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34E1AA-5D6D-49C5-ABEC-07880455A24A}">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DFE0043-AA0A-480E-ABC0-DCB0FE77C22D}" type="datetimeFigureOut">
              <a:rPr lang="en-US" smtClean="0"/>
              <a:t>02-Dec-20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AD74F10-AB58-46DF-83A6-93DB6A59C31C}"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FE0043-AA0A-480E-ABC0-DCB0FE77C22D}" type="datetimeFigureOut">
              <a:rPr lang="en-US" smtClean="0"/>
              <a:t>02-Dec-20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FE0043-AA0A-480E-ABC0-DCB0FE77C22D}" type="datetimeFigureOut">
              <a:rPr lang="en-US" smtClean="0"/>
              <a:t>02-Dec-20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FE0043-AA0A-480E-ABC0-DCB0FE77C22D}" type="datetimeFigureOut">
              <a:rPr lang="en-US" smtClean="0"/>
              <a:t>02-Dec-20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FE0043-AA0A-480E-ABC0-DCB0FE77C22D}" type="datetimeFigureOut">
              <a:rPr lang="en-US" smtClean="0"/>
              <a:t>02-Dec-20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AD74F10-AB58-46DF-83A6-93DB6A59C3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FE0043-AA0A-480E-ABC0-DCB0FE77C22D}" type="datetimeFigureOut">
              <a:rPr lang="en-US" smtClean="0"/>
              <a:t>02-Dec-20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FE0043-AA0A-480E-ABC0-DCB0FE77C22D}" type="datetimeFigureOut">
              <a:rPr lang="en-US" smtClean="0"/>
              <a:t>02-Dec-20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FE0043-AA0A-480E-ABC0-DCB0FE77C22D}" type="datetimeFigureOut">
              <a:rPr lang="en-US" smtClean="0"/>
              <a:t>02-Dec-20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E0043-AA0A-480E-ABC0-DCB0FE77C22D}" type="datetimeFigureOut">
              <a:rPr lang="en-US" smtClean="0"/>
              <a:t>02-Dec-20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FE0043-AA0A-480E-ABC0-DCB0FE77C22D}" type="datetimeFigureOut">
              <a:rPr lang="en-US" smtClean="0"/>
              <a:t>02-Dec-20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FE0043-AA0A-480E-ABC0-DCB0FE77C22D}" type="datetimeFigureOut">
              <a:rPr lang="en-US" smtClean="0"/>
              <a:t>02-Dec-20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74F10-AB58-46DF-83A6-93DB6A59C3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DFE0043-AA0A-480E-ABC0-DCB0FE77C22D}" type="datetimeFigureOut">
              <a:rPr lang="en-US" smtClean="0"/>
              <a:t>02-Dec-20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AD74F10-AB58-46DF-83A6-93DB6A59C3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lstStyle/>
          <a:p>
            <a:r>
              <a:rPr lang="bg-BG" b="1" cap="all" dirty="0">
                <a:solidFill>
                  <a:schemeClr val="tx1"/>
                </a:solidFill>
              </a:rPr>
              <a:t>ТЕСТОВ </a:t>
            </a:r>
            <a:r>
              <a:rPr lang="bg-BG" b="1" cap="all" dirty="0" smtClean="0">
                <a:solidFill>
                  <a:schemeClr val="tx1"/>
                </a:solidFill>
              </a:rPr>
              <a:t>ПЛАН</a:t>
            </a:r>
            <a:endParaRPr lang="en-US" dirty="0">
              <a:solidFill>
                <a:schemeClr val="tx1"/>
              </a:solidFill>
            </a:endParaRPr>
          </a:p>
        </p:txBody>
      </p:sp>
    </p:spTree>
    <p:extLst>
      <p:ext uri="{BB962C8B-B14F-4D97-AF65-F5344CB8AC3E}">
        <p14:creationId xmlns:p14="http://schemas.microsoft.com/office/powerpoint/2010/main" val="192053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solidFill>
                  <a:schemeClr val="tx1"/>
                </a:solidFill>
              </a:rPr>
              <a:t>Софтуерното </a:t>
            </a:r>
            <a:r>
              <a:rPr lang="ru-RU" dirty="0" smtClean="0">
                <a:solidFill>
                  <a:schemeClr val="tx1"/>
                </a:solidFill>
              </a:rPr>
              <a:t>тестване</a:t>
            </a:r>
            <a:endParaRPr lang="en-US" dirty="0">
              <a:solidFill>
                <a:schemeClr val="tx1"/>
              </a:solidFill>
            </a:endParaRPr>
          </a:p>
        </p:txBody>
      </p:sp>
      <p:sp>
        <p:nvSpPr>
          <p:cNvPr id="3" name="Content Placeholder 2"/>
          <p:cNvSpPr>
            <a:spLocks noGrp="1"/>
          </p:cNvSpPr>
          <p:nvPr>
            <p:ph idx="1"/>
          </p:nvPr>
        </p:nvSpPr>
        <p:spPr/>
        <p:txBody>
          <a:bodyPr/>
          <a:lstStyle/>
          <a:p>
            <a:endParaRPr lang="ru-RU" dirty="0"/>
          </a:p>
          <a:p>
            <a:pPr marL="137160" indent="0">
              <a:buNone/>
            </a:pPr>
            <a:r>
              <a:rPr lang="ru-RU" dirty="0" smtClean="0"/>
              <a:t>Софтуерното </a:t>
            </a:r>
            <a:r>
              <a:rPr lang="ru-RU" dirty="0"/>
              <a:t>тестване е процес на изследване и проучване на софтуера, с цел получаване на информация за качеството му. Процесите на софтуерното тестване са важна част от софтуерното инженерство и осигуряването на качествен софтуер</a:t>
            </a:r>
            <a:r>
              <a:rPr lang="ru-RU" dirty="0" smtClean="0"/>
              <a:t>.</a:t>
            </a:r>
            <a:endParaRPr lang="en-US" dirty="0"/>
          </a:p>
        </p:txBody>
      </p:sp>
    </p:spTree>
    <p:extLst>
      <p:ext uri="{BB962C8B-B14F-4D97-AF65-F5344CB8AC3E}">
        <p14:creationId xmlns:p14="http://schemas.microsoft.com/office/powerpoint/2010/main" val="158933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solidFill>
                  <a:schemeClr val="tx1"/>
                </a:solidFill>
              </a:rPr>
              <a:t>Функционални </a:t>
            </a:r>
            <a:r>
              <a:rPr lang="bg-BG" dirty="0" smtClean="0">
                <a:solidFill>
                  <a:schemeClr val="tx1"/>
                </a:solidFill>
              </a:rPr>
              <a:t>тестове</a:t>
            </a:r>
            <a:endParaRPr lang="en-US" dirty="0">
              <a:solidFill>
                <a:schemeClr val="tx1"/>
              </a:solidFill>
            </a:endParaRPr>
          </a:p>
        </p:txBody>
      </p:sp>
      <p:sp>
        <p:nvSpPr>
          <p:cNvPr id="3" name="Content Placeholder 2"/>
          <p:cNvSpPr>
            <a:spLocks noGrp="1"/>
          </p:cNvSpPr>
          <p:nvPr>
            <p:ph idx="1"/>
          </p:nvPr>
        </p:nvSpPr>
        <p:spPr/>
        <p:txBody>
          <a:bodyPr/>
          <a:lstStyle/>
          <a:p>
            <a:r>
              <a:rPr lang="ru-RU" dirty="0"/>
              <a:t>С провеждането на функционалните тестове се цели да се съпоставят реалните действия и състояние на системата с тези описани във функционалната спецификация. При наличие на разминавания с функционалната спецификация, се правят предложения и препоръки за тяхното отстраняване. Провеждането на този вид тестове е запланувано за всеки един етап и версия, от разработката на софтуера.</a:t>
            </a:r>
            <a:endParaRPr lang="en-US" dirty="0"/>
          </a:p>
        </p:txBody>
      </p:sp>
    </p:spTree>
    <p:extLst>
      <p:ext uri="{BB962C8B-B14F-4D97-AF65-F5344CB8AC3E}">
        <p14:creationId xmlns:p14="http://schemas.microsoft.com/office/powerpoint/2010/main" val="424386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chemeClr val="tx1"/>
                </a:solidFill>
              </a:rPr>
              <a:t>Стрес тестване</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ru-RU" dirty="0"/>
              <a:t>Целта е да се изследва системата в процес на натоварване. Ще се симулират определен брой виртуални потребители, възпроизвеждащи заявки към системата. Всичко това ще се проведе, за да се отчете състоянието на системата при максимален трафик. Евентуално тестовете ще се осъществяват основно върху използването на модули, за които се очаква да са найнатоварената част от системата. Провеждането на този вид тестове се осъществява след като бъде завършена първата версия на On demand системата – бета версия.</a:t>
            </a:r>
            <a:endParaRPr lang="en-US" dirty="0"/>
          </a:p>
        </p:txBody>
      </p:sp>
    </p:spTree>
    <p:extLst>
      <p:ext uri="{BB962C8B-B14F-4D97-AF65-F5344CB8AC3E}">
        <p14:creationId xmlns:p14="http://schemas.microsoft.com/office/powerpoint/2010/main" val="81762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TotalTime>
  <Words>187</Words>
  <Application>Microsoft Office PowerPoint</Application>
  <PresentationFormat>On-screen Show (4:3)</PresentationFormat>
  <Paragraphs>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Apex</vt:lpstr>
      <vt:lpstr>ТЕСТОВ ПЛАН</vt:lpstr>
      <vt:lpstr>Софтуерното тестване</vt:lpstr>
      <vt:lpstr>Функционални тестове</vt:lpstr>
      <vt:lpstr>Стрес тестване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ТЕСТОВ ПЛАН</dc:title>
  <dc:creator>EOF</dc:creator>
  <cp:lastModifiedBy>EOF</cp:lastModifiedBy>
  <cp:revision>2</cp:revision>
  <dcterms:created xsi:type="dcterms:W3CDTF">2020-12-02T16:15:44Z</dcterms:created>
  <dcterms:modified xsi:type="dcterms:W3CDTF">2020-12-02T16:28:08Z</dcterms:modified>
</cp:coreProperties>
</file>