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7" r:id="rId5"/>
    <p:sldId id="265" r:id="rId6"/>
    <p:sldId id="266" r:id="rId7"/>
    <p:sldId id="263" r:id="rId8"/>
    <p:sldId id="264" r:id="rId9"/>
    <p:sldId id="259" r:id="rId10"/>
    <p:sldId id="261" r:id="rId11"/>
    <p:sldId id="26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6E8A2-158D-41D7-8A13-6D61877227E6}" type="datetimeFigureOut">
              <a:rPr lang="bg-BG" smtClean="0"/>
              <a:t>30.11.2020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2C426-6C97-407D-9640-1D21D170654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15323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лавие и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6E8A2-158D-41D7-8A13-6D61877227E6}" type="datetimeFigureOut">
              <a:rPr lang="bg-BG" smtClean="0"/>
              <a:t>30.11.2020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2C426-6C97-407D-9640-1D21D170654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77585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6E8A2-158D-41D7-8A13-6D61877227E6}" type="datetimeFigureOut">
              <a:rPr lang="bg-BG" smtClean="0"/>
              <a:t>30.11.2020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2C426-6C97-407D-9640-1D21D1706542}" type="slidenum">
              <a:rPr lang="bg-BG" smtClean="0"/>
              <a:t>‹#›</a:t>
            </a:fld>
            <a:endParaRPr lang="bg-BG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979910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ичка с им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6E8A2-158D-41D7-8A13-6D61877227E6}" type="datetimeFigureOut">
              <a:rPr lang="bg-BG" smtClean="0"/>
              <a:t>30.11.2020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2C426-6C97-407D-9640-1D21D170654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421268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ичка с име на цита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6E8A2-158D-41D7-8A13-6D61877227E6}" type="datetimeFigureOut">
              <a:rPr lang="bg-BG" smtClean="0"/>
              <a:t>30.11.2020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2C426-6C97-407D-9640-1D21D1706542}" type="slidenum">
              <a:rPr lang="bg-BG" smtClean="0"/>
              <a:t>‹#›</a:t>
            </a:fld>
            <a:endParaRPr lang="bg-BG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676298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или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6E8A2-158D-41D7-8A13-6D61877227E6}" type="datetimeFigureOut">
              <a:rPr lang="bg-BG" smtClean="0"/>
              <a:t>30.11.2020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2C426-6C97-407D-9640-1D21D170654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310335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6E8A2-158D-41D7-8A13-6D61877227E6}" type="datetimeFigureOut">
              <a:rPr lang="bg-BG" smtClean="0"/>
              <a:t>30.11.2020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2C426-6C97-407D-9640-1D21D170654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126833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6E8A2-158D-41D7-8A13-6D61877227E6}" type="datetimeFigureOut">
              <a:rPr lang="bg-BG" smtClean="0"/>
              <a:t>30.11.2020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2C426-6C97-407D-9640-1D21D170654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56642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6E8A2-158D-41D7-8A13-6D61877227E6}" type="datetimeFigureOut">
              <a:rPr lang="bg-BG" smtClean="0"/>
              <a:t>30.11.2020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2C426-6C97-407D-9640-1D21D170654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43663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разд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6E8A2-158D-41D7-8A13-6D61877227E6}" type="datetimeFigureOut">
              <a:rPr lang="bg-BG" smtClean="0"/>
              <a:t>30.11.2020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2C426-6C97-407D-9640-1D21D170654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14746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6E8A2-158D-41D7-8A13-6D61877227E6}" type="datetimeFigureOut">
              <a:rPr lang="bg-BG" smtClean="0"/>
              <a:t>30.11.2020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2C426-6C97-407D-9640-1D21D170654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78600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6E8A2-158D-41D7-8A13-6D61877227E6}" type="datetimeFigureOut">
              <a:rPr lang="bg-BG" smtClean="0"/>
              <a:t>30.11.2020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2C426-6C97-407D-9640-1D21D170654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02187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6E8A2-158D-41D7-8A13-6D61877227E6}" type="datetimeFigureOut">
              <a:rPr lang="bg-BG" smtClean="0"/>
              <a:t>30.11.2020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2C426-6C97-407D-9640-1D21D170654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79132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6E8A2-158D-41D7-8A13-6D61877227E6}" type="datetimeFigureOut">
              <a:rPr lang="bg-BG" smtClean="0"/>
              <a:t>30.11.2020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2C426-6C97-407D-9640-1D21D170654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37272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6E8A2-158D-41D7-8A13-6D61877227E6}" type="datetimeFigureOut">
              <a:rPr lang="bg-BG" smtClean="0"/>
              <a:t>30.11.2020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2C426-6C97-407D-9640-1D21D170654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02661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6E8A2-158D-41D7-8A13-6D61877227E6}" type="datetimeFigureOut">
              <a:rPr lang="bg-BG" smtClean="0"/>
              <a:t>30.11.2020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2C426-6C97-407D-9640-1D21D170654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00497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D6E8A2-158D-41D7-8A13-6D61877227E6}" type="datetimeFigureOut">
              <a:rPr lang="bg-BG" smtClean="0"/>
              <a:t>30.11.2020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B32C426-6C97-407D-9640-1D21D170654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57056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1882AC7F-B826-496C-8D49-81C85A114E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1141" y="204187"/>
            <a:ext cx="7766936" cy="925896"/>
          </a:xfrm>
        </p:spPr>
        <p:txBody>
          <a:bodyPr/>
          <a:lstStyle/>
          <a:p>
            <a:pPr algn="ctr"/>
            <a:r>
              <a:rPr lang="en-US" dirty="0"/>
              <a:t>Mean Koalas</a:t>
            </a:r>
            <a:endParaRPr lang="bg-BG" dirty="0"/>
          </a:p>
        </p:txBody>
      </p:sp>
      <p:pic>
        <p:nvPicPr>
          <p:cNvPr id="4" name="Картина 3">
            <a:extLst>
              <a:ext uri="{FF2B5EF4-FFF2-40B4-BE49-F238E27FC236}">
                <a16:creationId xmlns:a16="http://schemas.microsoft.com/office/drawing/2014/main" id="{3B7609F9-68D9-43F0-ADF2-7168EA1E88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6" y="0"/>
            <a:ext cx="95574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9285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Картина 3">
            <a:extLst>
              <a:ext uri="{FF2B5EF4-FFF2-40B4-BE49-F238E27FC236}">
                <a16:creationId xmlns:a16="http://schemas.microsoft.com/office/drawing/2014/main" id="{FE993C10-898D-4E56-A40A-542FD43717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6640498" cy="6858000"/>
          </a:xfrm>
          <a:prstGeom prst="rect">
            <a:avLst/>
          </a:prstGeom>
        </p:spPr>
      </p:pic>
      <p:pic>
        <p:nvPicPr>
          <p:cNvPr id="6" name="Картина 5">
            <a:extLst>
              <a:ext uri="{FF2B5EF4-FFF2-40B4-BE49-F238E27FC236}">
                <a16:creationId xmlns:a16="http://schemas.microsoft.com/office/drawing/2014/main" id="{0BF5AB54-D60A-4301-8729-98B47BEFCC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0498" y="0"/>
            <a:ext cx="5530788" cy="6858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634479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402459D9-712A-4E7D-99DA-8586C87F0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190" y="1014557"/>
            <a:ext cx="5288923" cy="1320800"/>
          </a:xfrm>
        </p:spPr>
        <p:txBody>
          <a:bodyPr/>
          <a:lstStyle/>
          <a:p>
            <a:pPr algn="ctr"/>
            <a:r>
              <a:rPr lang="bg-BG" dirty="0"/>
              <a:t>Благодарим за вниманието!</a:t>
            </a:r>
          </a:p>
        </p:txBody>
      </p:sp>
      <p:pic>
        <p:nvPicPr>
          <p:cNvPr id="4" name="Контейнер за съдържание 7">
            <a:extLst>
              <a:ext uri="{FF2B5EF4-FFF2-40B4-BE49-F238E27FC236}">
                <a16:creationId xmlns:a16="http://schemas.microsoft.com/office/drawing/2014/main" id="{4AE7E98C-FF9D-4B8C-BB28-709648A195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0507" y="1301606"/>
            <a:ext cx="3804083" cy="3881437"/>
          </a:xfrm>
        </p:spPr>
      </p:pic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B57B34FC-1AED-480A-BB0E-B695DB25C0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352" y="2932777"/>
            <a:ext cx="4038600" cy="2671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723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C46F2610-0E2D-45E1-9692-B52046F82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/>
              <a:t>Екипна организация</a:t>
            </a:r>
          </a:p>
        </p:txBody>
      </p:sp>
      <p:pic>
        <p:nvPicPr>
          <p:cNvPr id="6" name="Картина 5">
            <a:extLst>
              <a:ext uri="{FF2B5EF4-FFF2-40B4-BE49-F238E27FC236}">
                <a16:creationId xmlns:a16="http://schemas.microsoft.com/office/drawing/2014/main" id="{4C33FA9D-EAB1-405E-BF04-CB418438E6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1598" y="1729185"/>
            <a:ext cx="6488140" cy="4383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261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DB676B3D-81D5-4814-9820-51D99E75E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77" y="348417"/>
            <a:ext cx="10559964" cy="84633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Product Roadmap </a:t>
            </a:r>
            <a:r>
              <a:rPr lang="bg-BG" dirty="0"/>
              <a:t>–</a:t>
            </a:r>
            <a:r>
              <a:rPr lang="en-US" dirty="0"/>
              <a:t> Project Owner  </a:t>
            </a:r>
            <a:br>
              <a:rPr lang="en-US" dirty="0"/>
            </a:br>
            <a:r>
              <a:rPr lang="bg-BG" dirty="0"/>
              <a:t>Иван Ябанджиев</a:t>
            </a:r>
          </a:p>
        </p:txBody>
      </p:sp>
      <p:pic>
        <p:nvPicPr>
          <p:cNvPr id="5" name="Контейнер за съдържание 4">
            <a:extLst>
              <a:ext uri="{FF2B5EF4-FFF2-40B4-BE49-F238E27FC236}">
                <a16:creationId xmlns:a16="http://schemas.microsoft.com/office/drawing/2014/main" id="{1C95FD54-36FC-436E-8DFA-D16324A105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951" y="1526960"/>
            <a:ext cx="9930046" cy="45594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93191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08C2B9FB-C1E4-42F0-B31D-E857655B1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/>
              <a:t>Разпределение на средства</a:t>
            </a:r>
            <a:br>
              <a:rPr lang="bg-BG" dirty="0"/>
            </a:br>
            <a:r>
              <a:rPr lang="en-US" dirty="0"/>
              <a:t>Project Manager</a:t>
            </a:r>
            <a:r>
              <a:rPr lang="bg-BG" dirty="0"/>
              <a:t> – Кристиян Дичев</a:t>
            </a:r>
          </a:p>
        </p:txBody>
      </p:sp>
      <p:pic>
        <p:nvPicPr>
          <p:cNvPr id="5" name="Контейнер за съдържание 4">
            <a:extLst>
              <a:ext uri="{FF2B5EF4-FFF2-40B4-BE49-F238E27FC236}">
                <a16:creationId xmlns:a16="http://schemas.microsoft.com/office/drawing/2014/main" id="{36CEBEAB-C523-4DC7-9A9F-16CB1724A4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18" y="2181069"/>
            <a:ext cx="11791164" cy="32343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85917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ABFEDD13-1C38-4401-8B4B-4EBB7B071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931" y="175507"/>
            <a:ext cx="8596668" cy="1320800"/>
          </a:xfrm>
        </p:spPr>
        <p:txBody>
          <a:bodyPr/>
          <a:lstStyle/>
          <a:p>
            <a:pPr algn="ctr"/>
            <a:r>
              <a:rPr lang="bg-BG" dirty="0"/>
              <a:t>Диаграми</a:t>
            </a:r>
            <a:r>
              <a:rPr lang="en-US" dirty="0"/>
              <a:t> – dev1</a:t>
            </a:r>
            <a:br>
              <a:rPr lang="en-US" dirty="0"/>
            </a:br>
            <a:r>
              <a:rPr lang="bg-BG" dirty="0"/>
              <a:t>Александър Вичев</a:t>
            </a:r>
          </a:p>
        </p:txBody>
      </p:sp>
      <p:pic>
        <p:nvPicPr>
          <p:cNvPr id="5" name="Контейнер за съдържание 4">
            <a:extLst>
              <a:ext uri="{FF2B5EF4-FFF2-40B4-BE49-F238E27FC236}">
                <a16:creationId xmlns:a16="http://schemas.microsoft.com/office/drawing/2014/main" id="{235E6859-E693-4CD0-91A7-D67893D138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642" y="1380405"/>
            <a:ext cx="6441246" cy="54775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45681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Контейнер за съдържание 4">
            <a:extLst>
              <a:ext uri="{FF2B5EF4-FFF2-40B4-BE49-F238E27FC236}">
                <a16:creationId xmlns:a16="http://schemas.microsoft.com/office/drawing/2014/main" id="{01FDCDB3-FBDD-4365-B781-C4652B90F5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473" y="92830"/>
            <a:ext cx="8451104" cy="66723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56442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28B74CD7-243E-4091-8E34-96DBCF01E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/>
              <a:t>Прототип на приложението</a:t>
            </a:r>
            <a:r>
              <a:rPr lang="en-US" dirty="0"/>
              <a:t> – dev2 </a:t>
            </a:r>
            <a:br>
              <a:rPr lang="bg-BG" dirty="0"/>
            </a:br>
            <a:r>
              <a:rPr lang="bg-BG" dirty="0"/>
              <a:t>Гергана Великова</a:t>
            </a:r>
          </a:p>
        </p:txBody>
      </p:sp>
      <p:pic>
        <p:nvPicPr>
          <p:cNvPr id="5" name="Контейнер за съдържание 4">
            <a:extLst>
              <a:ext uri="{FF2B5EF4-FFF2-40B4-BE49-F238E27FC236}">
                <a16:creationId xmlns:a16="http://schemas.microsoft.com/office/drawing/2014/main" id="{5C86E0F9-8450-4F36-B308-790628240C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982" r="-2982"/>
          <a:stretch/>
        </p:blipFill>
        <p:spPr>
          <a:xfrm>
            <a:off x="35428" y="1883142"/>
            <a:ext cx="6943577" cy="43034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Картина 6">
            <a:extLst>
              <a:ext uri="{FF2B5EF4-FFF2-40B4-BE49-F238E27FC236}">
                <a16:creationId xmlns:a16="http://schemas.microsoft.com/office/drawing/2014/main" id="{282FF2AB-06F7-47E3-8D73-C5B88D200DE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3281" b="-13281"/>
          <a:stretch/>
        </p:blipFill>
        <p:spPr>
          <a:xfrm>
            <a:off x="6979006" y="1883142"/>
            <a:ext cx="5177565" cy="43034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90034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Контейнер за съдържание 4">
            <a:extLst>
              <a:ext uri="{FF2B5EF4-FFF2-40B4-BE49-F238E27FC236}">
                <a16:creationId xmlns:a16="http://schemas.microsoft.com/office/drawing/2014/main" id="{C07EA6F6-0B72-4BC1-B524-F2007F4B64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8089" b="-18089"/>
          <a:stretch/>
        </p:blipFill>
        <p:spPr>
          <a:xfrm>
            <a:off x="257454" y="837706"/>
            <a:ext cx="5577981" cy="49885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Картина 6">
            <a:extLst>
              <a:ext uri="{FF2B5EF4-FFF2-40B4-BE49-F238E27FC236}">
                <a16:creationId xmlns:a16="http://schemas.microsoft.com/office/drawing/2014/main" id="{A6391180-D31E-4DBD-BD64-E126C758F2E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8089" b="-18089"/>
          <a:stretch/>
        </p:blipFill>
        <p:spPr>
          <a:xfrm>
            <a:off x="6356565" y="837706"/>
            <a:ext cx="5577981" cy="49885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704037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258763EE-C249-4B99-99C7-DF22A4871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664" y="201227"/>
            <a:ext cx="8596668" cy="1320800"/>
          </a:xfrm>
        </p:spPr>
        <p:txBody>
          <a:bodyPr/>
          <a:lstStyle/>
          <a:p>
            <a:pPr algn="ctr"/>
            <a:r>
              <a:rPr lang="bg-BG" dirty="0"/>
              <a:t>Тестов план</a:t>
            </a:r>
            <a:r>
              <a:rPr lang="en-US" dirty="0"/>
              <a:t> – QA </a:t>
            </a:r>
            <a:r>
              <a:rPr lang="bg-BG" dirty="0"/>
              <a:t>Вирджиния Ангелова</a:t>
            </a:r>
          </a:p>
        </p:txBody>
      </p:sp>
      <p:pic>
        <p:nvPicPr>
          <p:cNvPr id="5" name="Контейнер за съдържание 4">
            <a:extLst>
              <a:ext uri="{FF2B5EF4-FFF2-40B4-BE49-F238E27FC236}">
                <a16:creationId xmlns:a16="http://schemas.microsoft.com/office/drawing/2014/main" id="{A263180C-A012-47CE-A54F-F7327627EF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260" y="1056803"/>
            <a:ext cx="6606750" cy="5801197"/>
          </a:xfrm>
        </p:spPr>
      </p:pic>
    </p:spTree>
    <p:extLst>
      <p:ext uri="{BB962C8B-B14F-4D97-AF65-F5344CB8AC3E}">
        <p14:creationId xmlns:p14="http://schemas.microsoft.com/office/powerpoint/2010/main" val="3611446783"/>
      </p:ext>
    </p:extLst>
  </p:cSld>
  <p:clrMapOvr>
    <a:masterClrMapping/>
  </p:clrMapOvr>
</p:sld>
</file>

<file path=ppt/theme/theme1.xml><?xml version="1.0" encoding="utf-8"?>
<a:theme xmlns:a="http://schemas.openxmlformats.org/drawingml/2006/main" name="Фасети">
  <a:themeElements>
    <a:clrScheme name="Фасети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Фасети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Фасети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67</TotalTime>
  <Words>45</Words>
  <Application>Microsoft Office PowerPoint</Application>
  <PresentationFormat>Широк екран</PresentationFormat>
  <Paragraphs>8</Paragraphs>
  <Slides>11</Slides>
  <Notes>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 3</vt:lpstr>
      <vt:lpstr>Фасети</vt:lpstr>
      <vt:lpstr>Mean Koalas</vt:lpstr>
      <vt:lpstr>Екипна организация</vt:lpstr>
      <vt:lpstr>Product Roadmap – Project Owner   Иван Ябанджиев</vt:lpstr>
      <vt:lpstr>Разпределение на средства Project Manager – Кристиян Дичев</vt:lpstr>
      <vt:lpstr>Диаграми – dev1 Александър Вичев</vt:lpstr>
      <vt:lpstr>Презентация на PowerPoint</vt:lpstr>
      <vt:lpstr>Прототип на приложението – dev2  Гергана Великова</vt:lpstr>
      <vt:lpstr>Презентация на PowerPoint</vt:lpstr>
      <vt:lpstr>Тестов план – QA Вирджиния Ангелова</vt:lpstr>
      <vt:lpstr>Презентация на PowerPoint</vt:lpstr>
      <vt:lpstr>Благодарим за вниманието!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Mean Koalas</dc:title>
  <dc:creator>Ivan Yabandzhiev</dc:creator>
  <cp:lastModifiedBy>Ivan Yabandzhiev</cp:lastModifiedBy>
  <cp:revision>6</cp:revision>
  <dcterms:created xsi:type="dcterms:W3CDTF">2020-11-30T15:02:56Z</dcterms:created>
  <dcterms:modified xsi:type="dcterms:W3CDTF">2020-11-30T16:10:51Z</dcterms:modified>
</cp:coreProperties>
</file>