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67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4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32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12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31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8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50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0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3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5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7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7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15C8B-7D55-4C05-AE00-12672E8EC20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E500D3-E28E-4D7F-88FF-FCF5B6F8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B55-BDAE-41DC-93B9-0D6F335D1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Бизнес Модел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A3E84-51B5-42DB-9034-0F1201426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Owner: Alexander </a:t>
            </a:r>
            <a:r>
              <a:rPr lang="en-US" dirty="0" err="1"/>
              <a:t>Vichev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86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D0A8-B274-4072-9E02-9B44D11D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Държавни и корпоративни субсидии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279-F74A-4672-A7C2-D4073F64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правителствени и корпоративни връзки с цел дълготрайна социално-комунална полза би била критична за придобиване на минимални финанси. Това би се осъществило по-лесно чрез мащабна ПР кампания заедно с правителството</a:t>
            </a:r>
            <a:r>
              <a:rPr lang="en-GB" dirty="0"/>
              <a:t> </a:t>
            </a:r>
            <a:r>
              <a:rPr lang="bg-BG" dirty="0"/>
              <a:t>или корпорацията за подобряване на имиджа му.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62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7854-F7C4-43CC-A0DD-14B633A2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Елемент на игра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779F-E514-45AB-B478-D19DF8CE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установяване на продукта в изпозлваемо състояние би могло да се разшири с елемент на игра.</a:t>
            </a:r>
            <a:endParaRPr lang="en-GB" dirty="0"/>
          </a:p>
          <a:p>
            <a:r>
              <a:rPr lang="bg-BG" dirty="0"/>
              <a:t>Ще се допуска събиране на точки на потребителя, чрез изпълняване на различни задачи в околноста на потребителя. Тези точки могат да се използват за купуване на игрални и козметични елементи в онлайн магазин.</a:t>
            </a:r>
          </a:p>
          <a:p>
            <a:r>
              <a:rPr lang="bg-BG" dirty="0"/>
              <a:t>Тези потребители могат да купят буустъри на точки с истински пари.</a:t>
            </a:r>
          </a:p>
        </p:txBody>
      </p:sp>
    </p:spTree>
    <p:extLst>
      <p:ext uri="{BB962C8B-B14F-4D97-AF65-F5344CB8AC3E}">
        <p14:creationId xmlns:p14="http://schemas.microsoft.com/office/powerpoint/2010/main" val="108339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A34B-91A4-4CC7-9B51-B31C2CE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Реклами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0976-2C97-433E-B225-D34E89F8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 време на интеракция с онлайн платформата, ще има реклами на по-скрити места или като възможност за получаване на повече точки или други бонуси, подобно на мобилните игри.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28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151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Бизнес Модел</vt:lpstr>
      <vt:lpstr>Държавни и корпоративни субсидии</vt:lpstr>
      <vt:lpstr>Елемент на игра</vt:lpstr>
      <vt:lpstr>Реклами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NotYourBusiness</dc:creator>
  <cp:lastModifiedBy>Alexander NotYourBusiness</cp:lastModifiedBy>
  <cp:revision>5</cp:revision>
  <dcterms:created xsi:type="dcterms:W3CDTF">2020-10-26T15:18:37Z</dcterms:created>
  <dcterms:modified xsi:type="dcterms:W3CDTF">2020-10-26T16:10:45Z</dcterms:modified>
</cp:coreProperties>
</file>