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/>
    <p:restoredTop sz="94645"/>
  </p:normalViewPr>
  <p:slideViewPr>
    <p:cSldViewPr>
      <p:cViewPr varScale="1">
        <p:scale>
          <a:sx n="99" d="100"/>
          <a:sy n="99" d="100"/>
        </p:scale>
        <p:origin x="168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  <a14:imgEffect>
                      <a14:saturation sat="52000"/>
                    </a14:imgEffect>
                    <a14:imgEffect>
                      <a14:brightnessContrast bright="-73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Diagrams</a:t>
            </a:r>
            <a:endParaRPr lang="ru-RU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8F8F8"/>
                </a:solidFill>
                <a:latin typeface="Bahnschrift SemiBold" panose="020B0502040204020203" pitchFamily="34" charset="0"/>
              </a:rPr>
              <a:t>PiBery</a:t>
            </a:r>
            <a:endParaRPr lang="ru-RU" sz="4400" dirty="0">
              <a:solidFill>
                <a:srgbClr val="F8F8F8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31640" y="692696"/>
            <a:ext cx="3962400" cy="1124744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Class Diagram</a:t>
            </a:r>
            <a:endParaRPr lang="ru-RU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6" y="1687116"/>
            <a:ext cx="4752528" cy="49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043608" y="908720"/>
            <a:ext cx="3962400" cy="105273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Use Case Diagram</a:t>
            </a:r>
            <a:endParaRPr lang="ru-RU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Stepan\Desktop\PiBery\imgonline-com-ua-Negativ-ilhoCS6N09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6552728" cy="33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560764"/>
            <a:ext cx="3962400" cy="105273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Activity Diagram</a:t>
            </a:r>
            <a:endParaRPr lang="ru-RU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13500"/>
            <a:ext cx="4754488" cy="49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8466"/>
      </p:ext>
    </p:extLst>
  </p:cSld>
  <p:clrMapOvr>
    <a:masterClrMapping/>
  </p:clrMapOvr>
</p:sld>
</file>

<file path=ppt/theme/theme1.xml><?xml version="1.0" encoding="utf-8"?>
<a:theme xmlns:a="http://schemas.openxmlformats.org/drawingml/2006/main" name="Составная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</TotalTime>
  <Words>9</Words>
  <Application>Microsoft Macintosh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Bahnschrift SemiBold</vt:lpstr>
      <vt:lpstr>Calibri</vt:lpstr>
      <vt:lpstr>Wingdings</vt:lpstr>
      <vt:lpstr>Составная</vt:lpstr>
      <vt:lpstr>PiBery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PiBery</dc:title>
  <dc:creator>Sert Stepan</dc:creator>
  <cp:lastModifiedBy>пользователь Microsoft Office</cp:lastModifiedBy>
  <cp:revision>3</cp:revision>
  <dcterms:created xsi:type="dcterms:W3CDTF">2020-11-18T21:27:38Z</dcterms:created>
  <dcterms:modified xsi:type="dcterms:W3CDTF">2020-12-03T11:25:39Z</dcterms:modified>
</cp:coreProperties>
</file>