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13131A-F9BB-466D-9ECA-78413779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DB011E8-DA80-4BAD-9FC1-687354E9C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59EEEC7-2380-4E8B-A294-84DCE354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C9DFC52-36CF-4312-B348-CFC6ECCF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B2EF068-626F-4B16-8CAD-D1F4A2E3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103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45B55D-7859-4DBB-93DB-430A545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E6FE7D4-CBD0-4F58-8D56-BA6E644C5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6DFF2EF-6BB5-40B1-BCAA-359B0249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934AFD1-2009-4B27-9EED-6261AC8B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4DBD9C8-2BDD-4781-A32B-EA664CC9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F9E69CDB-00BA-4186-B912-75065B48B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2EFDC7A-7DA7-40B5-BD2F-BAE59CB9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577B1C1-AD21-4B3D-8066-28DA6E6B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EE959CD-3EE6-45F0-A310-2A823D88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2CB286D-6DC9-4FA9-9E52-8FFDB04F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51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72D575-5940-4162-ADB1-F76784A4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2D4A5A-E277-4767-AE4C-910D44A9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AAD853E-D76B-4502-A62A-DE218283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FF57EC0-71FC-4A5F-A90A-96FA361B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E45B82B-BD32-48D2-9CA4-4499A44C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503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4CA579-7116-44D4-8D0E-C567BA23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18F9745-DC01-4FAB-8672-1B2D0EE8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655A175-C322-458C-85C5-FBE0456A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FD5171B-20B6-4F14-868D-EC943323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E0DD906-670D-4306-9616-DF9F13AA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219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59597A-638B-426B-9902-30CA4F59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D3E662-3493-45FE-8550-DC9B0C526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0331015E-CBCD-4674-83AD-2C7160AF5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6D8A29B-0664-466C-B4A3-CD3AD736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D1F0113-12DB-484D-9618-1A08EB3A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B9B8D9D2-6680-4212-A439-8354AA11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211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81AFC0-C6D7-49C7-8D15-E11EF0C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71E6538-E33D-4CAF-8941-C8844A5D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DA36F54-A0A2-404B-9504-F5E7A358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0C5A999-ACE1-4B44-B35B-9F4D54D4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EA7DCE5-E3DF-445E-890A-1F8DFBBEC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3D93B6E6-42BD-4AB9-A74B-E01432B2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458A4354-C9A6-40CD-8BC6-511894A3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4B6A6CA6-2555-4CCD-B62B-AE543FCF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045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2A5AF9-2723-459D-A675-A26A38B0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96A84CE-CDF5-4258-9A1A-255659C4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32A3DF9E-96CD-4B77-A534-58FF5480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8AC5FB17-6E7E-4292-871C-5CC7154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16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EA51BCFA-B825-4B91-B045-8416E2A5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B9A66E78-0B03-4317-B65E-0645716C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A350C590-B879-4004-B261-5F8B77FA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98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EDC3F8-27B2-4A7B-AE24-90A72C14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326E25-0776-4D69-A8C6-FF648078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63A4BAB-AFD6-448E-A093-D57E8C40D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CEA2B8D-BBF0-45FF-AE89-17F78BD5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437EFA9-C6CA-4FF3-B087-B10B36AF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E322533-6AB1-48C5-97B7-536189D1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306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D636F5-4F52-456E-AC5E-23B3A4D2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F919DCE0-A9DA-4E09-887B-D41280D54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1F428D2-4997-4F06-A38D-92DB68C5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5BFEB2D-02F3-49CC-B40A-0D962639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B2DA3CF-43FE-4370-9970-1DA15BE7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7958D9B-481B-4137-8358-C5D00B44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26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48FC613-1FF3-45DB-840D-8A55BECC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58BA986-B809-4E47-8CC2-4CB9DCCB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17F22CB-89CA-4B0E-B5A5-EF462BD65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A0B7-921F-4044-85E4-0B11E9E69C6D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8B287EA-B37A-44E7-8338-4330A8737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2DEFF72-E07A-44A9-ACBD-109D82AF9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DD86-D71A-4F95-BBD1-87F2C14535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54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9125B3-8096-4F06-9CFA-1DD6A5877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421"/>
            <a:ext cx="9144000" cy="872780"/>
          </a:xfrm>
        </p:spPr>
        <p:txBody>
          <a:bodyPr>
            <a:normAutofit/>
          </a:bodyPr>
          <a:lstStyle/>
          <a:p>
            <a:r>
              <a:rPr lang="bg-BG" sz="3600" dirty="0"/>
              <a:t>Въведение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227ADA8-015B-4859-8F02-082BFF4B3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0348"/>
            <a:ext cx="9144000" cy="4214191"/>
          </a:xfrm>
        </p:spPr>
        <p:txBody>
          <a:bodyPr>
            <a:normAutofit/>
          </a:bodyPr>
          <a:lstStyle/>
          <a:p>
            <a:pPr marL="274320">
              <a:spcBef>
                <a:spcPts val="600"/>
              </a:spcBef>
              <a:spcAft>
                <a:spcPts val="600"/>
              </a:spcAft>
            </a:pPr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Проекта е мобилно приложение което има за цел спрямо локацията да открива паркинги в близост до потребителя.</a:t>
            </a:r>
          </a:p>
          <a:p>
            <a:pPr marL="274320"/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Целта на тестването на платформата е да се осигури лесна и бърза система за откриване на паркинг</a:t>
            </a:r>
          </a:p>
          <a:p>
            <a:pPr marL="274320"/>
            <a:r>
              <a:rPr lang="bg-BG" sz="1400" b="1" dirty="0">
                <a:effectLst/>
                <a:latin typeface="Times New Roman" panose="02020603050405020304" pitchFamily="18" charset="0"/>
              </a:rPr>
              <a:t>Цел 1 / Безопасна и сигурна система</a:t>
            </a:r>
          </a:p>
          <a:p>
            <a:pPr marL="274320"/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Ще се </a:t>
            </a:r>
            <a:r>
              <a:rPr lang="bg-BG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изтества</a:t>
            </a:r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CRUD </a:t>
            </a:r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функционалността, валидацията и сигурността на данните в базата с цел безопасното и сигурно регистриране и логване в системата..</a:t>
            </a:r>
          </a:p>
          <a:p>
            <a:pPr marL="274320"/>
            <a:r>
              <a:rPr lang="bg-BG" sz="1400" b="1" dirty="0">
                <a:effectLst/>
                <a:latin typeface="Times New Roman" panose="02020603050405020304" pitchFamily="18" charset="0"/>
              </a:rPr>
              <a:t>Цел 2 / Лесно откриване на паркинги</a:t>
            </a:r>
          </a:p>
          <a:p>
            <a:pPr marL="274320"/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Целта на този тест е потребителите да могат бързо и лесно да откриват паркинги, без това да им отнема много време и да е максимално разбираемо за всеки един потребител.</a:t>
            </a:r>
          </a:p>
          <a:p>
            <a:r>
              <a:rPr lang="bg-BG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 3 / Точна локация</a:t>
            </a:r>
          </a:p>
          <a:p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Ще се </a:t>
            </a:r>
            <a:r>
              <a:rPr lang="bg-BG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изтества</a:t>
            </a:r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възможноста</a:t>
            </a:r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 се изпраща точното местоположение на потребителя, който търси паркинг. Така и дори да не знае къде точно се намира ще може да подаде точен и ясен адреси да му </a:t>
            </a:r>
            <a:r>
              <a:rPr lang="bg-BG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излезнат</a:t>
            </a:r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паркинги покрай локацията..</a:t>
            </a:r>
          </a:p>
          <a:p>
            <a:endParaRPr lang="bg-BG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8AC492-CFFB-4804-8362-46CCE3C7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Компоненти</a:t>
            </a:r>
            <a:endParaRPr lang="bg-BG" sz="6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81AB74A-DE19-442B-9BBD-2B66A429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685">
              <a:spcAft>
                <a:spcPts val="600"/>
              </a:spcAft>
            </a:pP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Платформата ще има три основни компонента. </a:t>
            </a:r>
          </a:p>
          <a:p>
            <a:pPr marL="273685">
              <a:spcAft>
                <a:spcPts val="600"/>
              </a:spcAft>
            </a:pP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Първият и основен компонент е да се намерят паркинги като това ще става с регистрация или логване на потребителя </a:t>
            </a:r>
          </a:p>
          <a:p>
            <a:pPr marL="273685">
              <a:spcAft>
                <a:spcPts val="600"/>
              </a:spcAft>
            </a:pP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Втората възможност на приложението ще е всеки паркинг да се регистрира в приложението  </a:t>
            </a:r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третата компоненти на приложението ще е плащането на таксата за паркинга. Да може да се плаща през телефона.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645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F4F47C-7474-4AFA-96D1-22FEBC8E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3200" b="1" dirty="0">
                <a:effectLst/>
                <a:latin typeface="Times New Roman" panose="02020603050405020304" pitchFamily="18" charset="0"/>
              </a:rPr>
              <a:t>Оценка на риска</a:t>
            </a:r>
            <a:br>
              <a:rPr lang="bg-BG" sz="1800" b="1" dirty="0">
                <a:effectLst/>
                <a:latin typeface="Times New Roman" panose="02020603050405020304" pitchFamily="18" charset="0"/>
              </a:rPr>
            </a:b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8B54F50-1510-4EA9-9BF8-D32C62EB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Сигурност на личните данни-висок</a:t>
            </a:r>
          </a:p>
          <a:p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Сигурност при логване</a:t>
            </a:r>
            <a:r>
              <a:rPr lang="bg-BG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-висок</a:t>
            </a:r>
          </a:p>
          <a:p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Точна локация-среден</a:t>
            </a:r>
          </a:p>
          <a:p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r>
              <a:rPr lang="bg-BG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-среден</a:t>
            </a:r>
            <a:endParaRPr lang="bg-BG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bg-BG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247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46C590-2644-4B9B-A29D-9CE72301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Тестови сценарии</a:t>
            </a:r>
            <a:r>
              <a:rPr lang="bg-BG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bg-BG" sz="32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3EF4F6-1E9B-4A73-82D7-0E6E377B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Верификация на модула за регистрация</a:t>
            </a:r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Верификация на модула за регистрация с вече съществуващо потребителско име</a:t>
            </a:r>
            <a:endParaRPr lang="bg-BG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Верификация на модула за вход в системата</a:t>
            </a:r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Верификация на модула за регистрация на паркинг в приложението</a:t>
            </a:r>
            <a:endParaRPr lang="bg-BG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Верификация на модула за плащане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4085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265</Words>
  <Application>Microsoft Office PowerPoint</Application>
  <PresentationFormat>Широк екран</PresentationFormat>
  <Paragraphs>25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на Office</vt:lpstr>
      <vt:lpstr>Въведение</vt:lpstr>
      <vt:lpstr>Компоненти</vt:lpstr>
      <vt:lpstr>Оценка на риска </vt:lpstr>
      <vt:lpstr>Тестови сценарии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</dc:title>
  <dc:creator>Баретата</dc:creator>
  <cp:lastModifiedBy>Баретата</cp:lastModifiedBy>
  <cp:revision>2</cp:revision>
  <dcterms:created xsi:type="dcterms:W3CDTF">2020-11-18T18:07:50Z</dcterms:created>
  <dcterms:modified xsi:type="dcterms:W3CDTF">2020-11-18T18:18:17Z</dcterms:modified>
</cp:coreProperties>
</file>