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60770AE4-FA8B-43C0-A672-F00F32F0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0FCF7452-3A38-4F17-8007-6A90FD81F53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43AD4E1-B87A-4FB7-9127-B00F9481300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1EA9654C-3DF9-4EF3-90F9-1AF94011B2A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9CB4FAE-3169-4A9A-891B-7F1F01E137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D1337B15-450E-4411-AEFB-E58B1BF224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F8250C0-2CF0-4D6F-8896-D6C0046A89B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2431D6DD-0909-4E20-9484-8A03DCFD7C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05A3D26-0251-479B-AA0F-20AE5A82DE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F4E8-3903-4C9F-9489-683F465DA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28F66-5F78-4722-9ED1-010EB7DF4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95EF-1E99-424B-957B-43836A3B489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80D93-6772-4085-A351-4072D0C6C5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1009-E556-455E-B69E-D8C5474E19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B17279-B7BE-4010-9DC4-B0B988197E7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4795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7675-6A18-47B3-95C8-0516569D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59D18-F283-454F-A037-C308791BB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40E94-7A5B-46EF-9777-08BE8F088E7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E5070-B302-4F7E-8D4C-FDC9E6C9F4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B988-9A71-4495-91C5-BFBA093170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3B95406-DE03-45CB-B7B3-9BC7136100A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4799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BDEB4-04F7-47CC-881A-29090F937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AB562-6067-4093-8230-C1DE3D04E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BDF09-9AB2-453C-BAAA-99B76EC4433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878A-6C10-4609-9AB2-5383D7AA49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1FE95-7549-4F02-A4EC-AAB65D216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F1E8A21-36E7-4C3E-82BF-8884FE75A93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208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89DB-E988-4E19-95B3-8903A1A5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0FB38-2708-4C08-9763-4AB19517A7D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07DFB-01FD-4FE4-B56B-B60139A3CB2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2425" cy="473075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131CD-AEA8-43DE-8615-035F1DE57DE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fld id="{E7371D59-DACB-47FB-ACD7-5FBDF282D27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9288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EEB9-5861-49A1-B653-44682E55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D7CC-1B1A-4860-B9F5-501C4056B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58DD0-7396-4DA2-B281-0BFA54DD26A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EFB3-C873-44FA-9176-63406222E0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F5A9-EB6E-4F91-A05B-2BA9CA247A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4C62B87-DB52-4E55-9237-EA147B960CB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5444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259C-DB41-4634-B3AE-EF576B7C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A759-2F2D-487E-8116-DA960247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22E9A-CD96-4058-9951-1FFAAF3DA44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51555-697D-4CEA-AE7B-9D0111276CE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D7BF-B5AF-41E8-B21C-362EC45237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6FB2AE-23B3-4462-8FCC-4EEC358FB0E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9712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8307-46BA-49DF-AF9E-C2D199CC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369B-6F26-4D19-95B3-21D0A530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0C6A9-DB31-4D8A-BBDE-BA0BFA622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2D78A-46EB-4F01-B6E6-9EB7FF79828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BCD2B-D9AD-4F53-BC49-49E60C7869D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66C0D-FD7A-481B-9015-849E2B30C2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7745510-3D96-4C66-A3A3-87BAB99EFE4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7314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E0D-6B22-4276-AF13-8C0ADF29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1236A-3B14-44E1-ABB7-31A7DB53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4FBDC-5A7E-46A4-A4B7-5C1DA9D0F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643C0-76FD-4734-B5EF-2ADC8C8B6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169F9-0CF0-4A48-A89E-E66A703A5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7526F-7E20-4322-83AB-DFFC10764ED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CA1C8-A784-4AE3-A80C-DC801E940D8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8014F-4399-42C3-99F1-ADD73CA21A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49DEA20-BF7D-4071-834B-29E425E9A5F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4701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2BD5-2C36-4B4B-A1DD-2580E18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5E6EF-B8D2-45C5-ADC2-41D58913AB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8454C-687F-47A1-B8B2-6F69FC2FB3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84024-1F05-4FCB-BC5F-39CDC98C83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B0EB6C9-DEF3-4F5C-8699-B003415323E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9339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A4167-07A4-4205-B551-87B2510809E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44108-C3BF-4837-9A30-BD082D372EE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1FC88-FAF9-4302-9182-EC377F2965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4F9E11-E031-40A4-BD7B-10EFAA0DC9A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2424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6637-584C-4BC5-A273-40880695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F5DC-912F-46B0-ABEB-445E021BE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D755E-8A35-475F-9BA1-2E5CCD8E3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122D6-363D-4F68-BCCD-D62B0A6458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86E1E-AEB2-46AF-8341-F7A37AD83A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48308-05B4-450D-9A6C-F5D0F7DA42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50456C2-D904-4A67-8028-A911A28EA10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8219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D24-36EF-4E15-85B0-2E9B75FB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A38CD-755E-4D24-9E32-CD5259B05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A2008-56A5-4344-969A-6D78ECE6A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02B53-AF07-4B6A-B3A7-ECD64AD3C8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4966F-BEF0-465B-A542-8CAD81929C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D5786-991D-42BE-A007-91D13D664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DEFBDA3-FCAF-4F77-897B-A22CC29A483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9653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66F877E8-0672-46F8-8DDF-3ECB6C004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Для правки текста заголовка щелкните мышью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E07D9B9B-AFC8-4121-8BA2-CDBB63E2A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Для правки структуры щелкните мышью</a:t>
            </a:r>
          </a:p>
          <a:p>
            <a:pPr lvl="1"/>
            <a:r>
              <a:rPr lang="en-GB" altLang="en-US"/>
              <a:t>Второй уровень структуры</a:t>
            </a:r>
          </a:p>
          <a:p>
            <a:pPr lvl="2"/>
            <a:r>
              <a:rPr lang="en-GB" altLang="en-US"/>
              <a:t>Третий уровень структуры</a:t>
            </a:r>
          </a:p>
          <a:p>
            <a:pPr lvl="3"/>
            <a:r>
              <a:rPr lang="en-GB" altLang="en-US"/>
              <a:t>Четвёртый уровень структуры</a:t>
            </a:r>
          </a:p>
          <a:p>
            <a:pPr lvl="4"/>
            <a:r>
              <a:rPr lang="en-GB" altLang="en-US"/>
              <a:t>Пятый уровень структуры</a:t>
            </a:r>
          </a:p>
          <a:p>
            <a:pPr lvl="4"/>
            <a:r>
              <a:rPr lang="en-GB" altLang="en-US"/>
              <a:t>Шестой уровень структуры</a:t>
            </a:r>
          </a:p>
          <a:p>
            <a:pPr lvl="4"/>
            <a:r>
              <a:rPr lang="en-GB" altLang="en-US"/>
              <a:t>Седьмой уровень структуры</a:t>
            </a:r>
          </a:p>
          <a:p>
            <a:pPr lvl="4"/>
            <a:r>
              <a:rPr lang="en-GB" altLang="en-US"/>
              <a:t>Восьмой уровень структуры</a:t>
            </a:r>
          </a:p>
          <a:p>
            <a:pPr lvl="4"/>
            <a:r>
              <a:rPr lang="en-GB" altLang="en-US"/>
              <a:t>Девятый уровень структуры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193B7DF-7D9F-4E9D-A3B7-51AA789D68D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9DBF0C-92DF-4EC3-A315-8F880CD32B2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1BFF8D-1595-41E3-B868-9AD96D7CD4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572F3949-1AEC-4CAB-826F-FD109A2774D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47E8926-5323-4448-A746-94D4AAB05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700213"/>
            <a:ext cx="489585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EA741-5852-480D-8C59-00DFA3C5782E}"/>
              </a:ext>
            </a:extLst>
          </p:cNvPr>
          <p:cNvSpPr txBox="1"/>
          <p:nvPr/>
        </p:nvSpPr>
        <p:spPr>
          <a:xfrm>
            <a:off x="3962400" y="1447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Developer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92126EEC-2AEB-4BD0-B4B3-6374B2EDD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528" y="152400"/>
            <a:ext cx="8229600" cy="10588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br>
              <a:rPr lang="ru-RU" altLang="en-US" dirty="0"/>
            </a:br>
            <a:r>
              <a:rPr lang="bg-BG" dirty="0"/>
              <a:t>Обща архитектура</a:t>
            </a:r>
            <a:endParaRPr lang="ru-RU" altLang="en-US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D8ACF764-12C8-4433-80D1-ED4969317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82775"/>
            <a:ext cx="8483600" cy="2155825"/>
          </a:xfrm>
          <a:ln/>
        </p:spPr>
        <p:txBody>
          <a:bodyPr/>
          <a:lstStyle/>
          <a:p>
            <a:r>
              <a:rPr lang="bg-BG" sz="1600" dirty="0"/>
              <a:t>Включват се бази данни от няколко източника: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/>
              <a:t>ОП „Паркиране и репатриране“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/>
              <a:t>инсталирани сензори на всеки паркинг включен в системата за всяко паркомясто.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Google APIs</a:t>
            </a:r>
          </a:p>
          <a:p>
            <a:r>
              <a:rPr lang="bg-BG" sz="1400" dirty="0"/>
              <a:t>Използвайки </a:t>
            </a:r>
            <a:r>
              <a:rPr lang="en-US" sz="1400" b="1" dirty="0"/>
              <a:t>MySQL</a:t>
            </a:r>
            <a:r>
              <a:rPr lang="en-US" sz="1400" dirty="0"/>
              <a:t> Connector/</a:t>
            </a:r>
            <a:r>
              <a:rPr lang="en-US" sz="1400" b="1" dirty="0"/>
              <a:t>C+</a:t>
            </a:r>
            <a:r>
              <a:rPr lang="bg-BG" sz="1400" b="1" dirty="0"/>
              <a:t>+</a:t>
            </a:r>
            <a:r>
              <a:rPr lang="bg-BG" sz="1400" dirty="0"/>
              <a:t> информацията може да се компилира спрямо локацията. </a:t>
            </a:r>
          </a:p>
          <a:p>
            <a:r>
              <a:rPr lang="bg-BG" sz="1400" dirty="0"/>
              <a:t>Могат да се ползват и други езици за програмиране, за да има възможност за добавяне на други </a:t>
            </a:r>
            <a:r>
              <a:rPr lang="bg-BG" sz="1400" dirty="0" err="1"/>
              <a:t>плъгини</a:t>
            </a:r>
            <a:r>
              <a:rPr lang="bg-BG" sz="1400" dirty="0"/>
              <a:t> или възможности.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73803-ABC2-4EF6-8F2E-0EBD764084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8787" y="2133600"/>
            <a:ext cx="8226425" cy="30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GPS</a:t>
            </a:r>
            <a:r>
              <a:rPr lang="bg-BG" sz="1600" dirty="0">
                <a:solidFill>
                  <a:schemeClr val="tx1"/>
                </a:solidFill>
              </a:rPr>
              <a:t> на мобилното устройство се използва за определяне на време и разстояние до паркомястото и се извеждат данни при избор на място.</a:t>
            </a:r>
          </a:p>
          <a:p>
            <a:endParaRPr lang="bg-BG" sz="1600" dirty="0">
              <a:solidFill>
                <a:schemeClr val="tx1"/>
              </a:solidFill>
            </a:endParaRPr>
          </a:p>
          <a:p>
            <a:r>
              <a:rPr lang="bg-BG" sz="1600" dirty="0">
                <a:solidFill>
                  <a:schemeClr val="tx1"/>
                </a:solidFill>
              </a:rPr>
              <a:t>При съвпадане на местоположението на устройството с паркомястото се извежда бутон за плащане, при натискане на бутона излиза меню за избор на време за престой и начин на плащане – </a:t>
            </a:r>
            <a:r>
              <a:rPr lang="en-US" sz="1600" dirty="0" err="1">
                <a:solidFill>
                  <a:schemeClr val="tx1"/>
                </a:solidFill>
              </a:rPr>
              <a:t>Paypal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bg-BG" sz="1600" dirty="0">
                <a:solidFill>
                  <a:schemeClr val="tx1"/>
                </a:solidFill>
              </a:rPr>
              <a:t>или с карта към трета страна за сигурно плащане (</a:t>
            </a:r>
            <a:r>
              <a:rPr lang="en-US" sz="1600" dirty="0">
                <a:solidFill>
                  <a:schemeClr val="tx1"/>
                </a:solidFill>
              </a:rPr>
              <a:t>3D secure </a:t>
            </a:r>
            <a:r>
              <a:rPr lang="bg-BG" sz="1600" dirty="0">
                <a:solidFill>
                  <a:schemeClr val="tx1"/>
                </a:solidFill>
              </a:rPr>
              <a:t>или друго). </a:t>
            </a:r>
          </a:p>
          <a:p>
            <a:endParaRPr lang="bg-BG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/>
                </a:solidFill>
              </a:rPr>
              <a:t>При плащане се запазва точното местоположение за определеното време.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/>
                </a:solidFill>
              </a:rPr>
              <a:t>Подава се заявка към базата данни.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70A419-7CC5-4DD0-A07C-B6B47323F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528" y="152400"/>
            <a:ext cx="8229600" cy="10588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br>
              <a:rPr lang="ru-RU" altLang="en-US" dirty="0"/>
            </a:br>
            <a:r>
              <a:rPr lang="bg-BG" dirty="0"/>
              <a:t>Обща архитектура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96757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4335FA2-84AD-473E-A7E6-76DA546A7A88}"/>
              </a:ext>
            </a:extLst>
          </p:cNvPr>
          <p:cNvSpPr txBox="1">
            <a:spLocks/>
          </p:cNvSpPr>
          <p:nvPr/>
        </p:nvSpPr>
        <p:spPr bwMode="auto">
          <a:xfrm>
            <a:off x="1143000" y="279646"/>
            <a:ext cx="6858000" cy="90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UI and viewpoint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A71809-E472-4B6F-8B6A-A1988D4F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8200"/>
            <a:ext cx="7912748" cy="1524000"/>
          </a:xfrm>
        </p:spPr>
        <p:txBody>
          <a:bodyPr>
            <a:normAutofit/>
          </a:bodyPr>
          <a:lstStyle/>
          <a:p>
            <a:r>
              <a:rPr lang="bg-BG" sz="1600" dirty="0"/>
              <a:t>Влизане на приложението чрез</a:t>
            </a:r>
            <a:r>
              <a:rPr lang="en-US" sz="1600" dirty="0"/>
              <a:t> </a:t>
            </a:r>
            <a:r>
              <a:rPr lang="bg-BG" sz="1600" dirty="0"/>
              <a:t>телефонен номер</a:t>
            </a:r>
            <a:r>
              <a:rPr lang="en-US" sz="1600" dirty="0"/>
              <a:t> </a:t>
            </a:r>
            <a:r>
              <a:rPr lang="bg-BG" sz="1600" dirty="0"/>
              <a:t>или друг вид верификация, искане на разрешение за използване на мобилни данни и </a:t>
            </a:r>
            <a:r>
              <a:rPr lang="en-US" sz="1600" dirty="0"/>
              <a:t>GPS</a:t>
            </a:r>
            <a:endParaRPr lang="bg-BG" sz="1600" dirty="0"/>
          </a:p>
          <a:p>
            <a:r>
              <a:rPr lang="bg-BG" sz="1600" dirty="0"/>
              <a:t>След </a:t>
            </a:r>
            <a:r>
              <a:rPr lang="bg-BG" sz="1600" dirty="0" err="1"/>
              <a:t>логин</a:t>
            </a:r>
            <a:r>
              <a:rPr lang="bg-BG" sz="1600" dirty="0"/>
              <a:t> </a:t>
            </a:r>
            <a:r>
              <a:rPr lang="en-US" sz="1600" dirty="0"/>
              <a:t>– </a:t>
            </a:r>
            <a:r>
              <a:rPr lang="bg-BG" sz="1600" dirty="0"/>
              <a:t>изскачащ прозорец - предложение за откриване на паркинг места наблизо. При съгласяване се извеждат наличните в базата данни свободни места, спрямо координатите на устройството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3D3FC-B9FD-49A9-8D57-9AC2943AC826}"/>
              </a:ext>
            </a:extLst>
          </p:cNvPr>
          <p:cNvSpPr txBox="1"/>
          <p:nvPr/>
        </p:nvSpPr>
        <p:spPr>
          <a:xfrm>
            <a:off x="487531" y="2438400"/>
            <a:ext cx="81319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/>
                </a:solidFill>
              </a:rPr>
              <a:t>Съвместимост с версии на </a:t>
            </a:r>
            <a:r>
              <a:rPr lang="en-US" sz="1600" dirty="0">
                <a:solidFill>
                  <a:schemeClr val="tx1"/>
                </a:solidFill>
              </a:rPr>
              <a:t>Android/iOS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User-agreement </a:t>
            </a:r>
            <a:r>
              <a:rPr lang="bg-BG" sz="1600" dirty="0">
                <a:solidFill>
                  <a:schemeClr val="tx1"/>
                </a:solidFill>
              </a:rPr>
              <a:t>с източниците на информация и със собствениците на паркинги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/>
                </a:solidFill>
              </a:rPr>
              <a:t>Ресурси за поддръжка на софтуерния продукт, добавяне на допълни сензори или използване на вече съществуващи такива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/>
                </a:solidFill>
              </a:rPr>
              <a:t>Създаване на ясна и последователна логика и правила при изграждане на продукта</a:t>
            </a:r>
          </a:p>
          <a:p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FA7F4-640C-46E6-B90C-6521E9A60FCD}"/>
              </a:ext>
            </a:extLst>
          </p:cNvPr>
          <p:cNvSpPr txBox="1"/>
          <p:nvPr/>
        </p:nvSpPr>
        <p:spPr>
          <a:xfrm>
            <a:off x="525261" y="1775769"/>
            <a:ext cx="1836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>
                <a:solidFill>
                  <a:schemeClr val="tx1"/>
                </a:solidFill>
              </a:rPr>
              <a:t>Компоненти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72803-EC7F-49C0-8A43-E2F13D305635}"/>
              </a:ext>
            </a:extLst>
          </p:cNvPr>
          <p:cNvSpPr txBox="1"/>
          <p:nvPr/>
        </p:nvSpPr>
        <p:spPr>
          <a:xfrm>
            <a:off x="551400" y="414747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err="1">
                <a:solidFill>
                  <a:schemeClr val="tx1"/>
                </a:solidFill>
              </a:rPr>
              <a:t>Логин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E774ED-C237-4385-8DFB-10DB8131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bg-BG" dirty="0"/>
              <a:t>Нива за разработка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B40B53-0AC5-4712-B5A7-EA06ADA9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6425" cy="32766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bg-BG" sz="1800" dirty="0"/>
              <a:t>Компилация на наличните данни спрямо местоположение</a:t>
            </a:r>
          </a:p>
          <a:p>
            <a:pPr>
              <a:buFont typeface="+mj-lt"/>
              <a:buAutoNum type="arabicPeriod"/>
            </a:pPr>
            <a:r>
              <a:rPr lang="bg-BG" sz="1800" dirty="0"/>
              <a:t>Контролер </a:t>
            </a:r>
          </a:p>
          <a:p>
            <a:pPr>
              <a:buFont typeface="+mj-lt"/>
              <a:buAutoNum type="arabicPeriod"/>
            </a:pPr>
            <a:r>
              <a:rPr lang="bg-BG" sz="1800" dirty="0"/>
              <a:t>Оптимизация на заявките и показване на свободни места в реално време</a:t>
            </a:r>
          </a:p>
          <a:p>
            <a:pPr>
              <a:buFont typeface="+mj-lt"/>
              <a:buAutoNum type="arabicPeriod"/>
            </a:pPr>
            <a:r>
              <a:rPr lang="bg-BG" sz="1800" dirty="0"/>
              <a:t>Известие при съвпадение на местоположението на устройство с паркомясто, извеждане на меню за опции</a:t>
            </a:r>
          </a:p>
          <a:p>
            <a:pPr>
              <a:buFont typeface="+mj-lt"/>
              <a:buAutoNum type="arabicPeriod"/>
            </a:pPr>
            <a:r>
              <a:rPr lang="bg-BG" sz="1800" dirty="0"/>
              <a:t>Система за плащане</a:t>
            </a:r>
          </a:p>
          <a:p>
            <a:pPr>
              <a:buFont typeface="+mj-lt"/>
              <a:buAutoNum type="arabicPeriod"/>
            </a:pPr>
            <a:r>
              <a:rPr lang="bg-BG" sz="1800" dirty="0"/>
              <a:t>Връщане към основно меню/навигация след успешно плащане на паркомясто</a:t>
            </a: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791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15638</TotalTime>
  <Words>311</Words>
  <Application>Microsoft Office PowerPoint</Application>
  <PresentationFormat>On-screen Show (4:3)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Office Theme</vt:lpstr>
      <vt:lpstr>PowerPoint Presentation</vt:lpstr>
      <vt:lpstr> Обща архитектура</vt:lpstr>
      <vt:lpstr> Обща архитектура</vt:lpstr>
      <vt:lpstr>PowerPoint Presentation</vt:lpstr>
      <vt:lpstr>Нива за разработка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Mario Oreshkov</cp:lastModifiedBy>
  <cp:revision>708</cp:revision>
  <cp:lastPrinted>1601-01-01T00:00:00Z</cp:lastPrinted>
  <dcterms:created xsi:type="dcterms:W3CDTF">2010-05-23T14:28:12Z</dcterms:created>
  <dcterms:modified xsi:type="dcterms:W3CDTF">2020-10-28T20:26:58Z</dcterms:modified>
</cp:coreProperties>
</file>