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F67A49-06F2-44D0-A358-23450256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DECFB207-EF65-4E7A-81F6-ADCF45ABA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91045D9-CB41-4255-8932-6F7AB7D7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DB9FE77-7747-4669-86AD-AA25A35E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A4251BF-6D50-4662-AD93-2AF707EE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529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6F1ADC-2160-407E-A109-E158E123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FD16D49-E542-4EFB-9A85-46AA90C6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DE4E82-0AE4-4F93-8C44-253CE21A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42DA63E-0C2B-4ADC-A6E9-A68E0ECA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BC93924-3788-413D-AA13-7BC3DDE4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17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71F7CA49-4B44-4341-9F2B-7A7FFA1D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9014119-0C1E-4333-8932-85CBD770C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CB633C0-9E5F-43B7-82DF-FC54070D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8ECDB57-063E-4684-BEBB-B0DDFF45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1D976D3-3424-4EB9-AD6A-34398FCB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772BA6-8F7D-4370-89EB-5D421201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76885E2-A798-4F1B-ADC2-299F4684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2461DF-7E5A-46A8-82D1-1C4F42CD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594402A-16C1-4EAA-981E-F6E2B7EF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9DDC791-E9BB-446F-B60E-9EE07F67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95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D21A25-1A0A-462B-8504-645B0F0B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DE6D5F-0FBF-4BF6-AE2A-D1A29D39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94D2084-1D17-4987-889F-FB6FC2FF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14BE0E8-F462-4BBD-A518-50FA7111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85C5C3E-DC7F-4872-9725-F228998B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549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D0128C-4C07-42AA-8845-DACF22AE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8A4FA0-B8CB-4909-A41D-1C8BC221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8CDFD94-69B4-4905-A3CE-FF773747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045C37B-CD11-4363-A7E4-802CC71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D21F5B1-11CA-4C01-9F65-28443B2D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2677198-5114-47F4-A070-F9C81F4F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525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8A52D2-F712-4992-AD93-18AECD31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D14B239-EA35-4359-BD87-456F6642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078204FF-1B10-4BC2-809C-E9F835E7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3E9A1ED-E2C0-4BC3-BF2A-5778BF86D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9F11560-CBDA-48CA-BD59-BCC1FF110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424B316-B073-46C0-858B-286F3BF5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A32EA626-2828-4CA4-B5AC-91034640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8AC0C3F-4448-4D45-B6DF-D87BC293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51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3A7069-B258-45F9-9B73-E93D3E09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0CEF7BB-D9FF-4F9B-B67D-BFB3EFF9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E678170-0CFF-45E4-8517-04E69FD0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0561C6B-9C9A-481E-B3D3-2B00AD5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28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4740187-D18D-49C1-9968-1D49083B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89EAE64A-12F7-4C74-A076-9321D279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AD634A0-F550-490F-BA6F-1BB344A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156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9B9354-B680-41F2-B56E-38E1F172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B99738-DFFA-4230-A718-6D7BA578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C60275A-A808-449F-BB29-3722ED88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AC16D5E-A3BC-48A8-8DF5-A86A463E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BBCA353D-2104-4647-B59F-E7AECD72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6CE5594-18F3-4DC3-80E3-229CD33A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693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CF74E5-0D6A-475E-906A-60CA7DAC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588912FE-798B-4202-A8AE-61914EF65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2CFF1DF-0E2A-4CA4-A882-F9E26DD9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56EAF62-2889-4674-AC8B-749DE7F3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7F88162-91FE-43BD-BF7A-EE983135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CD18A68-E6AA-4F8C-AA33-C290414E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78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C85C895-DBFA-4A10-8838-4442A24A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4B7C13B-C726-4791-A5B9-C03D4DDA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47D49BC-96FE-43F9-A411-823378351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1DE0-EA3A-47CD-8F71-64AC9D9B9F4F}" type="datetimeFigureOut">
              <a:rPr lang="bg-BG" smtClean="0"/>
              <a:t>2.12.2020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D25AEFB-8F83-4193-87DD-C4ED97CDC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226189A-1E8F-4A74-AA49-E7D41BBC9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ED0B-05F7-4214-85B6-FA8DEC97C0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810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DFF7CEE-D858-4DD6-A0EE-7AB2DFD46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1447523"/>
            <a:ext cx="7868748" cy="3962953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505B856D-B821-4A65-BC82-F0563D6FB3C7}"/>
              </a:ext>
            </a:extLst>
          </p:cNvPr>
          <p:cNvSpPr txBox="1"/>
          <p:nvPr/>
        </p:nvSpPr>
        <p:spPr>
          <a:xfrm>
            <a:off x="1563757" y="569843"/>
            <a:ext cx="124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73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37E484E1-B5C0-4F7A-A042-5B22B5DAE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35" y="115503"/>
            <a:ext cx="6533322" cy="6544032"/>
          </a:xfrm>
          <a:prstGeom prst="rect">
            <a:avLst/>
          </a:prstGeom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7468DDBD-02F6-4586-A695-87C275E71F1B}"/>
              </a:ext>
            </a:extLst>
          </p:cNvPr>
          <p:cNvSpPr txBox="1"/>
          <p:nvPr/>
        </p:nvSpPr>
        <p:spPr>
          <a:xfrm>
            <a:off x="503583" y="372195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Diagram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390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D1C776A-86E7-4057-A885-A25F3339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23975"/>
            <a:ext cx="8439478" cy="6834026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533118E9-C34A-47B1-9813-6689E7434226}"/>
              </a:ext>
            </a:extLst>
          </p:cNvPr>
          <p:cNvSpPr txBox="1"/>
          <p:nvPr/>
        </p:nvSpPr>
        <p:spPr>
          <a:xfrm>
            <a:off x="622852" y="503583"/>
            <a:ext cx="112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5255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5B044FC-3762-436D-9DCB-566EBA04F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5" y="265577"/>
            <a:ext cx="8615346" cy="6426771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CEFECE4-2366-4B79-BDDB-0CEF2AC433E4}"/>
              </a:ext>
            </a:extLst>
          </p:cNvPr>
          <p:cNvSpPr txBox="1"/>
          <p:nvPr/>
        </p:nvSpPr>
        <p:spPr>
          <a:xfrm>
            <a:off x="3101009" y="1258957"/>
            <a:ext cx="169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775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A4AEAA-6466-4BA9-AB28-FBF3C5CA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03621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Owner- </a:t>
            </a:r>
            <a:r>
              <a:rPr lang="bg-BG" dirty="0"/>
              <a:t>Марио Орешков-1701321090</a:t>
            </a:r>
            <a:br>
              <a:rPr lang="bg-BG" dirty="0"/>
            </a:br>
            <a:r>
              <a:rPr lang="en-US" dirty="0"/>
              <a:t>Developer 1-</a:t>
            </a:r>
            <a:r>
              <a:rPr lang="bg-BG" dirty="0"/>
              <a:t>Станислав Маджаров-1701321036</a:t>
            </a:r>
            <a:br>
              <a:rPr lang="bg-BG" dirty="0"/>
            </a:br>
            <a:r>
              <a:rPr lang="en-US" dirty="0"/>
              <a:t>Developer 2-</a:t>
            </a:r>
            <a:r>
              <a:rPr lang="bg-BG" dirty="0"/>
              <a:t>Георги Болгуров-1701321080</a:t>
            </a:r>
            <a:br>
              <a:rPr lang="bg-BG" dirty="0"/>
            </a:br>
            <a:r>
              <a:rPr lang="en-US" dirty="0"/>
              <a:t>QA- </a:t>
            </a:r>
            <a:r>
              <a:rPr lang="bg-BG" dirty="0"/>
              <a:t>Вячеслав Рубски-1701321105</a:t>
            </a:r>
            <a:br>
              <a:rPr lang="bg-BG" dirty="0"/>
            </a:br>
            <a:r>
              <a:rPr lang="en-US" dirty="0"/>
              <a:t>Project Manager-</a:t>
            </a:r>
            <a:r>
              <a:rPr lang="bg-BG" dirty="0"/>
              <a:t>отказа да си свърши задачата</a:t>
            </a:r>
            <a:br>
              <a:rPr lang="bg-BG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747625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Широк екран</PresentationFormat>
  <Paragraphs>5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Product Owner- Марио Орешков-1701321090 Developer 1-Станислав Маджаров-1701321036 Developer 2-Георги Болгуров-1701321080 QA- Вячеслав Рубски-1701321105 Project Manager-отказа да си свърши задачата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Баретата</dc:creator>
  <cp:lastModifiedBy>Баретата</cp:lastModifiedBy>
  <cp:revision>4</cp:revision>
  <dcterms:created xsi:type="dcterms:W3CDTF">2020-12-02T19:20:24Z</dcterms:created>
  <dcterms:modified xsi:type="dcterms:W3CDTF">2020-12-02T21:16:54Z</dcterms:modified>
</cp:coreProperties>
</file>