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/>
    <p:restoredTop sz="96405"/>
  </p:normalViewPr>
  <p:slideViewPr>
    <p:cSldViewPr snapToGrid="0" snapToObjects="1">
      <p:cViewPr varScale="1">
        <p:scale>
          <a:sx n="72" d="100"/>
          <a:sy n="72" d="100"/>
        </p:scale>
        <p:origin x="20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2B75-A682-B145-934D-7DC62A16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9540A-C347-FD43-9EEC-9927FE91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2B75-A8B6-E644-BF95-B043C1F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6ED8-735D-2A4C-BA43-186AAD5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7D58-2003-E64F-B749-AF4B162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4653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A028-662B-DA4B-9342-394E5A07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9436E-6A72-9844-B5E0-FB25478F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16F0-3061-3F43-A4E8-1055A1D9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7520-691E-7B47-8AD7-F6253F7D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A76E-D206-A241-87C7-036384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422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588FB-78A8-CA48-88C0-A0857429C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C5060-7263-C245-BBD0-F53B4EBB1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F44C-F6D2-F142-88C7-D5D90F73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7FFD-E20B-404F-8FAD-635DCB5D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267D-FD14-F24E-A2C5-C85DC24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5868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45D1-AD61-7748-B9E3-61D0A32F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D86E-1309-F24B-9567-D4A83959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F0B3-223A-F94C-91DA-706482F3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2820-C400-0A41-B8AD-B82B5879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FB24-85E5-5E4E-B5AC-E37B938E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228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CC7E-E3CB-2440-8B00-E78C86C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828A-0E79-DA4E-882E-7CA89A33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C2676-BFDE-D749-85B9-8958ACD4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0A37-F650-4541-BAF3-33FE9B76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17C7-3458-BA4B-BCA6-4B686136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493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EAB3-A9E3-C741-97F8-087E3CDE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CBB3-F390-7148-BEAC-65F0162E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49A21-EFFF-3A44-BBB2-B867D934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DEB9-6277-F043-8A63-213F214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B05EA-196D-5940-9E54-1FE21544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BC78E-92A7-E642-8738-EA6EDFAD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928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A6A0-108A-D446-B753-2895E6D4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E1F4-7E7A-7C47-B896-E1D7CF14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5091-AC74-204F-A609-F37DBAD4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3EA66-3C56-D840-8E4D-A9F97306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8EFEB-287F-AD44-A82D-FF8CA3C8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65D5F-55D4-AD40-A019-C699832D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6CC1F-C96F-B240-A64B-F67A87D1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77F50-19B9-5244-9A16-90C9EB4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31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9F2B-3911-8F45-B074-C98F7298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3CE94-DE33-DC43-94E5-48904FC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7032F-91C4-C54C-B0B8-1A3AB1A5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0732F-7C51-7046-AFA4-51E93C9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9516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D5D33-6D3D-E148-B705-FD373469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31414-FD4E-1F45-A4CF-03803232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59AD-6ADC-994B-9CC8-1B64172C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6784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109-0735-5D4F-85A6-F6EB55EC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A95C-651B-4D48-B1DD-6FD8216E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45C2-12A5-D54A-BE0E-5DD4A55DE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51BF-9D5C-D946-BC7C-6504956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32B2-D721-B646-8C49-B4F224D2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23BAA-5222-FD47-888B-A13EB8E7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8312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F9D2-1567-2F46-8208-BF3949C3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1EF4E-4346-F343-9737-E4CE9B957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DB9A-DE84-0049-A863-0A362056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E8A7-F188-B947-94CE-A63A1278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832D-6E4E-1C47-A38C-BC958236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081D-D13C-DB40-B335-F0CC1C59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427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74DB3-94FE-C444-9F2F-AB52488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50FB-E4CC-9145-92CA-0F490C2A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0001-66B0-5E4A-BB2B-31AE41202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D1C7-8ABB-D849-97A3-BD25BEE4E108}" type="datetimeFigureOut">
              <a:rPr lang="en-BG" smtClean="0"/>
              <a:t>2.12.20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CC54-983A-5A45-B065-0A3532FB0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C54-1FA5-CF4A-844A-87DD1FF76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C12A-DC7E-9747-8BD9-D2BFC1DA0758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14682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4A3E-A48E-E842-A62C-12FE4063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999"/>
            <a:ext cx="9144000" cy="1223963"/>
          </a:xfrm>
        </p:spPr>
        <p:txBody>
          <a:bodyPr/>
          <a:lstStyle/>
          <a:p>
            <a:r>
              <a:rPr lang="en-GB" dirty="0"/>
              <a:t>Product Owner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499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0FF8-CCE1-6541-ACB0-AFC32B75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дейности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BD20-A26F-5949-AADD-5249329F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Изработка и поддръжка на удобен интерфейс за потребителите</a:t>
            </a:r>
            <a:endParaRPr lang="en-GB" dirty="0"/>
          </a:p>
          <a:p>
            <a:r>
              <a:rPr lang="bg-BG" dirty="0"/>
              <a:t>Стратегия за покриване на определени критерии на продукта</a:t>
            </a:r>
          </a:p>
          <a:p>
            <a:r>
              <a:rPr lang="bg-BG" dirty="0"/>
              <a:t>Особености и функции, които трябва да бъдат имплементирани за постигани на зададената цел</a:t>
            </a:r>
          </a:p>
          <a:p>
            <a:r>
              <a:rPr lang="bg-BG" dirty="0"/>
              <a:t>Други опции или функционалности които могат да включват приложения от трети страни за използване на карти или </a:t>
            </a:r>
            <a:r>
              <a:rPr lang="en-GB" dirty="0" err="1"/>
              <a:t>gps</a:t>
            </a:r>
            <a:r>
              <a:rPr lang="en-GB" dirty="0"/>
              <a:t> </a:t>
            </a:r>
            <a:r>
              <a:rPr lang="bg-BG" dirty="0"/>
              <a:t>данни</a:t>
            </a:r>
          </a:p>
          <a:p>
            <a:r>
              <a:rPr lang="bg-BG" dirty="0"/>
              <a:t>Време за изработка на продукта, краен срок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53626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DB75-FCBD-5548-B2D6-1D0C7652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Оптимизация на работния процес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Избор на технологии за разработка</a:t>
            </a:r>
          </a:p>
          <a:p>
            <a:endParaRPr lang="bg-BG" dirty="0"/>
          </a:p>
          <a:p>
            <a:r>
              <a:rPr lang="bg-BG" dirty="0"/>
              <a:t>Следване на определени стъпки при изработка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7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511B-FAC2-294A-B40C-1AF6FFC6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4874" cy="868615"/>
          </a:xfrm>
        </p:spPr>
        <p:txBody>
          <a:bodyPr/>
          <a:lstStyle/>
          <a:p>
            <a:r>
              <a:rPr lang="en-BG" dirty="0"/>
              <a:t>Product 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C917E-7C3C-5843-8077-FE45B32D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024110"/>
            <a:ext cx="11806989" cy="393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FE8DFF-10EF-1041-84CE-D0C1447F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4" y="1233740"/>
            <a:ext cx="11806989" cy="868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F000CB-DDA9-E642-86E5-584B9D9C554F}"/>
              </a:ext>
            </a:extLst>
          </p:cNvPr>
          <p:cNvSpPr/>
          <p:nvPr/>
        </p:nvSpPr>
        <p:spPr>
          <a:xfrm>
            <a:off x="8074617" y="1751308"/>
            <a:ext cx="3924877" cy="3409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941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EC37-9D70-1342-A5B1-7EB9CF67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Ценови диапазони</a:t>
            </a:r>
            <a:endParaRPr lang="en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BFF27-1B64-314C-AB9E-11E6B40D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4" y="3204605"/>
            <a:ext cx="5714645" cy="2767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27576-9E77-AC4A-BE5D-75D1118A471B}"/>
              </a:ext>
            </a:extLst>
          </p:cNvPr>
          <p:cNvSpPr txBox="1"/>
          <p:nvPr/>
        </p:nvSpPr>
        <p:spPr>
          <a:xfrm>
            <a:off x="1118937" y="1600199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Цели автомобили</a:t>
            </a:r>
            <a:endParaRPr lang="en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A1D5A-1ADA-4C4C-810E-C55627FB8D03}"/>
              </a:ext>
            </a:extLst>
          </p:cNvPr>
          <p:cNvSpPr txBox="1"/>
          <p:nvPr/>
        </p:nvSpPr>
        <p:spPr>
          <a:xfrm>
            <a:off x="8056960" y="1600200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Части за автомобили</a:t>
            </a:r>
            <a:endParaRPr lang="en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64C86-69FC-3948-A954-639B8F8AE407}"/>
              </a:ext>
            </a:extLst>
          </p:cNvPr>
          <p:cNvSpPr txBox="1"/>
          <p:nvPr/>
        </p:nvSpPr>
        <p:spPr>
          <a:xfrm>
            <a:off x="6416008" y="2714399"/>
            <a:ext cx="5106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Определяне на цени за авточасти на черния пазар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Търсене на автомобили за кражба спрямо определени части</a:t>
            </a:r>
          </a:p>
          <a:p>
            <a:endParaRPr lang="en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5C708-7BFD-4F4B-BC05-0FB60B942047}"/>
              </a:ext>
            </a:extLst>
          </p:cNvPr>
          <p:cNvSpPr txBox="1"/>
          <p:nvPr/>
        </p:nvSpPr>
        <p:spPr>
          <a:xfrm>
            <a:off x="838200" y="2217736"/>
            <a:ext cx="484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Определяне на вид автомобил, година на производство и цена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02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0FC-4782-5647-9874-4624E142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540" y="2058706"/>
            <a:ext cx="6615952" cy="3662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/>
              <a:t>Марио </a:t>
            </a:r>
            <a:r>
              <a:rPr lang="bg-BG" dirty="0" err="1"/>
              <a:t>Орешков</a:t>
            </a:r>
            <a:r>
              <a:rPr lang="bg-BG" dirty="0"/>
              <a:t> 	            </a:t>
            </a:r>
            <a:r>
              <a:rPr lang="bg-BG" dirty="0" err="1"/>
              <a:t>ф.н</a:t>
            </a:r>
            <a:r>
              <a:rPr lang="bg-BG" dirty="0"/>
              <a:t>. 1701321090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Томи Томов	</a:t>
            </a:r>
            <a:r>
              <a:rPr lang="en-GB" dirty="0"/>
              <a:t>		</a:t>
            </a:r>
            <a:r>
              <a:rPr lang="bg-BG" dirty="0" err="1"/>
              <a:t>ф.н</a:t>
            </a:r>
            <a:r>
              <a:rPr lang="bg-BG" dirty="0"/>
              <a:t>. 1701321019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Станислав Маджаров	</a:t>
            </a:r>
            <a:r>
              <a:rPr lang="bg-BG" dirty="0" err="1"/>
              <a:t>ф.н</a:t>
            </a:r>
            <a:r>
              <a:rPr lang="bg-BG" dirty="0"/>
              <a:t>. </a:t>
            </a:r>
            <a:r>
              <a:rPr lang="en-BG" dirty="0"/>
              <a:t>1701321036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Георги </a:t>
            </a:r>
            <a:r>
              <a:rPr lang="bg-BG" dirty="0" err="1"/>
              <a:t>Болгуров</a:t>
            </a:r>
            <a:r>
              <a:rPr lang="bg-BG" dirty="0"/>
              <a:t>		</a:t>
            </a:r>
            <a:r>
              <a:rPr lang="bg-BG" dirty="0" err="1"/>
              <a:t>ф.н</a:t>
            </a:r>
            <a:r>
              <a:rPr lang="bg-BG" dirty="0"/>
              <a:t>.</a:t>
            </a:r>
            <a:r>
              <a:rPr lang="en-BG" dirty="0"/>
              <a:t> 1701321080</a:t>
            </a:r>
            <a:endParaRPr lang="bg-BG" dirty="0"/>
          </a:p>
          <a:p>
            <a:pPr marL="0" indent="0">
              <a:buNone/>
            </a:pPr>
            <a:r>
              <a:rPr lang="bg" dirty="0"/>
              <a:t>Вячеслав</a:t>
            </a:r>
            <a:r>
              <a:rPr lang="bg-BG" dirty="0"/>
              <a:t> </a:t>
            </a:r>
            <a:r>
              <a:rPr lang="bg-BG" dirty="0" err="1"/>
              <a:t>Рубский</a:t>
            </a:r>
            <a:r>
              <a:rPr lang="en-GB" dirty="0"/>
              <a:t>  </a:t>
            </a:r>
            <a:r>
              <a:rPr lang="bg-BG" dirty="0"/>
              <a:t>	</a:t>
            </a:r>
            <a:r>
              <a:rPr lang="bg-BG" dirty="0" err="1"/>
              <a:t>ф.н</a:t>
            </a:r>
            <a:r>
              <a:rPr lang="bg-BG" dirty="0"/>
              <a:t>. </a:t>
            </a:r>
            <a:r>
              <a:rPr lang="en-BG" dirty="0"/>
              <a:t>1701321105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CE1-F016-E04D-8254-D75F5B12F393}"/>
              </a:ext>
            </a:extLst>
          </p:cNvPr>
          <p:cNvSpPr txBox="1"/>
          <p:nvPr/>
        </p:nvSpPr>
        <p:spPr>
          <a:xfrm>
            <a:off x="430307" y="1933201"/>
            <a:ext cx="502023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Product Owner    -</a:t>
            </a:r>
          </a:p>
          <a:p>
            <a:pPr algn="ctr"/>
            <a:r>
              <a:rPr lang="en-GB" sz="2800" dirty="0"/>
              <a:t>Product Manager 	</a:t>
            </a:r>
            <a:r>
              <a:rPr lang="bg-BG" sz="2800" dirty="0"/>
              <a:t>(</a:t>
            </a:r>
            <a:r>
              <a:rPr lang="en-GB" sz="2800" dirty="0"/>
              <a:t>N/A, He didn’t do his part of the job)   -</a:t>
            </a:r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Dev1.   -</a:t>
            </a:r>
          </a:p>
          <a:p>
            <a:pPr algn="ctr"/>
            <a:r>
              <a:rPr lang="en-GB" sz="2800" dirty="0"/>
              <a:t>Dev2.   -</a:t>
            </a:r>
          </a:p>
          <a:p>
            <a:pPr algn="ctr"/>
            <a:r>
              <a:rPr lang="en-GB" sz="2800" dirty="0"/>
              <a:t>QA    -</a:t>
            </a:r>
            <a:endParaRPr lang="en-BG" sz="2800" dirty="0"/>
          </a:p>
        </p:txBody>
      </p:sp>
    </p:spTree>
    <p:extLst>
      <p:ext uri="{BB962C8B-B14F-4D97-AF65-F5344CB8AC3E}">
        <p14:creationId xmlns:p14="http://schemas.microsoft.com/office/powerpoint/2010/main" val="373016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184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Product Owner</vt:lpstr>
      <vt:lpstr>Основни дейности</vt:lpstr>
      <vt:lpstr>PowerPoint Presentation</vt:lpstr>
      <vt:lpstr>Product roadmap</vt:lpstr>
      <vt:lpstr>Ценови диапазони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Owner</dc:title>
  <dc:creator>Microsoft Office User</dc:creator>
  <cp:lastModifiedBy>Microsoft Office User</cp:lastModifiedBy>
  <cp:revision>5</cp:revision>
  <dcterms:created xsi:type="dcterms:W3CDTF">2020-12-02T18:39:03Z</dcterms:created>
  <dcterms:modified xsi:type="dcterms:W3CDTF">2020-12-02T21:23:17Z</dcterms:modified>
</cp:coreProperties>
</file>