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679"/>
  </p:normalViewPr>
  <p:slideViewPr>
    <p:cSldViewPr snapToGrid="0" snapToObjects="1">
      <p:cViewPr varScale="1">
        <p:scale>
          <a:sx n="216" d="100"/>
          <a:sy n="216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B884-FE5B-094C-B6DE-6431735D9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77056-1758-5C42-A9AE-1466036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1EFD-B0CD-D344-A6A9-BC24067E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B2E2-B2F8-DE4F-AFDE-1ECB1A0A790F}" type="datetimeFigureOut">
              <a:rPr lang="en-BG" smtClean="0"/>
              <a:t>18.11.20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C638F-2097-B24C-8E33-73A00300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B75F2-64AC-C141-AE89-6AA89E7F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199-91DD-8B47-963A-65B104E9E38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03487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C18C-E396-6F48-8789-B807DA76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5882D-0D0E-FF41-BD94-BF1AEA74D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A28DA-EB75-9A45-857F-C78718D6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B2E2-B2F8-DE4F-AFDE-1ECB1A0A790F}" type="datetimeFigureOut">
              <a:rPr lang="en-BG" smtClean="0"/>
              <a:t>18.11.20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D3E59-0C20-4446-BD14-594F0EA8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E1408-D998-D148-8773-3036A7F4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199-91DD-8B47-963A-65B104E9E38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35047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7C16A-76E1-CE45-AC71-FF4BBF7FC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B6CE1-60C2-E24F-9EB6-7C048875F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D928E-792B-F84D-AE0A-BDF8DF0A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B2E2-B2F8-DE4F-AFDE-1ECB1A0A790F}" type="datetimeFigureOut">
              <a:rPr lang="en-BG" smtClean="0"/>
              <a:t>18.11.20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F488F-20DE-1A42-B5DC-B65ED226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079C9-D86B-0A43-A5D8-A3889023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199-91DD-8B47-963A-65B104E9E38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60592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732E-384B-F645-86CA-087DD1B0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E4B1-D086-1F41-A1EA-2F498A1B6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64150-BC8B-9248-9748-36F57F0D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B2E2-B2F8-DE4F-AFDE-1ECB1A0A790F}" type="datetimeFigureOut">
              <a:rPr lang="en-BG" smtClean="0"/>
              <a:t>18.11.20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CB8BF-D536-5848-9B82-4B0F9CBF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3E353-0058-824D-86F4-76D05507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199-91DD-8B47-963A-65B104E9E38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62279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3BAA-2556-2346-A23B-491027B8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27746-87F9-E74B-A82B-A6D07DBB4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EF021-60C6-E042-9B89-EE9A1DC7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B2E2-B2F8-DE4F-AFDE-1ECB1A0A790F}" type="datetimeFigureOut">
              <a:rPr lang="en-BG" smtClean="0"/>
              <a:t>18.11.20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736-2D96-DD48-A32D-C73906D2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64AA-70A7-5E41-A946-CF2E6CEC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199-91DD-8B47-963A-65B104E9E38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84348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CD5E-2A9E-4842-A7A2-FFC782ED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E960-1148-D34F-9847-1C60E1FA7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35AF1-21EE-CE41-9DD7-248D575C6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8DBB4-9AB1-7344-8FBD-E9F6164E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B2E2-B2F8-DE4F-AFDE-1ECB1A0A790F}" type="datetimeFigureOut">
              <a:rPr lang="en-BG" smtClean="0"/>
              <a:t>18.11.20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1068E-839A-0D4C-B52E-B9AE7ADD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51B88-A177-054F-8E2A-AE8C3B51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199-91DD-8B47-963A-65B104E9E38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87893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CD41-531C-7B4F-A6D4-7EE73476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F9B72-C134-7241-9488-E9CC92070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09D47-F11E-B544-80D1-0A0C8CE17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DC966-0E91-0448-AD6A-1DF515D2D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8E71F-0EE6-584D-A000-16820DF97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BE2C9-ABD9-4048-B516-786E857B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B2E2-B2F8-DE4F-AFDE-1ECB1A0A790F}" type="datetimeFigureOut">
              <a:rPr lang="en-BG" smtClean="0"/>
              <a:t>18.11.20</a:t>
            </a:fld>
            <a:endParaRPr lang="en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06809-CDDF-7343-B95D-87A37952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AE735-FDD7-4649-9209-0BDBEA9B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199-91DD-8B47-963A-65B104E9E38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46553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449D-5840-4443-8CD1-825A618C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BA5FE-A136-464E-948B-3F965E78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B2E2-B2F8-DE4F-AFDE-1ECB1A0A790F}" type="datetimeFigureOut">
              <a:rPr lang="en-BG" smtClean="0"/>
              <a:t>18.11.20</a:t>
            </a:fld>
            <a:endParaRPr lang="en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5E2F6-1EB6-474F-A4D9-21144CD6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E3D42-9B83-654C-BE3D-30AC00F7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199-91DD-8B47-963A-65B104E9E38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0836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40DD8-2BBE-664D-A64D-75F87CF4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B2E2-B2F8-DE4F-AFDE-1ECB1A0A790F}" type="datetimeFigureOut">
              <a:rPr lang="en-BG" smtClean="0"/>
              <a:t>18.11.20</a:t>
            </a:fld>
            <a:endParaRPr lang="en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0A231-D725-2F4C-BAF6-1FD2A0CB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BD782-CF49-2B45-BDAF-28642A48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199-91DD-8B47-963A-65B104E9E38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64443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D665-EE2C-C644-9A8B-231A7BDC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F528-91ED-5742-A07A-C1B7FC9E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4912C-5273-E145-84DF-68F047531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327AE-8EA0-D14E-8A7C-D975F954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B2E2-B2F8-DE4F-AFDE-1ECB1A0A790F}" type="datetimeFigureOut">
              <a:rPr lang="en-BG" smtClean="0"/>
              <a:t>18.11.20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DD6AD-2280-4C4A-9D08-AABF181B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0D4D5-9BD7-044B-B984-FB99FEB3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199-91DD-8B47-963A-65B104E9E38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5890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B36F-EE89-864F-AD2C-0C075C20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770DB-1ABC-E946-8A08-C1A8E1DE3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BC009-445F-7C46-B2E2-7DF7530C3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26DB7-6C8C-154D-9411-253E7B55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B2E2-B2F8-DE4F-AFDE-1ECB1A0A790F}" type="datetimeFigureOut">
              <a:rPr lang="en-BG" smtClean="0"/>
              <a:t>18.11.20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63425-EBEC-E143-B2FC-68D46A22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B5C53-FF7C-5546-A3F9-4A7E58F3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199-91DD-8B47-963A-65B104E9E38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6968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EF3A5-D60F-8346-9500-153F8120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7EF9F-7CEE-D24E-A7D9-B78B84306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71BBA-36CA-0648-A6F3-A92B742ED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B2E2-B2F8-DE4F-AFDE-1ECB1A0A790F}" type="datetimeFigureOut">
              <a:rPr lang="en-BG" smtClean="0"/>
              <a:t>18.11.20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89EEC-75A1-2A49-A4DB-293B079DB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74D33-8C75-D54F-9D5A-0EE28BED0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49199-91DD-8B47-963A-65B104E9E38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99772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B27B-F0B7-BC4C-A6E3-0E08CEF32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0734"/>
            <a:ext cx="9144000" cy="989466"/>
          </a:xfrm>
        </p:spPr>
        <p:txBody>
          <a:bodyPr/>
          <a:lstStyle/>
          <a:p>
            <a:r>
              <a:rPr lang="en-BG" dirty="0"/>
              <a:t>Dev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FA04B2-867C-3E42-A15C-6FDB8358C704}"/>
              </a:ext>
            </a:extLst>
          </p:cNvPr>
          <p:cNvSpPr/>
          <p:nvPr/>
        </p:nvSpPr>
        <p:spPr>
          <a:xfrm>
            <a:off x="1188793" y="2923792"/>
            <a:ext cx="981441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 на </a:t>
            </a:r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UML </a:t>
            </a:r>
            <a:r>
              <a:rPr lang="bg-BG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диаграми</a:t>
            </a:r>
          </a:p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bg-BG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 приложението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507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86D95-E0E3-D243-AC70-C322E8920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460" y="788869"/>
            <a:ext cx="9374837" cy="5185871"/>
          </a:xfrm>
        </p:spPr>
      </p:pic>
    </p:spTree>
    <p:extLst>
      <p:ext uri="{BB962C8B-B14F-4D97-AF65-F5344CB8AC3E}">
        <p14:creationId xmlns:p14="http://schemas.microsoft.com/office/powerpoint/2010/main" val="413544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70B5C-726D-A541-87CA-803226083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906" y="198843"/>
            <a:ext cx="10642187" cy="64603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33B3F8-9B14-784A-BA4E-8E9839AE0EDC}"/>
              </a:ext>
            </a:extLst>
          </p:cNvPr>
          <p:cNvSpPr txBox="1"/>
          <p:nvPr/>
        </p:nvSpPr>
        <p:spPr>
          <a:xfrm>
            <a:off x="383458" y="198843"/>
            <a:ext cx="3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Case:</a:t>
            </a:r>
          </a:p>
        </p:txBody>
      </p:sp>
    </p:spTree>
    <p:extLst>
      <p:ext uri="{BB962C8B-B14F-4D97-AF65-F5344CB8AC3E}">
        <p14:creationId xmlns:p14="http://schemas.microsoft.com/office/powerpoint/2010/main" val="217201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CBB961-3808-4E46-82D9-62DFEE038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536" y="412954"/>
            <a:ext cx="10348928" cy="62227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3403F0-DC44-B042-BDE6-8174C4D663DB}"/>
              </a:ext>
            </a:extLst>
          </p:cNvPr>
          <p:cNvSpPr txBox="1"/>
          <p:nvPr/>
        </p:nvSpPr>
        <p:spPr>
          <a:xfrm>
            <a:off x="395257" y="228288"/>
            <a:ext cx="434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dirty="0"/>
              <a:t>Simple but yet optimized DFD class diagram:</a:t>
            </a:r>
          </a:p>
        </p:txBody>
      </p:sp>
    </p:spTree>
    <p:extLst>
      <p:ext uri="{BB962C8B-B14F-4D97-AF65-F5344CB8AC3E}">
        <p14:creationId xmlns:p14="http://schemas.microsoft.com/office/powerpoint/2010/main" val="59218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494619-4C76-904D-BEBE-9523370F8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892" y="1905492"/>
            <a:ext cx="7032006" cy="38676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52EB10-2A77-F949-AF97-FDCE024EF5B2}"/>
              </a:ext>
            </a:extLst>
          </p:cNvPr>
          <p:cNvSpPr txBox="1"/>
          <p:nvPr/>
        </p:nvSpPr>
        <p:spPr>
          <a:xfrm>
            <a:off x="1687215" y="766916"/>
            <a:ext cx="558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Пример за клас диаграма на паркинг автомат: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16682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323374-394C-F340-B020-3839A37D4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552" y="258500"/>
            <a:ext cx="10753819" cy="65274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7B0AA3-C3BC-3A4F-9D71-F8530D758301}"/>
              </a:ext>
            </a:extLst>
          </p:cNvPr>
          <p:cNvSpPr txBox="1"/>
          <p:nvPr/>
        </p:nvSpPr>
        <p:spPr>
          <a:xfrm>
            <a:off x="436552" y="117986"/>
            <a:ext cx="153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BG" dirty="0"/>
              <a:t>lass diagram:</a:t>
            </a:r>
          </a:p>
        </p:txBody>
      </p:sp>
    </p:spTree>
    <p:extLst>
      <p:ext uri="{BB962C8B-B14F-4D97-AF65-F5344CB8AC3E}">
        <p14:creationId xmlns:p14="http://schemas.microsoft.com/office/powerpoint/2010/main" val="35313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32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Dev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1</dc:title>
  <dc:creator>Microsoft Office User</dc:creator>
  <cp:lastModifiedBy>Microsoft Office User</cp:lastModifiedBy>
  <cp:revision>1</cp:revision>
  <dcterms:created xsi:type="dcterms:W3CDTF">2020-11-18T18:15:54Z</dcterms:created>
  <dcterms:modified xsi:type="dcterms:W3CDTF">2020-11-18T19:30:45Z</dcterms:modified>
</cp:coreProperties>
</file>