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a7b54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a7b54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a7b545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5a7b545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f445e24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f445e2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DEVELOPER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Prototype of the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63" y="500800"/>
            <a:ext cx="8579674" cy="41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23666"/>
            <a:ext cx="8520599" cy="4096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Роли в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200">
                <a:solidFill>
                  <a:srgbClr val="24292E"/>
                </a:solidFill>
                <a:highlight>
                  <a:srgbClr val="FFFFFF"/>
                </a:highlight>
              </a:rPr>
              <a:t>PO-</a:t>
            </a:r>
            <a:r>
              <a:rPr lang="bg" sz="1150">
                <a:solidFill>
                  <a:srgbClr val="E4E6EB"/>
                </a:solidFill>
                <a:highlight>
                  <a:srgbClr val="3E4042"/>
                </a:highlight>
              </a:rPr>
              <a:t>Марио Орешков 1701321090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 sz="1200">
                <a:solidFill>
                  <a:srgbClr val="24292E"/>
                </a:solidFill>
                <a:highlight>
                  <a:srgbClr val="FFFFFF"/>
                </a:highlight>
              </a:rPr>
              <a:t>Dev 1-</a:t>
            </a:r>
            <a:r>
              <a:rPr lang="bg" sz="1150">
                <a:solidFill>
                  <a:srgbClr val="E4E6EB"/>
                </a:solidFill>
                <a:highlight>
                  <a:srgbClr val="3E4042"/>
                </a:highlight>
              </a:rPr>
              <a:t> </a:t>
            </a:r>
            <a:r>
              <a:rPr lang="bg" sz="1150">
                <a:solidFill>
                  <a:srgbClr val="FFFFFF"/>
                </a:solidFill>
                <a:highlight>
                  <a:srgbClr val="0084FF"/>
                </a:highlight>
              </a:rPr>
              <a:t>Станислав Маджаров 1701321036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 sz="1200">
                <a:solidFill>
                  <a:srgbClr val="000000"/>
                </a:solidFill>
                <a:highlight>
                  <a:srgbClr val="FFFFFF"/>
                </a:highlight>
              </a:rPr>
              <a:t>Dev 2-</a:t>
            </a:r>
            <a:r>
              <a:rPr lang="bg" sz="1150">
                <a:solidFill>
                  <a:srgbClr val="FFFFFF"/>
                </a:solidFill>
                <a:highlight>
                  <a:srgbClr val="0084FF"/>
                </a:highlight>
              </a:rPr>
              <a:t>Георги Болгуров 1701321080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bg" sz="1200">
                <a:solidFill>
                  <a:srgbClr val="24292E"/>
                </a:solidFill>
                <a:highlight>
                  <a:srgbClr val="FFFFFF"/>
                </a:highlight>
              </a:rPr>
              <a:t>QA-</a:t>
            </a:r>
            <a:r>
              <a:rPr lang="bg" sz="1150">
                <a:solidFill>
                  <a:srgbClr val="E4E6EB"/>
                </a:solidFill>
                <a:highlight>
                  <a:srgbClr val="3E4042"/>
                </a:highlight>
              </a:rPr>
              <a:t>Вячеслав Рубски 1701321105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 sz="1200">
                <a:solidFill>
                  <a:srgbClr val="24292E"/>
                </a:solidFill>
                <a:highlight>
                  <a:srgbClr val="FFFFFF"/>
                </a:highlight>
              </a:rPr>
              <a:t>PM- Decided to be lazy and didn’t do the job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