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5"/>
  </p:sldMasterIdLst>
  <p:notesMasterIdLst>
    <p:notesMasterId r:id="rId12"/>
  </p:notesMasterIdLst>
  <p:sldIdLst>
    <p:sldId id="257" r:id="rId6"/>
    <p:sldId id="276" r:id="rId7"/>
    <p:sldId id="284" r:id="rId8"/>
    <p:sldId id="283" r:id="rId9"/>
    <p:sldId id="285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949" autoAdjust="0"/>
  </p:normalViewPr>
  <p:slideViewPr>
    <p:cSldViewPr snapToGrid="0" showGuides="1">
      <p:cViewPr varScale="1">
        <p:scale>
          <a:sx n="114" d="100"/>
          <a:sy n="114" d="100"/>
        </p:scale>
        <p:origin x="41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IN" smtClean="0"/>
              <a:t>04-01-2019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IN" smtClean="0"/>
              <a:t>04-01-2019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0x9.me/xuoYK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ASP.NET Core MVC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/>
          <a:lstStyle/>
          <a:p>
            <a:r>
              <a:rPr lang="zh-CN" altLang="en-US" dirty="0"/>
              <a:t>杨旭，微软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.NET Core | ANGULAR Dev</a:t>
            </a:r>
            <a:endParaRPr lang="en-IN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710812" y="728545"/>
            <a:ext cx="5305661" cy="5305661"/>
          </a:xfrm>
        </p:spPr>
      </p:pic>
      <p:pic>
        <p:nvPicPr>
          <p:cNvPr id="5" name="Picture 4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E7CD3431-E403-44F1-80CE-6C7B49EA7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890" y="4781003"/>
            <a:ext cx="1020783" cy="1020783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DE71AA4-E301-402A-86A9-A9C71E7A5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673" y="4783138"/>
            <a:ext cx="2524765" cy="101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6D2EC-6DDC-483B-98B2-46FEF913A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公众号</a:t>
            </a: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204AC-877D-4009-BE94-68420113A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草根专栏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Placeholder 5" descr="A close up of text on a white surface&#10;&#10;Description generated with very high confidence">
            <a:extLst>
              <a:ext uri="{FF2B5EF4-FFF2-40B4-BE49-F238E27FC236}">
                <a16:creationId xmlns:a16="http://schemas.microsoft.com/office/drawing/2014/main" id="{8782EAD4-65A2-480B-9003-CDEEEBA17B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0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CE14-00F7-4348-BB7F-3F7DC6D3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09CE-4883-4F36-958A-CE53BCC2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https://0x9.me/xuoYK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41DBAF-A9C0-40C9-9C07-80C94DA9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94221-ABB9-48E0-ACBF-03BDEBCEE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38" y="278095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2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1BC9-B470-4F5E-9687-8E436BB52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Claim</a:t>
            </a:r>
            <a:r>
              <a:rPr lang="zh-CN" altLang="en-US" dirty="0"/>
              <a:t>的</a:t>
            </a:r>
            <a:br>
              <a:rPr lang="en-US" altLang="zh-CN" dirty="0"/>
            </a:br>
            <a:r>
              <a:rPr lang="zh-CN" altLang="en-US" dirty="0"/>
              <a:t>授权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35177-44CC-471E-A952-3B228EFCA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ASP.Net</a:t>
            </a:r>
            <a:r>
              <a:rPr lang="en-US" altLang="zh-CN" dirty="0"/>
              <a:t> Core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2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981F75-00A7-43E6-AB0B-DECC4DA9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3EFA2-1EA6-4F7F-93A4-3054EA65F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  <a:r>
              <a:rPr lang="en-US" altLang="zh-CN" dirty="0"/>
              <a:t>policy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policy</a:t>
            </a:r>
            <a:r>
              <a:rPr lang="zh-CN" altLang="en-US"/>
              <a:t>进行授权</a:t>
            </a:r>
            <a:endParaRPr lang="en-US" altLang="zh-C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9585D6-5195-46EC-80B4-C681DB94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</a:t>
            </a:r>
            <a:r>
              <a:rPr lang="zh-CN" altLang="en-US" dirty="0"/>
              <a:t>策略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9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2256F-32EB-4512-8B14-C8577AB27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000" kern="1200">
                <a:latin typeface="+mj-lt"/>
                <a:ea typeface="+mj-ea"/>
                <a:cs typeface="+mj-cs"/>
              </a:rPr>
              <a:t>Thanks</a:t>
            </a:r>
            <a:endParaRPr lang="en-US" sz="60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B115A-06CD-4AC2-92E2-C471FCB04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1200">
              <a:latin typeface="+mn-lt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E7929-8E5E-42D7-8DE1-A832A1E30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7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oso BG Presentation Template - v4" id="{D2E7B854-57A4-4C49-92B6-079BF15553DA}" vid="{DDFBD5F9-7DC6-43CD-820E-691F3CC0D9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6173540a-c5fd-4d8e-b0a3-674280ed5e8e" Revision="1" Stencil="System.MyShapes" StencilVersion="1.0"/>
</Contro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8FE6CC-C35F-4D7D-96BC-0C675F88EC6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19797F-2510-4681-A59B-FCD8F3733FE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4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60</Words>
  <Application>Microsoft Office PowerPoint</Application>
  <PresentationFormat>Widescreen</PresentationFormat>
  <Paragraphs>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Office Theme</vt:lpstr>
      <vt:lpstr>ASP.NET Core MVC </vt:lpstr>
      <vt:lpstr>公众号</vt:lpstr>
      <vt:lpstr>源码</vt:lpstr>
      <vt:lpstr>基于Claim的 授权</vt:lpstr>
      <vt:lpstr>Policy 策略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2018-12-17T10:15:32Z</dcterms:created>
  <dcterms:modified xsi:type="dcterms:W3CDTF">2019-01-04T10:18:25Z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fs.IsStoryboard">
    <vt:bool>true</vt:bool>
  </property>
</Properties>
</file>