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5"/>
  </p:sldMasterIdLst>
  <p:notesMasterIdLst>
    <p:notesMasterId r:id="rId11"/>
  </p:notesMasterIdLst>
  <p:sldIdLst>
    <p:sldId id="257" r:id="rId6"/>
    <p:sldId id="276" r:id="rId7"/>
    <p:sldId id="283" r:id="rId8"/>
    <p:sldId id="284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4" d="100"/>
          <a:sy n="114" d="100"/>
        </p:scale>
        <p:origin x="4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02-01-2019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02-01-2019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0x9.me/xuoYK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ASP.NET Core MVC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/>
          <a:lstStyle/>
          <a:p>
            <a:r>
              <a:rPr lang="zh-CN" altLang="en-US" dirty="0"/>
              <a:t>杨旭，微软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.NET Core | ANGULAR Dev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7CD3431-E403-44F1-80CE-6C7B49EA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90" y="4781003"/>
            <a:ext cx="1020783" cy="102078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DE71AA4-E301-402A-86A9-A9C71E7A5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673" y="4783138"/>
            <a:ext cx="2524765" cy="10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6D2EC-6DDC-483B-98B2-46FEF913A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公众号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204AC-877D-4009-BE94-68420113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草根专栏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8782EAD4-65A2-480B-9003-CDEEEBA17B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1BC9-B470-4F5E-9687-8E436BB52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授权、认证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5177-44CC-471E-A952-3B228EFCA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CE14-00F7-4348-BB7F-3F7DC6D3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09CE-4883-4F36-958A-CE53BCC2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https://0x9.me/xuoYK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41DBAF-A9C0-40C9-9C07-80C94DA9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94221-ABB9-48E0-ACBF-03BDEBCE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8" y="278095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2256F-32EB-4512-8B14-C8577AB27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kern="1200">
                <a:latin typeface="+mj-lt"/>
                <a:ea typeface="+mj-ea"/>
                <a:cs typeface="+mj-cs"/>
              </a:rPr>
              <a:t>Thanks</a:t>
            </a:r>
            <a:endParaRPr lang="en-US" sz="6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B115A-06CD-4AC2-92E2-C471FCB0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7929-8E5E-42D7-8DE1-A832A1E3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6173540a-c5fd-4d8e-b0a3-674280ed5e8e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8FE6CC-C35F-4D7D-96BC-0C675F88EC6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4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47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Office Theme</vt:lpstr>
      <vt:lpstr>ASP.NET Core MVC </vt:lpstr>
      <vt:lpstr>公众号</vt:lpstr>
      <vt:lpstr>授权、认证</vt:lpstr>
      <vt:lpstr>源码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2018-12-17T10:15:32Z</dcterms:created>
  <dcterms:modified xsi:type="dcterms:W3CDTF">2019-01-02T10:18:52Z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fs.IsStoryboard">
    <vt:bool>true</vt:bool>
  </property>
</Properties>
</file>