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2"/>
  </p:notesMasterIdLst>
  <p:sldIdLst>
    <p:sldId id="257" r:id="rId6"/>
    <p:sldId id="276" r:id="rId7"/>
    <p:sldId id="284" r:id="rId8"/>
    <p:sldId id="283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2" d="100"/>
          <a:sy n="112" d="100"/>
        </p:scale>
        <p:origin x="9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05-01-2019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05-01-2019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0x9.me/xuoYK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CE14-00F7-4348-BB7F-3F7DC6D3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9CE-4883-4F36-958A-CE53BCC2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https://0x9.me/xuoYK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1DBAF-A9C0-40C9-9C07-80C94DA9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94221-ABB9-48E0-ACBF-03BDEBCE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27809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Claim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授权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81F75-00A7-43E6-AB0B-DECC4DA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FA2-1EA6-4F7F-93A4-3054EA65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RequireAssertion</a:t>
            </a:r>
            <a:endParaRPr lang="en-US" dirty="0"/>
          </a:p>
          <a:p>
            <a:r>
              <a:rPr lang="en-US" altLang="zh-CN" dirty="0" err="1"/>
              <a:t>AddRequirements</a:t>
            </a:r>
            <a:endParaRPr lang="en-US" altLang="zh-CN" dirty="0"/>
          </a:p>
          <a:p>
            <a:pPr lvl="1"/>
            <a:r>
              <a:rPr lang="en-US" altLang="zh-CN" dirty="0" err="1"/>
              <a:t>IAuthorizationRequirement</a:t>
            </a:r>
            <a:endParaRPr lang="en-US" altLang="zh-CN" dirty="0"/>
          </a:p>
          <a:p>
            <a:pPr lvl="2"/>
            <a:r>
              <a:rPr lang="en-US" altLang="zh-CN" dirty="0" err="1"/>
              <a:t>AuthorizationHandler</a:t>
            </a:r>
            <a:r>
              <a:rPr lang="en-US" altLang="zh-CN" dirty="0"/>
              <a:t>&lt;</a:t>
            </a:r>
            <a:r>
              <a:rPr lang="en-US" altLang="zh-CN" dirty="0" err="1"/>
              <a:t>TIAuthorizationRequirement</a:t>
            </a:r>
            <a:r>
              <a:rPr lang="en-US" altLang="zh-CN" dirty="0"/>
              <a:t> &gt;</a:t>
            </a:r>
          </a:p>
          <a:p>
            <a:pPr lvl="2"/>
            <a:r>
              <a:rPr lang="en-US" altLang="zh-CN" dirty="0" err="1"/>
              <a:t>AuthorizationHandler</a:t>
            </a:r>
            <a:r>
              <a:rPr lang="en-US" altLang="zh-CN" dirty="0"/>
              <a:t>&lt;</a:t>
            </a:r>
            <a:r>
              <a:rPr lang="en-US" altLang="zh-CN" dirty="0" err="1"/>
              <a:t>TIAuthorizationRequirement</a:t>
            </a:r>
            <a:r>
              <a:rPr lang="en-US" altLang="zh-CN" dirty="0"/>
              <a:t> &gt;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如果一个</a:t>
            </a:r>
            <a:r>
              <a:rPr lang="en-US" altLang="zh-CN" dirty="0"/>
              <a:t>Handler</a:t>
            </a:r>
            <a:r>
              <a:rPr lang="zh-CN" altLang="en-US" dirty="0"/>
              <a:t>返回</a:t>
            </a:r>
            <a:r>
              <a:rPr lang="en-US" altLang="zh-CN" dirty="0"/>
              <a:t>Succeed</a:t>
            </a:r>
            <a:r>
              <a:rPr lang="zh-CN" altLang="en-US" dirty="0"/>
              <a:t>，而其它的都没返回</a:t>
            </a:r>
            <a:r>
              <a:rPr lang="en-US" altLang="zh-CN" dirty="0"/>
              <a:t>Fail</a:t>
            </a:r>
            <a:r>
              <a:rPr lang="zh-CN" altLang="en-US" dirty="0"/>
              <a:t>，那么这个</a:t>
            </a:r>
            <a:r>
              <a:rPr lang="en-US" altLang="zh-CN" dirty="0"/>
              <a:t>Requirement</a:t>
            </a:r>
            <a:r>
              <a:rPr lang="zh-CN" altLang="en-US" dirty="0"/>
              <a:t>就被满足了。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585D6-5195-46EC-80B4-C681DB94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自定义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93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ASP.NET Core MVC </vt:lpstr>
      <vt:lpstr>公众号</vt:lpstr>
      <vt:lpstr>源码</vt:lpstr>
      <vt:lpstr>基于Claim的 授权</vt:lpstr>
      <vt:lpstr>Policy 自定义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2019-01-05T01:20:23Z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