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46" autoAdjust="0"/>
    <p:restoredTop sz="94599" autoAdjust="0"/>
  </p:normalViewPr>
  <p:slideViewPr>
    <p:cSldViewPr>
      <p:cViewPr>
        <p:scale>
          <a:sx n="100" d="100"/>
          <a:sy n="100" d="100"/>
        </p:scale>
        <p:origin x="-62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10B2-BDCD-43D4-B890-244BC3046D9D}" type="datetimeFigureOut">
              <a:rPr lang="fr-FR" smtClean="0"/>
              <a:pPr/>
              <a:t>09/10/2020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4"/>
          <p:cNvSpPr/>
          <p:nvPr/>
        </p:nvSpPr>
        <p:spPr>
          <a:xfrm>
            <a:off x="2143108" y="2786058"/>
            <a:ext cx="78581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237142" y="778174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Hibernate</a:t>
            </a:r>
            <a:r>
              <a:rPr lang="fr-FR" sz="1400" dirty="0" smtClean="0"/>
              <a:t> (ORM)</a:t>
            </a:r>
            <a:endParaRPr lang="fr-FR" sz="14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85720" y="2357430"/>
            <a:ext cx="857256" cy="919941"/>
            <a:chOff x="2143108" y="2285992"/>
            <a:chExt cx="857256" cy="919941"/>
          </a:xfrm>
        </p:grpSpPr>
        <p:sp>
          <p:nvSpPr>
            <p:cNvPr id="4" name="Rogner un rectangle à un seul coin 3"/>
            <p:cNvSpPr/>
            <p:nvPr/>
          </p:nvSpPr>
          <p:spPr>
            <a:xfrm>
              <a:off x="2285984" y="2285992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143108" y="2928934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Beans.xml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85720" y="4071942"/>
            <a:ext cx="857256" cy="919941"/>
            <a:chOff x="2143108" y="4000504"/>
            <a:chExt cx="857256" cy="919941"/>
          </a:xfrm>
        </p:grpSpPr>
        <p:sp>
          <p:nvSpPr>
            <p:cNvPr id="10" name="Rogner un rectangle à un seul coin 9"/>
            <p:cNvSpPr/>
            <p:nvPr/>
          </p:nvSpPr>
          <p:spPr>
            <a:xfrm>
              <a:off x="2285984" y="400050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43108" y="4643446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*.</a:t>
              </a:r>
              <a:r>
                <a:rPr lang="fr-FR" sz="1200" dirty="0" err="1" smtClean="0"/>
                <a:t>hbm.xml</a:t>
              </a:r>
              <a:endParaRPr lang="fr-FR" sz="1200" dirty="0" smtClean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116" y="2206934"/>
            <a:ext cx="1229686" cy="927561"/>
            <a:chOff x="3372794" y="785794"/>
            <a:chExt cx="1229686" cy="927561"/>
          </a:xfrm>
        </p:grpSpPr>
        <p:sp>
          <p:nvSpPr>
            <p:cNvPr id="11" name="Rogner un rectangle à un seul coin 10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372794" y="1436356"/>
              <a:ext cx="1229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Keops.genmodel</a:t>
              </a:r>
              <a:endParaRPr lang="fr-FR" sz="1200" dirty="0" smtClean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35090" y="2206934"/>
            <a:ext cx="1500198" cy="919941"/>
            <a:chOff x="3428992" y="785794"/>
            <a:chExt cx="1500198" cy="919941"/>
          </a:xfrm>
        </p:grpSpPr>
        <p:sp>
          <p:nvSpPr>
            <p:cNvPr id="19" name="Rogner un rectangle à un seul coin 18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ContextStandard.xml</a:t>
              </a:r>
            </a:p>
          </p:txBody>
        </p:sp>
      </p:grpSp>
      <p:sp>
        <p:nvSpPr>
          <p:cNvPr id="21" name="Cube 20"/>
          <p:cNvSpPr/>
          <p:nvPr/>
        </p:nvSpPr>
        <p:spPr>
          <a:xfrm>
            <a:off x="3428992" y="642918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EMF </a:t>
            </a:r>
            <a:r>
              <a:rPr lang="fr-FR" sz="1400" dirty="0" err="1" smtClean="0"/>
              <a:t>Generator</a:t>
            </a:r>
            <a:endParaRPr lang="fr-FR" sz="1400" dirty="0"/>
          </a:p>
        </p:txBody>
      </p:sp>
      <p:sp>
        <p:nvSpPr>
          <p:cNvPr id="22" name="Cube 21"/>
          <p:cNvSpPr/>
          <p:nvPr/>
        </p:nvSpPr>
        <p:spPr>
          <a:xfrm>
            <a:off x="6286512" y="589260"/>
            <a:ext cx="1357322" cy="857256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JET (Java </a:t>
            </a:r>
            <a:r>
              <a:rPr lang="fr-FR" sz="1400" dirty="0" err="1" smtClean="0"/>
              <a:t>Emitter</a:t>
            </a:r>
            <a:r>
              <a:rPr lang="fr-FR" sz="1400" dirty="0" smtClean="0"/>
              <a:t> </a:t>
            </a:r>
            <a:r>
              <a:rPr lang="fr-FR" sz="1400" dirty="0" err="1" smtClean="0"/>
              <a:t>Templates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214546" y="785794"/>
            <a:ext cx="571504" cy="919941"/>
            <a:chOff x="3714744" y="785794"/>
            <a:chExt cx="571504" cy="919941"/>
          </a:xfrm>
        </p:grpSpPr>
        <p:sp>
          <p:nvSpPr>
            <p:cNvPr id="24" name="Rogner un rectangle à un seul coin 23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786182" y="1428736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DAO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147308" y="771842"/>
            <a:ext cx="853452" cy="919941"/>
            <a:chOff x="3643306" y="785794"/>
            <a:chExt cx="853452" cy="919941"/>
          </a:xfrm>
        </p:grpSpPr>
        <p:sp>
          <p:nvSpPr>
            <p:cNvPr id="27" name="Rogner un rectangle à un seul coin 26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643306" y="1428736"/>
              <a:ext cx="853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EMF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213056" y="753426"/>
            <a:ext cx="1071570" cy="1104607"/>
            <a:chOff x="3643306" y="785794"/>
            <a:chExt cx="1071570" cy="1104607"/>
          </a:xfrm>
        </p:grpSpPr>
        <p:sp>
          <p:nvSpPr>
            <p:cNvPr id="30" name="Rogner un rectangle à un seul coin 29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643306" y="142873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java POJO</a:t>
              </a:r>
            </a:p>
          </p:txBody>
        </p:sp>
      </p:grpSp>
      <p:cxnSp>
        <p:nvCxnSpPr>
          <p:cNvPr id="33" name="Connecteur droit avec flèche 32"/>
          <p:cNvCxnSpPr>
            <a:stCxn id="6" idx="5"/>
            <a:endCxn id="24" idx="2"/>
          </p:cNvCxnSpPr>
          <p:nvPr/>
        </p:nvCxnSpPr>
        <p:spPr>
          <a:xfrm flipV="1">
            <a:off x="1308712" y="1107265"/>
            <a:ext cx="905834" cy="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4" idx="0"/>
            <a:endCxn id="21" idx="2"/>
          </p:cNvCxnSpPr>
          <p:nvPr/>
        </p:nvCxnSpPr>
        <p:spPr>
          <a:xfrm flipV="1">
            <a:off x="2786050" y="1093545"/>
            <a:ext cx="642942" cy="13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1" idx="4"/>
            <a:endCxn id="27" idx="2"/>
          </p:cNvCxnSpPr>
          <p:nvPr/>
        </p:nvCxnSpPr>
        <p:spPr>
          <a:xfrm flipV="1">
            <a:off x="4385125" y="1093313"/>
            <a:ext cx="833621" cy="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0"/>
            <a:endCxn id="22" idx="2"/>
          </p:cNvCxnSpPr>
          <p:nvPr/>
        </p:nvCxnSpPr>
        <p:spPr>
          <a:xfrm flipV="1">
            <a:off x="5790250" y="1080853"/>
            <a:ext cx="496262" cy="12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2" idx="4"/>
            <a:endCxn id="30" idx="2"/>
          </p:cNvCxnSpPr>
          <p:nvPr/>
        </p:nvCxnSpPr>
        <p:spPr>
          <a:xfrm flipV="1">
            <a:off x="7517903" y="1074897"/>
            <a:ext cx="766591" cy="5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6" idx="3"/>
            <a:endCxn id="4" idx="3"/>
          </p:cNvCxnSpPr>
          <p:nvPr/>
        </p:nvCxnSpPr>
        <p:spPr>
          <a:xfrm rot="5400000">
            <a:off x="318060" y="1960281"/>
            <a:ext cx="793438" cy="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  <a:endCxn id="10" idx="3"/>
          </p:cNvCxnSpPr>
          <p:nvPr/>
        </p:nvCxnSpPr>
        <p:spPr>
          <a:xfrm rot="5400000">
            <a:off x="317063" y="3674656"/>
            <a:ext cx="794571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25" idx="2"/>
            <a:endCxn id="5" idx="1"/>
          </p:cNvCxnSpPr>
          <p:nvPr/>
        </p:nvCxnSpPr>
        <p:spPr>
          <a:xfrm rot="5400000">
            <a:off x="1995856" y="2245896"/>
            <a:ext cx="1080323" cy="1588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1" idx="3"/>
            <a:endCxn id="11" idx="3"/>
          </p:cNvCxnSpPr>
          <p:nvPr/>
        </p:nvCxnSpPr>
        <p:spPr>
          <a:xfrm rot="16200000" flipH="1">
            <a:off x="3521339" y="1814455"/>
            <a:ext cx="778198" cy="67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22" idx="3"/>
            <a:endCxn id="19" idx="3"/>
          </p:cNvCxnSpPr>
          <p:nvPr/>
        </p:nvCxnSpPr>
        <p:spPr>
          <a:xfrm rot="16200000" flipH="1">
            <a:off x="6524192" y="1824532"/>
            <a:ext cx="760418" cy="4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1508" y="2789870"/>
            <a:ext cx="923955" cy="93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024" y="2793678"/>
            <a:ext cx="9077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ZoneTexte 40"/>
          <p:cNvSpPr txBox="1"/>
          <p:nvPr/>
        </p:nvSpPr>
        <p:spPr>
          <a:xfrm>
            <a:off x="1571604" y="214311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communiquer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42" name="Connecteur droit avec flèche 41"/>
          <p:cNvCxnSpPr>
            <a:stCxn id="28" idx="2"/>
            <a:endCxn id="1027" idx="0"/>
          </p:cNvCxnSpPr>
          <p:nvPr/>
        </p:nvCxnSpPr>
        <p:spPr>
          <a:xfrm rot="5400000">
            <a:off x="5019519" y="2239162"/>
            <a:ext cx="1101895" cy="713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000628" y="207167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51" name="Connecteur droit avec flèche 50"/>
          <p:cNvCxnSpPr>
            <a:stCxn id="31" idx="2"/>
            <a:endCxn id="1026" idx="0"/>
          </p:cNvCxnSpPr>
          <p:nvPr/>
        </p:nvCxnSpPr>
        <p:spPr>
          <a:xfrm rot="5400000">
            <a:off x="8275246" y="2316274"/>
            <a:ext cx="931837" cy="1535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143900" y="2143116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357290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500562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572396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714348" y="1785926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14348" y="350043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857620" y="1643050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858016" y="1643050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4" name="Groupe 83"/>
          <p:cNvGrpSpPr/>
          <p:nvPr/>
        </p:nvGrpSpPr>
        <p:grpSpPr>
          <a:xfrm>
            <a:off x="3334694" y="3929066"/>
            <a:ext cx="1500198" cy="919941"/>
            <a:chOff x="3428992" y="785794"/>
            <a:chExt cx="1500198" cy="919941"/>
          </a:xfrm>
        </p:grpSpPr>
        <p:sp>
          <p:nvSpPr>
            <p:cNvPr id="85" name="Rogner un rectangle à un seul coin 84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Keops.ecore</a:t>
              </a:r>
              <a:endParaRPr lang="fr-FR" sz="1200" dirty="0" smtClean="0"/>
            </a:p>
          </p:txBody>
        </p:sp>
      </p:grpSp>
      <p:cxnSp>
        <p:nvCxnSpPr>
          <p:cNvPr id="87" name="Connecteur droit avec flèche 86"/>
          <p:cNvCxnSpPr>
            <a:stCxn id="14" idx="2"/>
            <a:endCxn id="85" idx="3"/>
          </p:cNvCxnSpPr>
          <p:nvPr/>
        </p:nvCxnSpPr>
        <p:spPr>
          <a:xfrm rot="16200000" flipH="1">
            <a:off x="3506293" y="3529160"/>
            <a:ext cx="794571" cy="5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3857620" y="3357562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gner un rectangle à un seul coin 3"/>
          <p:cNvSpPr/>
          <p:nvPr/>
        </p:nvSpPr>
        <p:spPr>
          <a:xfrm>
            <a:off x="1357290" y="2071678"/>
            <a:ext cx="571504" cy="642942"/>
          </a:xfrm>
          <a:prstGeom prst="snip1Rect">
            <a:avLst>
              <a:gd name="adj" fmla="val 20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XML</a:t>
            </a:r>
            <a:endParaRPr lang="fr-FR" sz="1400" dirty="0"/>
          </a:p>
        </p:txBody>
      </p:sp>
      <p:grpSp>
        <p:nvGrpSpPr>
          <p:cNvPr id="3" name="Groupe 15"/>
          <p:cNvGrpSpPr/>
          <p:nvPr/>
        </p:nvGrpSpPr>
        <p:grpSpPr>
          <a:xfrm>
            <a:off x="285720" y="4071942"/>
            <a:ext cx="857256" cy="919941"/>
            <a:chOff x="2143108" y="4000504"/>
            <a:chExt cx="857256" cy="919941"/>
          </a:xfrm>
        </p:grpSpPr>
        <p:sp>
          <p:nvSpPr>
            <p:cNvPr id="10" name="Rogner un rectangle à un seul coin 9"/>
            <p:cNvSpPr/>
            <p:nvPr/>
          </p:nvSpPr>
          <p:spPr>
            <a:xfrm>
              <a:off x="2285984" y="400050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43108" y="4643446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*.</a:t>
              </a:r>
              <a:r>
                <a:rPr lang="fr-FR" sz="1200" dirty="0" err="1" smtClean="0"/>
                <a:t>hbm.xml</a:t>
              </a:r>
              <a:endParaRPr lang="fr-FR" sz="1200" dirty="0" smtClean="0"/>
            </a:p>
          </p:txBody>
        </p:sp>
      </p:grpSp>
      <p:grpSp>
        <p:nvGrpSpPr>
          <p:cNvPr id="7" name="Groupe 16"/>
          <p:cNvGrpSpPr/>
          <p:nvPr/>
        </p:nvGrpSpPr>
        <p:grpSpPr>
          <a:xfrm>
            <a:off x="6215074" y="2000240"/>
            <a:ext cx="1229686" cy="927561"/>
            <a:chOff x="3372794" y="785794"/>
            <a:chExt cx="1229686" cy="927561"/>
          </a:xfrm>
        </p:grpSpPr>
        <p:sp>
          <p:nvSpPr>
            <p:cNvPr id="11" name="Rogner un rectangle à un seul coin 10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372794" y="1436356"/>
              <a:ext cx="1229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Keops.genmodel</a:t>
              </a:r>
              <a:endParaRPr lang="fr-FR" sz="1200" dirty="0" smtClean="0"/>
            </a:p>
          </p:txBody>
        </p:sp>
      </p:grpSp>
      <p:sp>
        <p:nvSpPr>
          <p:cNvPr id="21" name="Cube 20"/>
          <p:cNvSpPr/>
          <p:nvPr/>
        </p:nvSpPr>
        <p:spPr>
          <a:xfrm>
            <a:off x="3071802" y="2071678"/>
            <a:ext cx="1357322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Générateur </a:t>
            </a:r>
            <a:r>
              <a:rPr lang="fr-FR" sz="1400" dirty="0" err="1" smtClean="0"/>
              <a:t>dialog</a:t>
            </a:r>
            <a:endParaRPr lang="fr-FR" sz="1400" dirty="0"/>
          </a:p>
        </p:txBody>
      </p:sp>
      <p:grpSp>
        <p:nvGrpSpPr>
          <p:cNvPr id="15" name="Groupe 25"/>
          <p:cNvGrpSpPr/>
          <p:nvPr/>
        </p:nvGrpSpPr>
        <p:grpSpPr>
          <a:xfrm>
            <a:off x="5147308" y="771842"/>
            <a:ext cx="853452" cy="919941"/>
            <a:chOff x="3643306" y="785794"/>
            <a:chExt cx="853452" cy="919941"/>
          </a:xfrm>
        </p:grpSpPr>
        <p:sp>
          <p:nvSpPr>
            <p:cNvPr id="27" name="Rogner un rectangle à un seul coin 26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643306" y="1428736"/>
              <a:ext cx="853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EMF</a:t>
              </a:r>
            </a:p>
          </p:txBody>
        </p:sp>
      </p:grpSp>
      <p:cxnSp>
        <p:nvCxnSpPr>
          <p:cNvPr id="38" name="Connecteur droit avec flèche 37"/>
          <p:cNvCxnSpPr/>
          <p:nvPr/>
        </p:nvCxnSpPr>
        <p:spPr>
          <a:xfrm>
            <a:off x="2428860" y="1071546"/>
            <a:ext cx="500066" cy="16293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4786314" y="1214422"/>
            <a:ext cx="976497" cy="1643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0"/>
          </p:cNvCxnSpPr>
          <p:nvPr/>
        </p:nvCxnSpPr>
        <p:spPr>
          <a:xfrm flipV="1">
            <a:off x="5790250" y="1080853"/>
            <a:ext cx="496262" cy="12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10" idx="3"/>
          </p:cNvCxnSpPr>
          <p:nvPr/>
        </p:nvCxnSpPr>
        <p:spPr>
          <a:xfrm rot="5400000">
            <a:off x="-35750" y="3250406"/>
            <a:ext cx="1571634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5789826" y="1925424"/>
            <a:ext cx="1071570" cy="30785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3024" y="2793678"/>
            <a:ext cx="9077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Connecteur droit avec flèche 41"/>
          <p:cNvCxnSpPr>
            <a:stCxn id="28" idx="2"/>
            <a:endCxn id="1027" idx="0"/>
          </p:cNvCxnSpPr>
          <p:nvPr/>
        </p:nvCxnSpPr>
        <p:spPr>
          <a:xfrm rot="5400000">
            <a:off x="5019519" y="2239162"/>
            <a:ext cx="1101895" cy="713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000628" y="207167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500562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714348" y="350043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857620" y="1643050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48</Words>
  <Application>Microsoft Office PowerPoint</Application>
  <PresentationFormat>Affichage à l'écran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mydel</dc:creator>
  <cp:lastModifiedBy>mydel</cp:lastModifiedBy>
  <cp:revision>10</cp:revision>
  <dcterms:created xsi:type="dcterms:W3CDTF">2020-10-04T12:35:20Z</dcterms:created>
  <dcterms:modified xsi:type="dcterms:W3CDTF">2020-10-09T17:10:08Z</dcterms:modified>
</cp:coreProperties>
</file>