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46" autoAdjust="0"/>
    <p:restoredTop sz="94599" autoAdjust="0"/>
  </p:normalViewPr>
  <p:slideViewPr>
    <p:cSldViewPr>
      <p:cViewPr>
        <p:scale>
          <a:sx n="100" d="100"/>
          <a:sy n="100" d="100"/>
        </p:scale>
        <p:origin x="-379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10B2-BDCD-43D4-B890-244BC3046D9D}" type="datetimeFigureOut">
              <a:rPr lang="fr-FR" smtClean="0"/>
              <a:pPr/>
              <a:t>11/10/2020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isque magnétique 4"/>
          <p:cNvSpPr/>
          <p:nvPr/>
        </p:nvSpPr>
        <p:spPr>
          <a:xfrm>
            <a:off x="2143108" y="2786058"/>
            <a:ext cx="785818" cy="1000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6" name="Cube 5"/>
          <p:cNvSpPr/>
          <p:nvPr/>
        </p:nvSpPr>
        <p:spPr>
          <a:xfrm>
            <a:off x="237142" y="778174"/>
            <a:ext cx="1071570" cy="785818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Hibernate</a:t>
            </a:r>
            <a:r>
              <a:rPr lang="fr-FR" sz="1400" dirty="0" smtClean="0"/>
              <a:t> (ORM)</a:t>
            </a:r>
            <a:endParaRPr lang="fr-FR" sz="14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285720" y="2357430"/>
            <a:ext cx="857256" cy="919941"/>
            <a:chOff x="2143108" y="2285992"/>
            <a:chExt cx="857256" cy="919941"/>
          </a:xfrm>
        </p:grpSpPr>
        <p:sp>
          <p:nvSpPr>
            <p:cNvPr id="4" name="Rogner un rectangle à un seul coin 3"/>
            <p:cNvSpPr/>
            <p:nvPr/>
          </p:nvSpPr>
          <p:spPr>
            <a:xfrm>
              <a:off x="2285984" y="2285992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143108" y="2928934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Beans.xml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285720" y="4071942"/>
            <a:ext cx="857256" cy="919941"/>
            <a:chOff x="2143108" y="4000504"/>
            <a:chExt cx="857256" cy="919941"/>
          </a:xfrm>
        </p:grpSpPr>
        <p:sp>
          <p:nvSpPr>
            <p:cNvPr id="10" name="Rogner un rectangle à un seul coin 9"/>
            <p:cNvSpPr/>
            <p:nvPr/>
          </p:nvSpPr>
          <p:spPr>
            <a:xfrm>
              <a:off x="2285984" y="400050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43108" y="4643446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*.</a:t>
              </a:r>
              <a:r>
                <a:rPr lang="fr-FR" sz="1200" dirty="0" err="1" smtClean="0"/>
                <a:t>hbm.xml</a:t>
              </a:r>
              <a:endParaRPr lang="fr-FR" sz="1200" dirty="0" smtClean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286116" y="2206934"/>
            <a:ext cx="1229686" cy="927561"/>
            <a:chOff x="3372794" y="785794"/>
            <a:chExt cx="1229686" cy="927561"/>
          </a:xfrm>
        </p:grpSpPr>
        <p:sp>
          <p:nvSpPr>
            <p:cNvPr id="11" name="Rogner un rectangle à un seul coin 10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372794" y="1436356"/>
              <a:ext cx="1229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Keops.genmodel</a:t>
              </a:r>
              <a:endParaRPr lang="fr-FR" sz="1200" dirty="0" smtClean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335090" y="2206934"/>
            <a:ext cx="1500198" cy="919941"/>
            <a:chOff x="3428992" y="785794"/>
            <a:chExt cx="1500198" cy="919941"/>
          </a:xfrm>
        </p:grpSpPr>
        <p:sp>
          <p:nvSpPr>
            <p:cNvPr id="19" name="Rogner un rectangle à un seul coin 18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428992" y="1428736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ContextStandard.xml</a:t>
              </a:r>
            </a:p>
          </p:txBody>
        </p:sp>
      </p:grpSp>
      <p:sp>
        <p:nvSpPr>
          <p:cNvPr id="21" name="Cube 20"/>
          <p:cNvSpPr/>
          <p:nvPr/>
        </p:nvSpPr>
        <p:spPr>
          <a:xfrm>
            <a:off x="3428992" y="642918"/>
            <a:ext cx="1071570" cy="785818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EMF </a:t>
            </a:r>
            <a:r>
              <a:rPr lang="fr-FR" sz="1400" dirty="0" err="1" smtClean="0"/>
              <a:t>Generator</a:t>
            </a:r>
            <a:endParaRPr lang="fr-FR" sz="1400" dirty="0"/>
          </a:p>
        </p:txBody>
      </p:sp>
      <p:sp>
        <p:nvSpPr>
          <p:cNvPr id="22" name="Cube 21"/>
          <p:cNvSpPr/>
          <p:nvPr/>
        </p:nvSpPr>
        <p:spPr>
          <a:xfrm>
            <a:off x="6286512" y="589260"/>
            <a:ext cx="1357322" cy="857256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JET (Java </a:t>
            </a:r>
            <a:r>
              <a:rPr lang="fr-FR" sz="1400" dirty="0" err="1" smtClean="0"/>
              <a:t>Emitter</a:t>
            </a:r>
            <a:r>
              <a:rPr lang="fr-FR" sz="1400" dirty="0" smtClean="0"/>
              <a:t> </a:t>
            </a:r>
            <a:r>
              <a:rPr lang="fr-FR" sz="1400" dirty="0" err="1" smtClean="0"/>
              <a:t>Templates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2214546" y="785794"/>
            <a:ext cx="571504" cy="919941"/>
            <a:chOff x="3714744" y="785794"/>
            <a:chExt cx="571504" cy="919941"/>
          </a:xfrm>
        </p:grpSpPr>
        <p:sp>
          <p:nvSpPr>
            <p:cNvPr id="24" name="Rogner un rectangle à un seul coin 23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786182" y="1428736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DAO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147308" y="771842"/>
            <a:ext cx="853452" cy="919941"/>
            <a:chOff x="3643306" y="785794"/>
            <a:chExt cx="853452" cy="919941"/>
          </a:xfrm>
        </p:grpSpPr>
        <p:sp>
          <p:nvSpPr>
            <p:cNvPr id="27" name="Rogner un rectangle à un seul coin 26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643306" y="1428736"/>
              <a:ext cx="853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Objet EMF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8213056" y="753426"/>
            <a:ext cx="1071570" cy="1104607"/>
            <a:chOff x="3643306" y="785794"/>
            <a:chExt cx="1071570" cy="1104607"/>
          </a:xfrm>
        </p:grpSpPr>
        <p:sp>
          <p:nvSpPr>
            <p:cNvPr id="30" name="Rogner un rectangle à un seul coin 29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643306" y="142873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Objet java POJO</a:t>
              </a:r>
            </a:p>
          </p:txBody>
        </p:sp>
      </p:grpSp>
      <p:cxnSp>
        <p:nvCxnSpPr>
          <p:cNvPr id="33" name="Connecteur droit avec flèche 32"/>
          <p:cNvCxnSpPr>
            <a:stCxn id="6" idx="5"/>
            <a:endCxn id="24" idx="2"/>
          </p:cNvCxnSpPr>
          <p:nvPr/>
        </p:nvCxnSpPr>
        <p:spPr>
          <a:xfrm flipV="1">
            <a:off x="1308712" y="1107265"/>
            <a:ext cx="905834" cy="6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4" idx="0"/>
            <a:endCxn id="21" idx="2"/>
          </p:cNvCxnSpPr>
          <p:nvPr/>
        </p:nvCxnSpPr>
        <p:spPr>
          <a:xfrm flipV="1">
            <a:off x="2786050" y="1093545"/>
            <a:ext cx="642942" cy="137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1" idx="4"/>
            <a:endCxn id="27" idx="2"/>
          </p:cNvCxnSpPr>
          <p:nvPr/>
        </p:nvCxnSpPr>
        <p:spPr>
          <a:xfrm flipV="1">
            <a:off x="4385125" y="1093313"/>
            <a:ext cx="833621" cy="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7" idx="0"/>
            <a:endCxn id="22" idx="2"/>
          </p:cNvCxnSpPr>
          <p:nvPr/>
        </p:nvCxnSpPr>
        <p:spPr>
          <a:xfrm flipV="1">
            <a:off x="5790250" y="1080853"/>
            <a:ext cx="496262" cy="124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2" idx="4"/>
            <a:endCxn id="30" idx="2"/>
          </p:cNvCxnSpPr>
          <p:nvPr/>
        </p:nvCxnSpPr>
        <p:spPr>
          <a:xfrm flipV="1">
            <a:off x="7517903" y="1074897"/>
            <a:ext cx="766591" cy="59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6" idx="3"/>
            <a:endCxn id="4" idx="3"/>
          </p:cNvCxnSpPr>
          <p:nvPr/>
        </p:nvCxnSpPr>
        <p:spPr>
          <a:xfrm rot="5400000">
            <a:off x="318060" y="1960281"/>
            <a:ext cx="793438" cy="8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2" idx="2"/>
            <a:endCxn id="10" idx="3"/>
          </p:cNvCxnSpPr>
          <p:nvPr/>
        </p:nvCxnSpPr>
        <p:spPr>
          <a:xfrm rot="5400000">
            <a:off x="317063" y="3674656"/>
            <a:ext cx="794571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25" idx="2"/>
            <a:endCxn id="5" idx="1"/>
          </p:cNvCxnSpPr>
          <p:nvPr/>
        </p:nvCxnSpPr>
        <p:spPr>
          <a:xfrm rot="5400000">
            <a:off x="1995856" y="2245896"/>
            <a:ext cx="1080323" cy="1588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21" idx="3"/>
            <a:endCxn id="11" idx="3"/>
          </p:cNvCxnSpPr>
          <p:nvPr/>
        </p:nvCxnSpPr>
        <p:spPr>
          <a:xfrm rot="16200000" flipH="1">
            <a:off x="3521339" y="1814455"/>
            <a:ext cx="778198" cy="67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22" idx="3"/>
            <a:endCxn id="19" idx="3"/>
          </p:cNvCxnSpPr>
          <p:nvPr/>
        </p:nvCxnSpPr>
        <p:spPr>
          <a:xfrm rot="16200000" flipH="1">
            <a:off x="6524192" y="1824532"/>
            <a:ext cx="760418" cy="43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1508" y="2789870"/>
            <a:ext cx="923955" cy="93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3024" y="2793678"/>
            <a:ext cx="9077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ZoneTexte 40"/>
          <p:cNvSpPr txBox="1"/>
          <p:nvPr/>
        </p:nvSpPr>
        <p:spPr>
          <a:xfrm>
            <a:off x="1214414" y="2143116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</a:rPr>
              <a:t>communiquer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cxnSp>
        <p:nvCxnSpPr>
          <p:cNvPr id="42" name="Connecteur droit avec flèche 41"/>
          <p:cNvCxnSpPr>
            <a:stCxn id="28" idx="2"/>
            <a:endCxn id="1027" idx="0"/>
          </p:cNvCxnSpPr>
          <p:nvPr/>
        </p:nvCxnSpPr>
        <p:spPr>
          <a:xfrm rot="5400000">
            <a:off x="5019519" y="2239162"/>
            <a:ext cx="1101895" cy="7137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786314" y="207167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</a:rPr>
              <a:t>utiliser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cxnSp>
        <p:nvCxnSpPr>
          <p:cNvPr id="51" name="Connecteur droit avec flèche 50"/>
          <p:cNvCxnSpPr>
            <a:stCxn id="31" idx="2"/>
            <a:endCxn id="1026" idx="0"/>
          </p:cNvCxnSpPr>
          <p:nvPr/>
        </p:nvCxnSpPr>
        <p:spPr>
          <a:xfrm rot="5400000">
            <a:off x="8275246" y="2316274"/>
            <a:ext cx="931837" cy="15355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929586" y="214311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</a:rPr>
              <a:t>utiliser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357290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4500562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7572396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80" name="ZoneTexte 79"/>
          <p:cNvSpPr txBox="1"/>
          <p:nvPr/>
        </p:nvSpPr>
        <p:spPr>
          <a:xfrm>
            <a:off x="-71470" y="171448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0" y="3429000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3857620" y="1643050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858016" y="1643050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4" name="Groupe 83"/>
          <p:cNvGrpSpPr/>
          <p:nvPr/>
        </p:nvGrpSpPr>
        <p:grpSpPr>
          <a:xfrm>
            <a:off x="3334694" y="3929066"/>
            <a:ext cx="1500198" cy="919941"/>
            <a:chOff x="3428992" y="785794"/>
            <a:chExt cx="1500198" cy="919941"/>
          </a:xfrm>
        </p:grpSpPr>
        <p:sp>
          <p:nvSpPr>
            <p:cNvPr id="85" name="Rogner un rectangle à un seul coin 84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428992" y="1428736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Keops.ecore</a:t>
              </a:r>
              <a:endParaRPr lang="fr-FR" sz="1200" dirty="0" smtClean="0"/>
            </a:p>
          </p:txBody>
        </p:sp>
      </p:grpSp>
      <p:cxnSp>
        <p:nvCxnSpPr>
          <p:cNvPr id="87" name="Connecteur droit avec flèche 86"/>
          <p:cNvCxnSpPr>
            <a:stCxn id="14" idx="2"/>
            <a:endCxn id="85" idx="3"/>
          </p:cNvCxnSpPr>
          <p:nvPr/>
        </p:nvCxnSpPr>
        <p:spPr>
          <a:xfrm rot="16200000" flipH="1">
            <a:off x="3506293" y="3529160"/>
            <a:ext cx="794571" cy="5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3857620" y="33575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gner un rectangle à un seul coin 3"/>
          <p:cNvSpPr/>
          <p:nvPr/>
        </p:nvSpPr>
        <p:spPr>
          <a:xfrm>
            <a:off x="1357290" y="2214554"/>
            <a:ext cx="571504" cy="642942"/>
          </a:xfrm>
          <a:prstGeom prst="snip1Rect">
            <a:avLst>
              <a:gd name="adj" fmla="val 20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XML</a:t>
            </a:r>
            <a:endParaRPr lang="fr-FR" sz="1400" dirty="0"/>
          </a:p>
        </p:txBody>
      </p:sp>
      <p:grpSp>
        <p:nvGrpSpPr>
          <p:cNvPr id="3" name="Groupe 15"/>
          <p:cNvGrpSpPr/>
          <p:nvPr/>
        </p:nvGrpSpPr>
        <p:grpSpPr>
          <a:xfrm>
            <a:off x="6396050" y="2222174"/>
            <a:ext cx="857256" cy="942801"/>
            <a:chOff x="2143108" y="3977644"/>
            <a:chExt cx="857256" cy="942801"/>
          </a:xfrm>
        </p:grpSpPr>
        <p:sp>
          <p:nvSpPr>
            <p:cNvPr id="10" name="Rogner un rectangle à un seul coin 9"/>
            <p:cNvSpPr/>
            <p:nvPr/>
          </p:nvSpPr>
          <p:spPr>
            <a:xfrm>
              <a:off x="2285984" y="397764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JAVA</a:t>
              </a:r>
              <a:endParaRPr lang="fr-FR" sz="14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43108" y="4643446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spécialisé</a:t>
              </a:r>
            </a:p>
          </p:txBody>
        </p:sp>
      </p:grpSp>
      <p:sp>
        <p:nvSpPr>
          <p:cNvPr id="21" name="Cube 20"/>
          <p:cNvSpPr/>
          <p:nvPr/>
        </p:nvSpPr>
        <p:spPr>
          <a:xfrm>
            <a:off x="3071802" y="2102158"/>
            <a:ext cx="1357322" cy="785818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Générateur dialog</a:t>
            </a:r>
            <a:endParaRPr lang="fr-FR" sz="1400" dirty="0"/>
          </a:p>
        </p:txBody>
      </p:sp>
      <p:sp>
        <p:nvSpPr>
          <p:cNvPr id="27" name="Rogner un rectangle à un seul coin 26"/>
          <p:cNvSpPr/>
          <p:nvPr/>
        </p:nvSpPr>
        <p:spPr>
          <a:xfrm>
            <a:off x="5283522" y="2229794"/>
            <a:ext cx="571504" cy="642942"/>
          </a:xfrm>
          <a:prstGeom prst="snip1Rect">
            <a:avLst>
              <a:gd name="adj" fmla="val 207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JAVA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4" idx="0"/>
            <a:endCxn id="21" idx="2"/>
          </p:cNvCxnSpPr>
          <p:nvPr/>
        </p:nvCxnSpPr>
        <p:spPr>
          <a:xfrm>
            <a:off x="1928794" y="2536025"/>
            <a:ext cx="1143008" cy="16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1" idx="4"/>
            <a:endCxn id="27" idx="2"/>
          </p:cNvCxnSpPr>
          <p:nvPr/>
        </p:nvCxnSpPr>
        <p:spPr>
          <a:xfrm flipV="1">
            <a:off x="4313687" y="2551265"/>
            <a:ext cx="969835" cy="15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7" idx="0"/>
            <a:endCxn id="10" idx="2"/>
          </p:cNvCxnSpPr>
          <p:nvPr/>
        </p:nvCxnSpPr>
        <p:spPr>
          <a:xfrm flipV="1">
            <a:off x="5855026" y="2543645"/>
            <a:ext cx="683900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929066"/>
            <a:ext cx="9077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Connecteur droit avec flèche 41"/>
          <p:cNvCxnSpPr>
            <a:stCxn id="1027" idx="0"/>
            <a:endCxn id="13" idx="2"/>
          </p:cNvCxnSpPr>
          <p:nvPr/>
        </p:nvCxnSpPr>
        <p:spPr>
          <a:xfrm rot="5400000" flipH="1" flipV="1">
            <a:off x="6114734" y="3219123"/>
            <a:ext cx="764091" cy="655797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000628" y="335756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</a:rPr>
              <a:t>utiliser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500562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00760" y="3357562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92D050"/>
                </a:solidFill>
              </a:rPr>
              <a:t>OU</a:t>
            </a:r>
            <a:endParaRPr lang="fr-FR" sz="1000" b="1" dirty="0">
              <a:solidFill>
                <a:srgbClr val="92D050"/>
              </a:solidFill>
            </a:endParaRPr>
          </a:p>
        </p:txBody>
      </p:sp>
      <p:cxnSp>
        <p:nvCxnSpPr>
          <p:cNvPr id="48" name="Connecteur droit avec flèche 47"/>
          <p:cNvCxnSpPr>
            <a:stCxn id="1027" idx="0"/>
            <a:endCxn id="27" idx="1"/>
          </p:cNvCxnSpPr>
          <p:nvPr/>
        </p:nvCxnSpPr>
        <p:spPr>
          <a:xfrm rot="16200000" flipV="1">
            <a:off x="5340913" y="3101097"/>
            <a:ext cx="1056330" cy="599607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2071670" y="228599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utiliser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4429124" y="228599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786446" y="228599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hériter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48</Words>
  <Application>Microsoft Office PowerPoint</Application>
  <PresentationFormat>Affichage à l'écran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mydel</dc:creator>
  <cp:lastModifiedBy>mydel</cp:lastModifiedBy>
  <cp:revision>14</cp:revision>
  <dcterms:created xsi:type="dcterms:W3CDTF">2020-10-04T12:35:20Z</dcterms:created>
  <dcterms:modified xsi:type="dcterms:W3CDTF">2020-10-11T09:42:23Z</dcterms:modified>
</cp:coreProperties>
</file>