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50"/>
    <a:srgbClr val="15B883"/>
    <a:srgbClr val="BFD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26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EB8B5-D64F-43BC-83C2-20500B94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5A53D-280F-4044-8C37-6239A419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DAD45-0F9E-41BC-B475-5747353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0C2C6-A073-4E1E-A852-43813A3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7A5C56-BFE3-4135-901F-EF8966FC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02D09-BB89-4D39-81B5-2933D635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80ECC6-8C87-4F12-B62F-D4B6DBEA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DA577-3141-4A69-9638-CA45BD3B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F6A5B-9592-4CA7-8E9A-D2549B3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95F8B-9A35-4A9E-914C-5A280106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0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D697C2-7152-40C1-A644-E2200B39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BF1E1C-35BB-4B28-A25C-5652528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06096-DB86-4434-8EB2-93D9F82D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CB649-E944-4B75-B500-CC82F32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C7942-8B42-425B-BF07-C2C9E01C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04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56539-7DCF-4D27-9CEC-6897430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5E8A1-79AD-473A-840D-A2B4F713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AEB99-6DC0-4C05-A2EB-30CF7B44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F03BC-BB76-4615-A0CE-52DD7DF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DDD67-B4AF-4D7F-A06A-8DBEECF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3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DCAEE-EBB8-4D5E-8B4F-64087B71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A1FFD-3BDE-47F3-B2FB-1B11E29C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6AA122-9E15-4EFC-8659-E66B95B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DF6F1-5FE8-4FF0-A179-5EBFC0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F32EBB-A4F3-4192-A577-38C76EB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70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9B9DF-F4FB-4052-AEAD-C4DF6243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29845-4C62-4979-ABDD-23A842AFF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A110A-D92D-416D-BE83-FB8BB77D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A3058-4CD5-4A2F-A3EB-DF8C3A0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E0BB1C-16A9-421A-9A42-F22B8113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3D9866-AD02-4E4A-96D6-ECFDFD0B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65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9D87C-783D-4854-AC6F-187D50F7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2502B8-5D72-4DC1-91DB-4ED92883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1FA669-5233-4D53-A6E8-AE5BCDD1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FBD0FF-C877-42CC-8469-C1D23CB2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20A5A7-04E2-4056-8E54-847D6C5FE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E026EC-5411-4BCE-A199-8095BA4E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6D9713-BDCC-4B80-AD16-6753FD1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823279-3A13-49A8-8FC1-130A8F46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B2040-001B-400D-8C7A-374E8C12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AF42EA-3A98-443B-934A-8268BC7D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3E9AB6-7C5A-4EC6-BBD0-402AA2B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046CDF-6A97-42A7-A807-FD4F7DB5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3A5DA4-B96C-4718-9E33-2B976B2A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C3B41F-73CC-4A96-BC62-9D691B1F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DA09D-E860-4596-A2B0-0B084D3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2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240AF-EFD3-4CD7-8598-76A6F3DA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7690B-910F-4F33-AEEC-F3FDB480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E8D72-A5AF-4995-B261-D0E4A295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794A3-EBB3-4E06-94CE-62545E3F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CEA85F-E64C-42B9-A94D-3BFFF81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8CA53-E002-42E8-8F1A-0798D440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8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013C4-F05D-49E5-8A18-63842AC8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916B2A-083A-4998-9802-511D5DFCB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DBD21C-12EF-454E-A25D-9849FF73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B2462-A0CD-4BFD-8EC4-D9665269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25353-F750-4650-9C14-33F14548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214458-FF48-49D8-884D-AE8AC3C2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8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B8CB34-9757-4CA2-92DD-BE7B2F52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0D8DAF-394D-477D-811E-8446AA9A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292FB-ACD5-499B-A252-D200D679F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7C88-71CD-4BEF-BDE8-A269D7D9E6B4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5F991-CC7C-48F4-8CEB-099C04692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7F227-8969-4DF9-B77C-F17596AEB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A008-3FF4-4A1F-BA32-8142D692BB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414767" y="265425"/>
            <a:ext cx="24807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Exigences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initial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BB9058-9864-4F52-8DD3-149E1106AFC1}"/>
              </a:ext>
            </a:extLst>
          </p:cNvPr>
          <p:cNvSpPr txBox="1"/>
          <p:nvPr/>
        </p:nvSpPr>
        <p:spPr>
          <a:xfrm>
            <a:off x="198474" y="1418249"/>
            <a:ext cx="291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 de base de l’application qui sont en adéquation avec les principaux objectifs du projet</a:t>
            </a:r>
          </a:p>
        </p:txBody>
      </p:sp>
      <p:pic>
        <p:nvPicPr>
          <p:cNvPr id="16" name="Espace réservé du contenu 15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E8B2173-E91E-4D57-B9FE-D99D3FE6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85" y="0"/>
            <a:ext cx="8867000" cy="6858000"/>
          </a:xfrm>
        </p:spPr>
      </p:pic>
    </p:spTree>
    <p:extLst>
      <p:ext uri="{BB962C8B-B14F-4D97-AF65-F5344CB8AC3E}">
        <p14:creationId xmlns:p14="http://schemas.microsoft.com/office/powerpoint/2010/main" val="40064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452937" y="321985"/>
            <a:ext cx="3135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Exigences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intermédiaire</a:t>
            </a:r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BC4F4A5-A137-4032-9A01-B23C78DE6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6" y="1474786"/>
            <a:ext cx="8189119" cy="4848515"/>
          </a:xfrm>
        </p:spPr>
      </p:pic>
    </p:spTree>
    <p:extLst>
      <p:ext uri="{BB962C8B-B14F-4D97-AF65-F5344CB8AC3E}">
        <p14:creationId xmlns:p14="http://schemas.microsoft.com/office/powerpoint/2010/main" val="38856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1951C11-E5E3-460A-AEF5-F1D322F6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0" y="932655"/>
            <a:ext cx="9082900" cy="542528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536738" y="293435"/>
            <a:ext cx="3153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Exigences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5025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E7A1CFB4-A230-4D4D-A607-EA89434C2D13}"/>
              </a:ext>
            </a:extLst>
          </p:cNvPr>
          <p:cNvSpPr txBox="1"/>
          <p:nvPr/>
        </p:nvSpPr>
        <p:spPr>
          <a:xfrm>
            <a:off x="1040219" y="1674674"/>
            <a:ext cx="3891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Représente les fonctionnalités pour une version de l’application avancée à 80%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Vision des futures fonctionnalités à développer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Espace réservé du contenu 9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7CE7C1A-9B23-4B0E-8FAB-FAE168548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82" y="0"/>
            <a:ext cx="4655499" cy="6858000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9EC90-0064-47C6-B84C-7731745507C5}"/>
              </a:ext>
            </a:extLst>
          </p:cNvPr>
          <p:cNvSpPr txBox="1"/>
          <p:nvPr/>
        </p:nvSpPr>
        <p:spPr>
          <a:xfrm>
            <a:off x="1040219" y="274516"/>
            <a:ext cx="3153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Exigences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6610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340537" y="284148"/>
            <a:ext cx="36765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Management de projet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 objectifs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44CF6-9182-4AA5-9927-259B8568F131}"/>
              </a:ext>
            </a:extLst>
          </p:cNvPr>
          <p:cNvSpPr/>
          <p:nvPr/>
        </p:nvSpPr>
        <p:spPr>
          <a:xfrm>
            <a:off x="2599211" y="2277154"/>
            <a:ext cx="1690063" cy="1399978"/>
          </a:xfrm>
          <a:prstGeom prst="rect">
            <a:avLst/>
          </a:prstGeom>
          <a:solidFill>
            <a:srgbClr val="15B883"/>
          </a:solidFill>
          <a:ln>
            <a:solidFill>
              <a:srgbClr val="00AF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Simplifier les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62A5D-A462-43C8-B381-0083027D7031}"/>
              </a:ext>
            </a:extLst>
          </p:cNvPr>
          <p:cNvSpPr/>
          <p:nvPr/>
        </p:nvSpPr>
        <p:spPr>
          <a:xfrm>
            <a:off x="3444241" y="4629809"/>
            <a:ext cx="1690063" cy="1399978"/>
          </a:xfrm>
          <a:prstGeom prst="rect">
            <a:avLst/>
          </a:prstGeom>
          <a:solidFill>
            <a:srgbClr val="15B883"/>
          </a:solidFill>
          <a:ln>
            <a:solidFill>
              <a:srgbClr val="15B88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Budget maîtrisé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54E57-69F1-44F8-B98A-136865D4714C}"/>
              </a:ext>
            </a:extLst>
          </p:cNvPr>
          <p:cNvSpPr/>
          <p:nvPr/>
        </p:nvSpPr>
        <p:spPr>
          <a:xfrm>
            <a:off x="7902726" y="2277154"/>
            <a:ext cx="1690063" cy="1399978"/>
          </a:xfrm>
          <a:prstGeom prst="rect">
            <a:avLst/>
          </a:prstGeom>
          <a:solidFill>
            <a:srgbClr val="15B883"/>
          </a:solidFill>
          <a:ln>
            <a:solidFill>
              <a:srgbClr val="15B88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Alimentation variée et équilibrée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8CC9E-9FC6-49A3-BD5E-4C38E818BB1A}"/>
              </a:ext>
            </a:extLst>
          </p:cNvPr>
          <p:cNvSpPr/>
          <p:nvPr/>
        </p:nvSpPr>
        <p:spPr>
          <a:xfrm>
            <a:off x="7057695" y="4643475"/>
            <a:ext cx="1690063" cy="1399978"/>
          </a:xfrm>
          <a:prstGeom prst="rect">
            <a:avLst/>
          </a:prstGeom>
          <a:solidFill>
            <a:srgbClr val="15B883"/>
          </a:solidFill>
          <a:ln>
            <a:solidFill>
              <a:srgbClr val="00AF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Éviter le gaspillage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DBE5F-3BAB-4628-89AD-B1FB1A2C22B6}"/>
              </a:ext>
            </a:extLst>
          </p:cNvPr>
          <p:cNvSpPr/>
          <p:nvPr/>
        </p:nvSpPr>
        <p:spPr>
          <a:xfrm>
            <a:off x="5250968" y="545758"/>
            <a:ext cx="1690063" cy="1399978"/>
          </a:xfrm>
          <a:prstGeom prst="rect">
            <a:avLst/>
          </a:prstGeom>
          <a:solidFill>
            <a:srgbClr val="15B883"/>
          </a:solidFill>
          <a:ln>
            <a:solidFill>
              <a:srgbClr val="00AF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420751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143932" y="261237"/>
            <a:ext cx="37263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Management  de projet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 technique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premier niveau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14EC31-894C-4F75-8B0A-D7978AC55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5" y="3948188"/>
            <a:ext cx="4323940" cy="162332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97EB219-6BB9-4358-81FE-F0A0B263C041}"/>
              </a:ext>
            </a:extLst>
          </p:cNvPr>
          <p:cNvSpPr txBox="1"/>
          <p:nvPr/>
        </p:nvSpPr>
        <p:spPr>
          <a:xfrm>
            <a:off x="2307248" y="3150940"/>
            <a:ext cx="138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WBS</a:t>
            </a:r>
          </a:p>
        </p:txBody>
      </p:sp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B1B2156-E1CF-43BD-AC7A-CBDBBE02A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25" y="1467770"/>
            <a:ext cx="4196349" cy="15578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7493F7-540E-45B5-996C-22D6B6FCF8A6}"/>
              </a:ext>
            </a:extLst>
          </p:cNvPr>
          <p:cNvSpPr txBox="1"/>
          <p:nvPr/>
        </p:nvSpPr>
        <p:spPr>
          <a:xfrm>
            <a:off x="5404882" y="699396"/>
            <a:ext cx="138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PBS</a:t>
            </a:r>
          </a:p>
        </p:txBody>
      </p:sp>
      <p:pic>
        <p:nvPicPr>
          <p:cNvPr id="21" name="Image 20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6B38D64-D0D4-41FF-B239-D34E4A0DA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16" y="3981937"/>
            <a:ext cx="4402006" cy="130162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B26D092-7674-40B3-9D9C-9FF099159CAB}"/>
              </a:ext>
            </a:extLst>
          </p:cNvPr>
          <p:cNvSpPr txBox="1"/>
          <p:nvPr/>
        </p:nvSpPr>
        <p:spPr>
          <a:xfrm>
            <a:off x="8612402" y="3150940"/>
            <a:ext cx="1382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395694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F2BC636-DD52-4E2F-9965-4256370D3CA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58585" y="923916"/>
            <a:ext cx="10274829" cy="5553084"/>
          </a:xfrm>
          <a:prstGeom prst="rect">
            <a:avLst/>
          </a:prstGeom>
          <a:ln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CADF45-D591-4695-BB55-C6D4D127DDFE}"/>
              </a:ext>
            </a:extLst>
          </p:cNvPr>
          <p:cNvSpPr txBox="1"/>
          <p:nvPr/>
        </p:nvSpPr>
        <p:spPr>
          <a:xfrm>
            <a:off x="143933" y="31364"/>
            <a:ext cx="3740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Mise en œuvre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Front-end : les composants</a:t>
            </a:r>
          </a:p>
        </p:txBody>
      </p:sp>
    </p:spTree>
    <p:extLst>
      <p:ext uri="{BB962C8B-B14F-4D97-AF65-F5344CB8AC3E}">
        <p14:creationId xmlns:p14="http://schemas.microsoft.com/office/powerpoint/2010/main" val="1801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2F23C52-06FB-494A-842C-9982018D9BB3}"/>
              </a:ext>
            </a:extLst>
          </p:cNvPr>
          <p:cNvSpPr txBox="1"/>
          <p:nvPr/>
        </p:nvSpPr>
        <p:spPr>
          <a:xfrm>
            <a:off x="143933" y="57124"/>
            <a:ext cx="3740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Mise en œuvre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Front-end : les composants</a:t>
            </a:r>
          </a:p>
        </p:txBody>
      </p:sp>
      <p:pic>
        <p:nvPicPr>
          <p:cNvPr id="2" name="image3.png">
            <a:extLst>
              <a:ext uri="{FF2B5EF4-FFF2-40B4-BE49-F238E27FC236}">
                <a16:creationId xmlns:a16="http://schemas.microsoft.com/office/drawing/2014/main" id="{8AAF2BD6-2B76-4E6D-AEBA-99AA93D149F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5588" y="1031403"/>
            <a:ext cx="10313141" cy="58265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03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F2BC636-DD52-4E2F-9965-4256370D3CA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0037" y="1626553"/>
            <a:ext cx="6511925" cy="3604895"/>
          </a:xfrm>
          <a:prstGeom prst="rect">
            <a:avLst/>
          </a:prstGeom>
          <a:ln/>
        </p:spPr>
      </p:pic>
      <p:pic>
        <p:nvPicPr>
          <p:cNvPr id="2" name="image2.png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6325623-FB67-42F4-8D8C-21D2149B306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50952" y="1002860"/>
            <a:ext cx="9762066" cy="5804322"/>
          </a:xfrm>
          <a:prstGeom prst="rect">
            <a:avLst/>
          </a:prstGeom>
          <a:ln/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CEC9DF4-E1B0-44C7-A7B3-210166977BF2}"/>
              </a:ext>
            </a:extLst>
          </p:cNvPr>
          <p:cNvSpPr txBox="1"/>
          <p:nvPr/>
        </p:nvSpPr>
        <p:spPr>
          <a:xfrm>
            <a:off x="143933" y="0"/>
            <a:ext cx="37406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Mise en œuvre</a:t>
            </a:r>
          </a:p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Front-end : les composants</a:t>
            </a:r>
          </a:p>
        </p:txBody>
      </p:sp>
    </p:spTree>
    <p:extLst>
      <p:ext uri="{BB962C8B-B14F-4D97-AF65-F5344CB8AC3E}">
        <p14:creationId xmlns:p14="http://schemas.microsoft.com/office/powerpoint/2010/main" val="2235382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101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Ampillac</dc:creator>
  <cp:lastModifiedBy>Audrey Ampillac</cp:lastModifiedBy>
  <cp:revision>23</cp:revision>
  <dcterms:created xsi:type="dcterms:W3CDTF">2020-09-14T17:40:42Z</dcterms:created>
  <dcterms:modified xsi:type="dcterms:W3CDTF">2020-09-18T16:57:01Z</dcterms:modified>
</cp:coreProperties>
</file>