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0" r:id="rId1"/>
  </p:sldMasterIdLst>
  <p:notesMasterIdLst>
    <p:notesMasterId r:id="rId11"/>
  </p:notesMasterIdLst>
  <p:sldIdLst>
    <p:sldId id="257" r:id="rId2"/>
    <p:sldId id="260" r:id="rId3"/>
    <p:sldId id="263" r:id="rId4"/>
    <p:sldId id="261" r:id="rId5"/>
    <p:sldId id="262" r:id="rId6"/>
    <p:sldId id="258" r:id="rId7"/>
    <p:sldId id="259" r:id="rId8"/>
    <p:sldId id="264" r:id="rId9"/>
    <p:sldId id="265" r:id="rId10"/>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B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13" autoAdjust="0"/>
    <p:restoredTop sz="96374" autoAdjust="0"/>
  </p:normalViewPr>
  <p:slideViewPr>
    <p:cSldViewPr snapToGrid="0">
      <p:cViewPr varScale="1">
        <p:scale>
          <a:sx n="71" d="100"/>
          <a:sy n="71" d="100"/>
        </p:scale>
        <p:origin x="3654" y="9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E1FA7F-871A-442D-AFBD-C7A21DC20F02}" type="datetimeFigureOut">
              <a:rPr lang="fr-FR" smtClean="0"/>
              <a:t>24/02/2020</a:t>
            </a:fld>
            <a:endParaRPr lang="fr-FR"/>
          </a:p>
        </p:txBody>
      </p:sp>
      <p:sp>
        <p:nvSpPr>
          <p:cNvPr id="4" name="Espace réservé de l'image des diapositives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552C9-EEB9-4D06-9C08-0229B8825DDB}" type="slidenum">
              <a:rPr lang="fr-FR" smtClean="0"/>
              <a:t>‹N°›</a:t>
            </a:fld>
            <a:endParaRPr lang="fr-FR"/>
          </a:p>
        </p:txBody>
      </p:sp>
    </p:spTree>
    <p:extLst>
      <p:ext uri="{BB962C8B-B14F-4D97-AF65-F5344CB8AC3E}">
        <p14:creationId xmlns:p14="http://schemas.microsoft.com/office/powerpoint/2010/main" val="680817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29552C9-EEB9-4D06-9C08-0229B8825DDB}" type="slidenum">
              <a:rPr lang="fr-FR" smtClean="0"/>
              <a:t>5</a:t>
            </a:fld>
            <a:endParaRPr lang="fr-FR"/>
          </a:p>
        </p:txBody>
      </p:sp>
    </p:spTree>
    <p:extLst>
      <p:ext uri="{BB962C8B-B14F-4D97-AF65-F5344CB8AC3E}">
        <p14:creationId xmlns:p14="http://schemas.microsoft.com/office/powerpoint/2010/main" val="3985696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29552C9-EEB9-4D06-9C08-0229B8825DDB}" type="slidenum">
              <a:rPr lang="fr-FR" smtClean="0"/>
              <a:t>8</a:t>
            </a:fld>
            <a:endParaRPr lang="fr-FR"/>
          </a:p>
        </p:txBody>
      </p:sp>
    </p:spTree>
    <p:extLst>
      <p:ext uri="{BB962C8B-B14F-4D97-AF65-F5344CB8AC3E}">
        <p14:creationId xmlns:p14="http://schemas.microsoft.com/office/powerpoint/2010/main" val="228146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25" name="Group 24"/>
          <p:cNvGrpSpPr/>
          <p:nvPr/>
        </p:nvGrpSpPr>
        <p:grpSpPr>
          <a:xfrm>
            <a:off x="167993" y="2"/>
            <a:ext cx="3123616" cy="10691814"/>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438251" y="1425578"/>
            <a:ext cx="5743441" cy="5438303"/>
          </a:xfrm>
        </p:spPr>
        <p:txBody>
          <a:bodyPr anchor="b">
            <a:normAutofit/>
          </a:bodyPr>
          <a:lstStyle>
            <a:lvl1pPr algn="r">
              <a:defRPr sz="4464">
                <a:effectLst/>
              </a:defRPr>
            </a:lvl1pPr>
          </a:lstStyle>
          <a:p>
            <a:r>
              <a:rPr lang="fr-FR"/>
              <a:t>Modifiez le style du titre</a:t>
            </a:r>
            <a:endParaRPr lang="en-US" dirty="0"/>
          </a:p>
        </p:txBody>
      </p:sp>
      <p:sp>
        <p:nvSpPr>
          <p:cNvPr id="3" name="Subtitle 2"/>
          <p:cNvSpPr>
            <a:spLocks noGrp="1"/>
          </p:cNvSpPr>
          <p:nvPr>
            <p:ph type="subTitle" idx="1"/>
          </p:nvPr>
        </p:nvSpPr>
        <p:spPr>
          <a:xfrm>
            <a:off x="2417575" y="6863881"/>
            <a:ext cx="4764119" cy="2127342"/>
          </a:xfrm>
        </p:spPr>
        <p:txBody>
          <a:bodyPr anchor="t">
            <a:normAutofit/>
          </a:bodyPr>
          <a:lstStyle>
            <a:lvl1pPr marL="0" indent="0" algn="r">
              <a:buNone/>
              <a:defRPr sz="1488">
                <a:solidFill>
                  <a:schemeClr val="tx1"/>
                </a:solidFill>
              </a:defRPr>
            </a:lvl1pPr>
            <a:lvl2pPr marL="377987" indent="0" algn="ctr">
              <a:buNone/>
              <a:defRPr>
                <a:solidFill>
                  <a:schemeClr val="tx1">
                    <a:tint val="75000"/>
                  </a:schemeClr>
                </a:solidFill>
              </a:defRPr>
            </a:lvl2pPr>
            <a:lvl3pPr marL="755973" indent="0" algn="ctr">
              <a:buNone/>
              <a:defRPr>
                <a:solidFill>
                  <a:schemeClr val="tx1">
                    <a:tint val="75000"/>
                  </a:schemeClr>
                </a:solidFill>
              </a:defRPr>
            </a:lvl3pPr>
            <a:lvl4pPr marL="1133961" indent="0" algn="ctr">
              <a:buNone/>
              <a:defRPr>
                <a:solidFill>
                  <a:schemeClr val="tx1">
                    <a:tint val="75000"/>
                  </a:schemeClr>
                </a:solidFill>
              </a:defRPr>
            </a:lvl4pPr>
            <a:lvl5pPr marL="1511947" indent="0" algn="ctr">
              <a:buNone/>
              <a:defRPr>
                <a:solidFill>
                  <a:schemeClr val="tx1">
                    <a:tint val="75000"/>
                  </a:schemeClr>
                </a:solidFill>
              </a:defRPr>
            </a:lvl5pPr>
            <a:lvl6pPr marL="1889933" indent="0" algn="ctr">
              <a:buNone/>
              <a:defRPr>
                <a:solidFill>
                  <a:schemeClr val="tx1">
                    <a:tint val="75000"/>
                  </a:schemeClr>
                </a:solidFill>
              </a:defRPr>
            </a:lvl6pPr>
            <a:lvl7pPr marL="2267920" indent="0" algn="ctr">
              <a:buNone/>
              <a:defRPr>
                <a:solidFill>
                  <a:schemeClr val="tx1">
                    <a:tint val="75000"/>
                  </a:schemeClr>
                </a:solidFill>
              </a:defRPr>
            </a:lvl7pPr>
            <a:lvl8pPr marL="2645907" indent="0" algn="ctr">
              <a:buNone/>
              <a:defRPr>
                <a:solidFill>
                  <a:schemeClr val="tx1">
                    <a:tint val="75000"/>
                  </a:schemeClr>
                </a:solidFill>
              </a:defRPr>
            </a:lvl8pPr>
            <a:lvl9pPr marL="3023894"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6056481" y="9537099"/>
            <a:ext cx="708904" cy="569240"/>
          </a:xfrm>
        </p:spPr>
        <p:txBody>
          <a:bodyPr/>
          <a:lstStyle/>
          <a:p>
            <a:fld id="{852B4A64-0B5A-4F54-B62C-8F1A65329D1D}" type="datetime1">
              <a:rPr lang="fr-FR" smtClean="0"/>
              <a:t>24/02/2020</a:t>
            </a:fld>
            <a:endParaRPr lang="fr-FR"/>
          </a:p>
        </p:txBody>
      </p:sp>
      <p:sp>
        <p:nvSpPr>
          <p:cNvPr id="5" name="Footer Placeholder 4"/>
          <p:cNvSpPr>
            <a:spLocks noGrp="1"/>
          </p:cNvSpPr>
          <p:nvPr>
            <p:ph type="ftr" sz="quarter" idx="11"/>
          </p:nvPr>
        </p:nvSpPr>
        <p:spPr>
          <a:xfrm>
            <a:off x="2995872" y="9537099"/>
            <a:ext cx="2984053" cy="569240"/>
          </a:xfrm>
        </p:spPr>
        <p:txBody>
          <a:bodyPr/>
          <a:lstStyle/>
          <a:p>
            <a:endParaRPr lang="fr-FR"/>
          </a:p>
        </p:txBody>
      </p:sp>
      <p:sp>
        <p:nvSpPr>
          <p:cNvPr id="6" name="Slide Number Placeholder 5"/>
          <p:cNvSpPr>
            <a:spLocks noGrp="1"/>
          </p:cNvSpPr>
          <p:nvPr>
            <p:ph type="sldNum" sz="quarter" idx="12"/>
          </p:nvPr>
        </p:nvSpPr>
        <p:spPr>
          <a:xfrm>
            <a:off x="6841507" y="9537099"/>
            <a:ext cx="340185" cy="569240"/>
          </a:xfrm>
        </p:spPr>
        <p:txBody>
          <a:bodyPr/>
          <a:lstStyle/>
          <a:p>
            <a:fld id="{979E26B0-B6A2-4079-8993-B605AAC9AA82}" type="slidenum">
              <a:rPr lang="fr-FR" smtClean="0"/>
              <a:t>‹N°›</a:t>
            </a:fld>
            <a:endParaRPr lang="fr-FR"/>
          </a:p>
        </p:txBody>
      </p:sp>
      <p:sp>
        <p:nvSpPr>
          <p:cNvPr id="23" name="Freeform 12"/>
          <p:cNvSpPr/>
          <p:nvPr/>
        </p:nvSpPr>
        <p:spPr bwMode="auto">
          <a:xfrm>
            <a:off x="167994" y="5880498"/>
            <a:ext cx="299237" cy="141073"/>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463294" y="6028996"/>
            <a:ext cx="51186" cy="126224"/>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820619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20591" y="7378670"/>
            <a:ext cx="6213741" cy="883559"/>
          </a:xfrm>
        </p:spPr>
        <p:txBody>
          <a:bodyPr anchor="b">
            <a:normAutofit/>
          </a:bodyPr>
          <a:lstStyle>
            <a:lvl1pPr algn="ctr">
              <a:defRPr sz="1984" b="0"/>
            </a:lvl1pPr>
          </a:lstStyle>
          <a:p>
            <a:r>
              <a:rPr lang="fr-FR"/>
              <a:t>Modifiez le style du titre</a:t>
            </a:r>
            <a:endParaRPr lang="en-US" dirty="0"/>
          </a:p>
        </p:txBody>
      </p:sp>
      <p:sp>
        <p:nvSpPr>
          <p:cNvPr id="3" name="Picture Placeholder 2"/>
          <p:cNvSpPr>
            <a:spLocks noGrp="1" noChangeAspect="1"/>
          </p:cNvSpPr>
          <p:nvPr>
            <p:ph type="pic" idx="1"/>
          </p:nvPr>
        </p:nvSpPr>
        <p:spPr>
          <a:xfrm>
            <a:off x="1479838" y="1453189"/>
            <a:ext cx="5101842" cy="493428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323"/>
            </a:lvl1pPr>
            <a:lvl2pPr marL="377987" indent="0">
              <a:buNone/>
              <a:defRPr sz="1323"/>
            </a:lvl2pPr>
            <a:lvl3pPr marL="755973" indent="0">
              <a:buNone/>
              <a:defRPr sz="1323"/>
            </a:lvl3pPr>
            <a:lvl4pPr marL="1133961" indent="0">
              <a:buNone/>
              <a:defRPr sz="1323"/>
            </a:lvl4pPr>
            <a:lvl5pPr marL="1511947" indent="0">
              <a:buNone/>
              <a:defRPr sz="1323"/>
            </a:lvl5pPr>
            <a:lvl6pPr marL="1889933" indent="0">
              <a:buNone/>
              <a:defRPr sz="1323"/>
            </a:lvl6pPr>
            <a:lvl7pPr marL="2267920" indent="0">
              <a:buNone/>
              <a:defRPr sz="1323"/>
            </a:lvl7pPr>
            <a:lvl8pPr marL="2645907" indent="0">
              <a:buNone/>
              <a:defRPr sz="1323"/>
            </a:lvl8pPr>
            <a:lvl9pPr marL="3023894" indent="0">
              <a:buNone/>
              <a:defRPr sz="1323"/>
            </a:lvl9pPr>
          </a:lstStyle>
          <a:p>
            <a:r>
              <a:rPr lang="fr-FR"/>
              <a:t>Cliquez sur l'icône pour ajouter une image</a:t>
            </a:r>
            <a:endParaRPr lang="en-US" dirty="0"/>
          </a:p>
        </p:txBody>
      </p:sp>
      <p:sp>
        <p:nvSpPr>
          <p:cNvPr id="4" name="Text Placeholder 3"/>
          <p:cNvSpPr>
            <a:spLocks noGrp="1"/>
          </p:cNvSpPr>
          <p:nvPr>
            <p:ph type="body" sz="half" idx="2"/>
          </p:nvPr>
        </p:nvSpPr>
        <p:spPr>
          <a:xfrm>
            <a:off x="920591" y="8262230"/>
            <a:ext cx="6213741" cy="769711"/>
          </a:xfrm>
        </p:spPr>
        <p:txBody>
          <a:bodyPr>
            <a:normAutofit/>
          </a:bodyPr>
          <a:lstStyle>
            <a:lvl1pPr marL="0" indent="0" algn="ctr">
              <a:buNone/>
              <a:defRPr sz="1157"/>
            </a:lvl1pPr>
            <a:lvl2pPr marL="377987" indent="0">
              <a:buNone/>
              <a:defRPr sz="992"/>
            </a:lvl2pPr>
            <a:lvl3pPr marL="755973" indent="0">
              <a:buNone/>
              <a:defRPr sz="827"/>
            </a:lvl3pPr>
            <a:lvl4pPr marL="1133961" indent="0">
              <a:buNone/>
              <a:defRPr sz="744"/>
            </a:lvl4pPr>
            <a:lvl5pPr marL="1511947" indent="0">
              <a:buNone/>
              <a:defRPr sz="744"/>
            </a:lvl5pPr>
            <a:lvl6pPr marL="1889933" indent="0">
              <a:buNone/>
              <a:defRPr sz="744"/>
            </a:lvl6pPr>
            <a:lvl7pPr marL="2267920" indent="0">
              <a:buNone/>
              <a:defRPr sz="744"/>
            </a:lvl7pPr>
            <a:lvl8pPr marL="2645907" indent="0">
              <a:buNone/>
              <a:defRPr sz="744"/>
            </a:lvl8pPr>
            <a:lvl9pPr marL="3023894" indent="0">
              <a:buNone/>
              <a:defRPr sz="744"/>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1A20A45-F5A3-4A71-B20F-8AD3793F3FCC}" type="datetime1">
              <a:rPr lang="fr-FR" smtClean="0"/>
              <a:t>24/02/2020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79E26B0-B6A2-4079-8993-B605AAC9AA82}" type="slidenum">
              <a:rPr lang="fr-FR" smtClean="0"/>
              <a:t>‹N°›</a:t>
            </a:fld>
            <a:endParaRPr lang="fr-FR"/>
          </a:p>
        </p:txBody>
      </p:sp>
    </p:spTree>
    <p:extLst>
      <p:ext uri="{BB962C8B-B14F-4D97-AF65-F5344CB8AC3E}">
        <p14:creationId xmlns:p14="http://schemas.microsoft.com/office/powerpoint/2010/main" val="2942283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20592" y="1069180"/>
            <a:ext cx="6213741" cy="4751918"/>
          </a:xfrm>
        </p:spPr>
        <p:txBody>
          <a:bodyPr anchor="ctr">
            <a:normAutofit/>
          </a:bodyPr>
          <a:lstStyle>
            <a:lvl1pPr algn="ctr">
              <a:defRPr sz="2645" b="0" cap="none"/>
            </a:lvl1pPr>
          </a:lstStyle>
          <a:p>
            <a:r>
              <a:rPr lang="fr-FR"/>
              <a:t>Modifiez le style du titre</a:t>
            </a:r>
            <a:endParaRPr lang="en-US" dirty="0"/>
          </a:p>
        </p:txBody>
      </p:sp>
      <p:sp>
        <p:nvSpPr>
          <p:cNvPr id="3" name="Text Placeholder 2"/>
          <p:cNvSpPr>
            <a:spLocks noGrp="1"/>
          </p:cNvSpPr>
          <p:nvPr>
            <p:ph type="body" idx="1"/>
          </p:nvPr>
        </p:nvSpPr>
        <p:spPr>
          <a:xfrm>
            <a:off x="920592" y="6771482"/>
            <a:ext cx="6213742" cy="2257161"/>
          </a:xfrm>
        </p:spPr>
        <p:txBody>
          <a:bodyPr anchor="ctr">
            <a:normAutofit/>
          </a:bodyPr>
          <a:lstStyle>
            <a:lvl1pPr marL="0" indent="0" algn="ctr">
              <a:buNone/>
              <a:defRPr sz="1653">
                <a:solidFill>
                  <a:schemeClr val="tx1"/>
                </a:solidFill>
              </a:defRPr>
            </a:lvl1pPr>
            <a:lvl2pPr marL="377987" indent="0">
              <a:buNone/>
              <a:defRPr sz="1488">
                <a:solidFill>
                  <a:schemeClr val="tx1">
                    <a:tint val="75000"/>
                  </a:schemeClr>
                </a:solidFill>
              </a:defRPr>
            </a:lvl2pPr>
            <a:lvl3pPr marL="755973" indent="0">
              <a:buNone/>
              <a:defRPr sz="1323">
                <a:solidFill>
                  <a:schemeClr val="tx1">
                    <a:tint val="75000"/>
                  </a:schemeClr>
                </a:solidFill>
              </a:defRPr>
            </a:lvl3pPr>
            <a:lvl4pPr marL="1133961" indent="0">
              <a:buNone/>
              <a:defRPr sz="1157">
                <a:solidFill>
                  <a:schemeClr val="tx1">
                    <a:tint val="75000"/>
                  </a:schemeClr>
                </a:solidFill>
              </a:defRPr>
            </a:lvl4pPr>
            <a:lvl5pPr marL="1511947" indent="0">
              <a:buNone/>
              <a:defRPr sz="1157">
                <a:solidFill>
                  <a:schemeClr val="tx1">
                    <a:tint val="75000"/>
                  </a:schemeClr>
                </a:solidFill>
              </a:defRPr>
            </a:lvl5pPr>
            <a:lvl6pPr marL="1889933" indent="0">
              <a:buNone/>
              <a:defRPr sz="1157">
                <a:solidFill>
                  <a:schemeClr val="tx1">
                    <a:tint val="75000"/>
                  </a:schemeClr>
                </a:solidFill>
              </a:defRPr>
            </a:lvl6pPr>
            <a:lvl7pPr marL="2267920" indent="0">
              <a:buNone/>
              <a:defRPr sz="1157">
                <a:solidFill>
                  <a:schemeClr val="tx1">
                    <a:tint val="75000"/>
                  </a:schemeClr>
                </a:solidFill>
              </a:defRPr>
            </a:lvl7pPr>
            <a:lvl8pPr marL="2645907" indent="0">
              <a:buNone/>
              <a:defRPr sz="1157">
                <a:solidFill>
                  <a:schemeClr val="tx1">
                    <a:tint val="75000"/>
                  </a:schemeClr>
                </a:solidFill>
              </a:defRPr>
            </a:lvl8pPr>
            <a:lvl9pPr marL="3023894" indent="0">
              <a:buNone/>
              <a:defRPr sz="1157">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58D7839-3E08-487A-B281-B9440086AFFF}" type="datetime1">
              <a:rPr lang="fr-FR" smtClean="0"/>
              <a:t>24/02/2020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79E26B0-B6A2-4079-8993-B605AAC9AA82}" type="slidenum">
              <a:rPr lang="fr-FR" smtClean="0"/>
              <a:t>‹N°›</a:t>
            </a:fld>
            <a:endParaRPr lang="fr-FR"/>
          </a:p>
        </p:txBody>
      </p:sp>
    </p:spTree>
    <p:extLst>
      <p:ext uri="{BB962C8B-B14F-4D97-AF65-F5344CB8AC3E}">
        <p14:creationId xmlns:p14="http://schemas.microsoft.com/office/powerpoint/2010/main" val="3511048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801456" y="1345477"/>
            <a:ext cx="378082" cy="911682"/>
          </a:xfrm>
          <a:prstGeom prst="rect">
            <a:avLst/>
          </a:prstGeom>
        </p:spPr>
        <p:txBody>
          <a:bodyPr vert="horz" lIns="75597" tIns="37798" rIns="75597" bIns="377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614" dirty="0">
                <a:solidFill>
                  <a:schemeClr val="tx1"/>
                </a:solidFill>
                <a:effectLst/>
              </a:rPr>
              <a:t>“</a:t>
            </a:r>
          </a:p>
        </p:txBody>
      </p:sp>
      <p:sp>
        <p:nvSpPr>
          <p:cNvPr id="15" name="TextBox 14"/>
          <p:cNvSpPr txBox="1"/>
          <p:nvPr/>
        </p:nvSpPr>
        <p:spPr>
          <a:xfrm>
            <a:off x="6756251" y="4395523"/>
            <a:ext cx="378082" cy="911682"/>
          </a:xfrm>
          <a:prstGeom prst="rect">
            <a:avLst/>
          </a:prstGeom>
        </p:spPr>
        <p:txBody>
          <a:bodyPr vert="horz" lIns="75597" tIns="37798" rIns="75597" bIns="377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614" dirty="0">
                <a:solidFill>
                  <a:schemeClr val="tx1"/>
                </a:solidFill>
                <a:effectLst/>
              </a:rPr>
              <a:t>”</a:t>
            </a:r>
          </a:p>
        </p:txBody>
      </p:sp>
      <p:sp>
        <p:nvSpPr>
          <p:cNvPr id="2" name="Title 1"/>
          <p:cNvSpPr>
            <a:spLocks noGrp="1"/>
          </p:cNvSpPr>
          <p:nvPr>
            <p:ph type="title"/>
          </p:nvPr>
        </p:nvSpPr>
        <p:spPr>
          <a:xfrm>
            <a:off x="1179539" y="1069184"/>
            <a:ext cx="5765753" cy="4276724"/>
          </a:xfrm>
        </p:spPr>
        <p:txBody>
          <a:bodyPr anchor="ctr">
            <a:normAutofit/>
          </a:bodyPr>
          <a:lstStyle>
            <a:lvl1pPr algn="ctr">
              <a:defRPr sz="2645"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321320" y="5345906"/>
            <a:ext cx="5482193" cy="593990"/>
          </a:xfrm>
        </p:spPr>
        <p:txBody>
          <a:bodyPr anchor="ctr">
            <a:normAutofit/>
          </a:bodyPr>
          <a:lstStyle>
            <a:lvl1pPr marL="0" indent="0">
              <a:buFontTx/>
              <a:buNone/>
              <a:defRPr sz="1488"/>
            </a:lvl1pPr>
            <a:lvl2pPr marL="377987" indent="0">
              <a:buFontTx/>
              <a:buNone/>
              <a:defRPr/>
            </a:lvl2pPr>
            <a:lvl3pPr marL="755973" indent="0">
              <a:buFontTx/>
              <a:buNone/>
              <a:defRPr/>
            </a:lvl3pPr>
            <a:lvl4pPr marL="1133961" indent="0">
              <a:buFontTx/>
              <a:buNone/>
              <a:defRPr/>
            </a:lvl4pPr>
            <a:lvl5pPr marL="1511947"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920591" y="6771482"/>
            <a:ext cx="6213741" cy="2257161"/>
          </a:xfrm>
        </p:spPr>
        <p:txBody>
          <a:bodyPr anchor="ctr">
            <a:normAutofit/>
          </a:bodyPr>
          <a:lstStyle>
            <a:lvl1pPr marL="0" indent="0" algn="ctr">
              <a:buNone/>
              <a:defRPr sz="1653">
                <a:solidFill>
                  <a:schemeClr val="tx1"/>
                </a:solidFill>
              </a:defRPr>
            </a:lvl1pPr>
            <a:lvl2pPr marL="377987" indent="0">
              <a:buNone/>
              <a:defRPr sz="1488">
                <a:solidFill>
                  <a:schemeClr val="tx1">
                    <a:tint val="75000"/>
                  </a:schemeClr>
                </a:solidFill>
              </a:defRPr>
            </a:lvl2pPr>
            <a:lvl3pPr marL="755973" indent="0">
              <a:buNone/>
              <a:defRPr sz="1323">
                <a:solidFill>
                  <a:schemeClr val="tx1">
                    <a:tint val="75000"/>
                  </a:schemeClr>
                </a:solidFill>
              </a:defRPr>
            </a:lvl3pPr>
            <a:lvl4pPr marL="1133961" indent="0">
              <a:buNone/>
              <a:defRPr sz="1157">
                <a:solidFill>
                  <a:schemeClr val="tx1">
                    <a:tint val="75000"/>
                  </a:schemeClr>
                </a:solidFill>
              </a:defRPr>
            </a:lvl4pPr>
            <a:lvl5pPr marL="1511947" indent="0">
              <a:buNone/>
              <a:defRPr sz="1157">
                <a:solidFill>
                  <a:schemeClr val="tx1">
                    <a:tint val="75000"/>
                  </a:schemeClr>
                </a:solidFill>
              </a:defRPr>
            </a:lvl5pPr>
            <a:lvl6pPr marL="1889933" indent="0">
              <a:buNone/>
              <a:defRPr sz="1157">
                <a:solidFill>
                  <a:schemeClr val="tx1">
                    <a:tint val="75000"/>
                  </a:schemeClr>
                </a:solidFill>
              </a:defRPr>
            </a:lvl6pPr>
            <a:lvl7pPr marL="2267920" indent="0">
              <a:buNone/>
              <a:defRPr sz="1157">
                <a:solidFill>
                  <a:schemeClr val="tx1">
                    <a:tint val="75000"/>
                  </a:schemeClr>
                </a:solidFill>
              </a:defRPr>
            </a:lvl7pPr>
            <a:lvl8pPr marL="2645907" indent="0">
              <a:buNone/>
              <a:defRPr sz="1157">
                <a:solidFill>
                  <a:schemeClr val="tx1">
                    <a:tint val="75000"/>
                  </a:schemeClr>
                </a:solidFill>
              </a:defRPr>
            </a:lvl8pPr>
            <a:lvl9pPr marL="3023894" indent="0">
              <a:buNone/>
              <a:defRPr sz="1157">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B63436F-16B8-4F16-8051-3069E711F597}" type="datetime1">
              <a:rPr lang="fr-FR" smtClean="0"/>
              <a:t>24/02/2020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79E26B0-B6A2-4079-8993-B605AAC9AA82}" type="slidenum">
              <a:rPr lang="fr-FR" smtClean="0"/>
              <a:t>‹N°›</a:t>
            </a:fld>
            <a:endParaRPr lang="fr-FR"/>
          </a:p>
        </p:txBody>
      </p:sp>
    </p:spTree>
    <p:extLst>
      <p:ext uri="{BB962C8B-B14F-4D97-AF65-F5344CB8AC3E}">
        <p14:creationId xmlns:p14="http://schemas.microsoft.com/office/powerpoint/2010/main" val="2768545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20592" y="5158170"/>
            <a:ext cx="6213740" cy="2289900"/>
          </a:xfrm>
        </p:spPr>
        <p:txBody>
          <a:bodyPr anchor="b">
            <a:normAutofit/>
          </a:bodyPr>
          <a:lstStyle>
            <a:lvl1pPr algn="r">
              <a:defRPr sz="2645" b="0" cap="none"/>
            </a:lvl1pPr>
          </a:lstStyle>
          <a:p>
            <a:r>
              <a:rPr lang="fr-FR"/>
              <a:t>Modifiez le style du titre</a:t>
            </a:r>
            <a:endParaRPr lang="en-US" dirty="0"/>
          </a:p>
        </p:txBody>
      </p:sp>
      <p:sp>
        <p:nvSpPr>
          <p:cNvPr id="3" name="Text Placeholder 2"/>
          <p:cNvSpPr>
            <a:spLocks noGrp="1"/>
          </p:cNvSpPr>
          <p:nvPr>
            <p:ph type="body" idx="1"/>
          </p:nvPr>
        </p:nvSpPr>
        <p:spPr>
          <a:xfrm>
            <a:off x="920591" y="7448070"/>
            <a:ext cx="6213740" cy="1341388"/>
          </a:xfrm>
        </p:spPr>
        <p:txBody>
          <a:bodyPr anchor="t">
            <a:normAutofit/>
          </a:bodyPr>
          <a:lstStyle>
            <a:lvl1pPr marL="0" indent="0" algn="r">
              <a:buNone/>
              <a:defRPr sz="1653">
                <a:solidFill>
                  <a:schemeClr val="tx1"/>
                </a:solidFill>
              </a:defRPr>
            </a:lvl1pPr>
            <a:lvl2pPr marL="377987" indent="0">
              <a:buNone/>
              <a:defRPr sz="1488">
                <a:solidFill>
                  <a:schemeClr val="tx1">
                    <a:tint val="75000"/>
                  </a:schemeClr>
                </a:solidFill>
              </a:defRPr>
            </a:lvl2pPr>
            <a:lvl3pPr marL="755973" indent="0">
              <a:buNone/>
              <a:defRPr sz="1323">
                <a:solidFill>
                  <a:schemeClr val="tx1">
                    <a:tint val="75000"/>
                  </a:schemeClr>
                </a:solidFill>
              </a:defRPr>
            </a:lvl3pPr>
            <a:lvl4pPr marL="1133961" indent="0">
              <a:buNone/>
              <a:defRPr sz="1157">
                <a:solidFill>
                  <a:schemeClr val="tx1">
                    <a:tint val="75000"/>
                  </a:schemeClr>
                </a:solidFill>
              </a:defRPr>
            </a:lvl4pPr>
            <a:lvl5pPr marL="1511947" indent="0">
              <a:buNone/>
              <a:defRPr sz="1157">
                <a:solidFill>
                  <a:schemeClr val="tx1">
                    <a:tint val="75000"/>
                  </a:schemeClr>
                </a:solidFill>
              </a:defRPr>
            </a:lvl5pPr>
            <a:lvl6pPr marL="1889933" indent="0">
              <a:buNone/>
              <a:defRPr sz="1157">
                <a:solidFill>
                  <a:schemeClr val="tx1">
                    <a:tint val="75000"/>
                  </a:schemeClr>
                </a:solidFill>
              </a:defRPr>
            </a:lvl6pPr>
            <a:lvl7pPr marL="2267920" indent="0">
              <a:buNone/>
              <a:defRPr sz="1157">
                <a:solidFill>
                  <a:schemeClr val="tx1">
                    <a:tint val="75000"/>
                  </a:schemeClr>
                </a:solidFill>
              </a:defRPr>
            </a:lvl7pPr>
            <a:lvl8pPr marL="2645907" indent="0">
              <a:buNone/>
              <a:defRPr sz="1157">
                <a:solidFill>
                  <a:schemeClr val="tx1">
                    <a:tint val="75000"/>
                  </a:schemeClr>
                </a:solidFill>
              </a:defRPr>
            </a:lvl8pPr>
            <a:lvl9pPr marL="3023894" indent="0">
              <a:buNone/>
              <a:defRPr sz="1157">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5E8E86-4C63-4337-B010-D5A432F1E41E}" type="datetime1">
              <a:rPr lang="fr-FR" smtClean="0"/>
              <a:t>24/02/2020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79E26B0-B6A2-4079-8993-B605AAC9AA82}" type="slidenum">
              <a:rPr lang="fr-FR" smtClean="0"/>
              <a:t>‹N°›</a:t>
            </a:fld>
            <a:endParaRPr lang="fr-FR"/>
          </a:p>
        </p:txBody>
      </p:sp>
    </p:spTree>
    <p:extLst>
      <p:ext uri="{BB962C8B-B14F-4D97-AF65-F5344CB8AC3E}">
        <p14:creationId xmlns:p14="http://schemas.microsoft.com/office/powerpoint/2010/main" val="3280105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801456" y="1345477"/>
            <a:ext cx="378082" cy="911682"/>
          </a:xfrm>
          <a:prstGeom prst="rect">
            <a:avLst/>
          </a:prstGeom>
        </p:spPr>
        <p:txBody>
          <a:bodyPr vert="horz" lIns="75597" tIns="37798" rIns="75597" bIns="377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614" dirty="0">
                <a:solidFill>
                  <a:schemeClr val="tx1"/>
                </a:solidFill>
                <a:effectLst/>
              </a:rPr>
              <a:t>“</a:t>
            </a:r>
          </a:p>
        </p:txBody>
      </p:sp>
      <p:sp>
        <p:nvSpPr>
          <p:cNvPr id="15" name="TextBox 14"/>
          <p:cNvSpPr txBox="1"/>
          <p:nvPr/>
        </p:nvSpPr>
        <p:spPr>
          <a:xfrm>
            <a:off x="6756251" y="4395523"/>
            <a:ext cx="378082" cy="911682"/>
          </a:xfrm>
          <a:prstGeom prst="rect">
            <a:avLst/>
          </a:prstGeom>
        </p:spPr>
        <p:txBody>
          <a:bodyPr vert="horz" lIns="75597" tIns="37798" rIns="75597" bIns="377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614" dirty="0">
                <a:solidFill>
                  <a:schemeClr val="tx1"/>
                </a:solidFill>
                <a:effectLst/>
              </a:rPr>
              <a:t>”</a:t>
            </a:r>
          </a:p>
        </p:txBody>
      </p:sp>
      <p:sp>
        <p:nvSpPr>
          <p:cNvPr id="2" name="Title 1"/>
          <p:cNvSpPr>
            <a:spLocks noGrp="1"/>
          </p:cNvSpPr>
          <p:nvPr>
            <p:ph type="title"/>
          </p:nvPr>
        </p:nvSpPr>
        <p:spPr>
          <a:xfrm>
            <a:off x="1179539" y="1069184"/>
            <a:ext cx="5765753" cy="4276724"/>
          </a:xfrm>
        </p:spPr>
        <p:txBody>
          <a:bodyPr anchor="ctr">
            <a:normAutofit/>
          </a:bodyPr>
          <a:lstStyle>
            <a:lvl1pPr algn="ctr">
              <a:defRPr sz="2645"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920592" y="6058694"/>
            <a:ext cx="6213740" cy="1385976"/>
          </a:xfrm>
        </p:spPr>
        <p:txBody>
          <a:bodyPr vert="horz" lIns="91440" tIns="45720" rIns="91440" bIns="45720" rtlCol="0" anchor="b">
            <a:normAutofit/>
          </a:bodyPr>
          <a:lstStyle>
            <a:lvl1pPr algn="r">
              <a:buNone/>
              <a:defRPr lang="en-US" sz="1984"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920591" y="7444670"/>
            <a:ext cx="6213740" cy="1583973"/>
          </a:xfrm>
        </p:spPr>
        <p:txBody>
          <a:bodyPr anchor="t">
            <a:normAutofit/>
          </a:bodyPr>
          <a:lstStyle>
            <a:lvl1pPr marL="0" indent="0" algn="r">
              <a:buNone/>
              <a:defRPr sz="1488">
                <a:solidFill>
                  <a:schemeClr val="tx1"/>
                </a:solidFill>
              </a:defRPr>
            </a:lvl1pPr>
            <a:lvl2pPr marL="377987" indent="0">
              <a:buNone/>
              <a:defRPr sz="1488">
                <a:solidFill>
                  <a:schemeClr val="tx1">
                    <a:tint val="75000"/>
                  </a:schemeClr>
                </a:solidFill>
              </a:defRPr>
            </a:lvl2pPr>
            <a:lvl3pPr marL="755973" indent="0">
              <a:buNone/>
              <a:defRPr sz="1323">
                <a:solidFill>
                  <a:schemeClr val="tx1">
                    <a:tint val="75000"/>
                  </a:schemeClr>
                </a:solidFill>
              </a:defRPr>
            </a:lvl3pPr>
            <a:lvl4pPr marL="1133961" indent="0">
              <a:buNone/>
              <a:defRPr sz="1157">
                <a:solidFill>
                  <a:schemeClr val="tx1">
                    <a:tint val="75000"/>
                  </a:schemeClr>
                </a:solidFill>
              </a:defRPr>
            </a:lvl4pPr>
            <a:lvl5pPr marL="1511947" indent="0">
              <a:buNone/>
              <a:defRPr sz="1157">
                <a:solidFill>
                  <a:schemeClr val="tx1">
                    <a:tint val="75000"/>
                  </a:schemeClr>
                </a:solidFill>
              </a:defRPr>
            </a:lvl5pPr>
            <a:lvl6pPr marL="1889933" indent="0">
              <a:buNone/>
              <a:defRPr sz="1157">
                <a:solidFill>
                  <a:schemeClr val="tx1">
                    <a:tint val="75000"/>
                  </a:schemeClr>
                </a:solidFill>
              </a:defRPr>
            </a:lvl6pPr>
            <a:lvl7pPr marL="2267920" indent="0">
              <a:buNone/>
              <a:defRPr sz="1157">
                <a:solidFill>
                  <a:schemeClr val="tx1">
                    <a:tint val="75000"/>
                  </a:schemeClr>
                </a:solidFill>
              </a:defRPr>
            </a:lvl7pPr>
            <a:lvl8pPr marL="2645907" indent="0">
              <a:buNone/>
              <a:defRPr sz="1157">
                <a:solidFill>
                  <a:schemeClr val="tx1">
                    <a:tint val="75000"/>
                  </a:schemeClr>
                </a:solidFill>
              </a:defRPr>
            </a:lvl8pPr>
            <a:lvl9pPr marL="3023894" indent="0">
              <a:buNone/>
              <a:defRPr sz="1157">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E4D8158-7D02-4599-95C7-CB830889DAA9}" type="datetime1">
              <a:rPr lang="fr-FR" smtClean="0"/>
              <a:t>24/02/2020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79E26B0-B6A2-4079-8993-B605AAC9AA82}" type="slidenum">
              <a:rPr lang="fr-FR" smtClean="0"/>
              <a:t>‹N°›</a:t>
            </a:fld>
            <a:endParaRPr lang="fr-FR"/>
          </a:p>
        </p:txBody>
      </p:sp>
    </p:spTree>
    <p:extLst>
      <p:ext uri="{BB962C8B-B14F-4D97-AF65-F5344CB8AC3E}">
        <p14:creationId xmlns:p14="http://schemas.microsoft.com/office/powerpoint/2010/main" val="3803634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920593" y="1069184"/>
            <a:ext cx="6213741" cy="4251976"/>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920592" y="5464704"/>
            <a:ext cx="6213742" cy="1306777"/>
          </a:xfrm>
        </p:spPr>
        <p:txBody>
          <a:bodyPr vert="horz" lIns="91440" tIns="45720" rIns="91440" bIns="45720" rtlCol="0" anchor="b">
            <a:normAutofit/>
          </a:bodyPr>
          <a:lstStyle>
            <a:lvl1pPr>
              <a:buNone/>
              <a:defRPr lang="en-US" sz="2315"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920592" y="6771482"/>
            <a:ext cx="6213742" cy="2257161"/>
          </a:xfrm>
        </p:spPr>
        <p:txBody>
          <a:bodyPr anchor="t">
            <a:normAutofit/>
          </a:bodyPr>
          <a:lstStyle>
            <a:lvl1pPr marL="0" indent="0" algn="l">
              <a:buNone/>
              <a:defRPr sz="1488">
                <a:solidFill>
                  <a:schemeClr val="tx1"/>
                </a:solidFill>
              </a:defRPr>
            </a:lvl1pPr>
            <a:lvl2pPr marL="377987" indent="0">
              <a:buNone/>
              <a:defRPr sz="1488">
                <a:solidFill>
                  <a:schemeClr val="tx1">
                    <a:tint val="75000"/>
                  </a:schemeClr>
                </a:solidFill>
              </a:defRPr>
            </a:lvl2pPr>
            <a:lvl3pPr marL="755973" indent="0">
              <a:buNone/>
              <a:defRPr sz="1323">
                <a:solidFill>
                  <a:schemeClr val="tx1">
                    <a:tint val="75000"/>
                  </a:schemeClr>
                </a:solidFill>
              </a:defRPr>
            </a:lvl3pPr>
            <a:lvl4pPr marL="1133961" indent="0">
              <a:buNone/>
              <a:defRPr sz="1157">
                <a:solidFill>
                  <a:schemeClr val="tx1">
                    <a:tint val="75000"/>
                  </a:schemeClr>
                </a:solidFill>
              </a:defRPr>
            </a:lvl4pPr>
            <a:lvl5pPr marL="1511947" indent="0">
              <a:buNone/>
              <a:defRPr sz="1157">
                <a:solidFill>
                  <a:schemeClr val="tx1">
                    <a:tint val="75000"/>
                  </a:schemeClr>
                </a:solidFill>
              </a:defRPr>
            </a:lvl5pPr>
            <a:lvl6pPr marL="1889933" indent="0">
              <a:buNone/>
              <a:defRPr sz="1157">
                <a:solidFill>
                  <a:schemeClr val="tx1">
                    <a:tint val="75000"/>
                  </a:schemeClr>
                </a:solidFill>
              </a:defRPr>
            </a:lvl6pPr>
            <a:lvl7pPr marL="2267920" indent="0">
              <a:buNone/>
              <a:defRPr sz="1157">
                <a:solidFill>
                  <a:schemeClr val="tx1">
                    <a:tint val="75000"/>
                  </a:schemeClr>
                </a:solidFill>
              </a:defRPr>
            </a:lvl7pPr>
            <a:lvl8pPr marL="2645907" indent="0">
              <a:buNone/>
              <a:defRPr sz="1157">
                <a:solidFill>
                  <a:schemeClr val="tx1">
                    <a:tint val="75000"/>
                  </a:schemeClr>
                </a:solidFill>
              </a:defRPr>
            </a:lvl8pPr>
            <a:lvl9pPr marL="3023894" indent="0">
              <a:buNone/>
              <a:defRPr sz="1157">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EE8921A-36F9-4AB0-9D13-975C62FB3008}" type="datetime1">
              <a:rPr lang="fr-FR" smtClean="0"/>
              <a:t>24/02/2020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79E26B0-B6A2-4079-8993-B605AAC9AA82}" type="slidenum">
              <a:rPr lang="fr-FR" smtClean="0"/>
              <a:t>‹N°›</a:t>
            </a:fld>
            <a:endParaRPr lang="fr-FR"/>
          </a:p>
        </p:txBody>
      </p:sp>
    </p:spTree>
    <p:extLst>
      <p:ext uri="{BB962C8B-B14F-4D97-AF65-F5344CB8AC3E}">
        <p14:creationId xmlns:p14="http://schemas.microsoft.com/office/powerpoint/2010/main" val="4143248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87CB5AF-1134-491F-A09E-22EEFBBF8294}" type="datetime1">
              <a:rPr lang="fr-FR" smtClean="0"/>
              <a:t>24/02/2020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79E26B0-B6A2-4079-8993-B605AAC9AA82}" type="slidenum">
              <a:rPr lang="fr-FR" smtClean="0"/>
              <a:t>‹N°›</a:t>
            </a:fld>
            <a:endParaRPr lang="fr-FR"/>
          </a:p>
        </p:txBody>
      </p:sp>
    </p:spTree>
    <p:extLst>
      <p:ext uri="{BB962C8B-B14F-4D97-AF65-F5344CB8AC3E}">
        <p14:creationId xmlns:p14="http://schemas.microsoft.com/office/powerpoint/2010/main" val="2503162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36327" y="1069182"/>
            <a:ext cx="1098007" cy="795946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920592" y="1069182"/>
            <a:ext cx="4973953" cy="7959461"/>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6BEB32A-AB36-46C3-B834-DAE0E6949B7B}" type="datetime1">
              <a:rPr lang="fr-FR" smtClean="0"/>
              <a:t>24/02/2020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79E26B0-B6A2-4079-8993-B605AAC9AA82}" type="slidenum">
              <a:rPr lang="fr-FR" smtClean="0"/>
              <a:t>‹N°›</a:t>
            </a:fld>
            <a:endParaRPr lang="fr-FR"/>
          </a:p>
        </p:txBody>
      </p:sp>
    </p:spTree>
    <p:extLst>
      <p:ext uri="{BB962C8B-B14F-4D97-AF65-F5344CB8AC3E}">
        <p14:creationId xmlns:p14="http://schemas.microsoft.com/office/powerpoint/2010/main" val="2402390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811965" y="712788"/>
            <a:ext cx="6369726" cy="3088746"/>
          </a:xfrm>
        </p:spPr>
        <p:txBody>
          <a:bodyPr/>
          <a:lstStyle/>
          <a:p>
            <a:r>
              <a:rPr lang="fr-FR"/>
              <a:t>Modifiez le style du titre</a:t>
            </a:r>
            <a:endParaRPr lang="en-US" dirty="0"/>
          </a:p>
        </p:txBody>
      </p:sp>
      <p:sp>
        <p:nvSpPr>
          <p:cNvPr id="3" name="Content Placeholder 2"/>
          <p:cNvSpPr>
            <a:spLocks noGrp="1"/>
          </p:cNvSpPr>
          <p:nvPr>
            <p:ph idx="1"/>
          </p:nvPr>
        </p:nvSpPr>
        <p:spPr>
          <a:xfrm>
            <a:off x="811965" y="4157928"/>
            <a:ext cx="6369726" cy="5195952"/>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071822" y="9522813"/>
            <a:ext cx="708904" cy="569240"/>
          </a:xfrm>
        </p:spPr>
        <p:txBody>
          <a:bodyPr/>
          <a:lstStyle/>
          <a:p>
            <a:fld id="{2A2D5D75-E68C-4B1A-B9F7-54EEBC7FA8D9}" type="datetime1">
              <a:rPr lang="fr-FR" smtClean="0"/>
              <a:t>24/02/2020</a:t>
            </a:fld>
            <a:endParaRPr lang="fr-FR"/>
          </a:p>
        </p:txBody>
      </p:sp>
      <p:sp>
        <p:nvSpPr>
          <p:cNvPr id="5" name="Footer Placeholder 4"/>
          <p:cNvSpPr>
            <a:spLocks noGrp="1"/>
          </p:cNvSpPr>
          <p:nvPr>
            <p:ph type="ftr" sz="quarter" idx="11"/>
          </p:nvPr>
        </p:nvSpPr>
        <p:spPr>
          <a:xfrm>
            <a:off x="1630859" y="9522813"/>
            <a:ext cx="4393703" cy="569240"/>
          </a:xfrm>
        </p:spPr>
        <p:txBody>
          <a:bodyPr/>
          <a:lstStyle/>
          <a:p>
            <a:endParaRPr lang="fr-FR"/>
          </a:p>
        </p:txBody>
      </p:sp>
      <p:sp>
        <p:nvSpPr>
          <p:cNvPr id="6" name="Slide Number Placeholder 5"/>
          <p:cNvSpPr>
            <a:spLocks noGrp="1"/>
          </p:cNvSpPr>
          <p:nvPr>
            <p:ph type="sldNum" sz="quarter" idx="12"/>
          </p:nvPr>
        </p:nvSpPr>
        <p:spPr>
          <a:xfrm>
            <a:off x="6827988" y="9522813"/>
            <a:ext cx="353705" cy="569240"/>
          </a:xfrm>
        </p:spPr>
        <p:txBody>
          <a:bodyPr/>
          <a:lstStyle/>
          <a:p>
            <a:fld id="{979E26B0-B6A2-4079-8993-B605AAC9AA82}" type="slidenum">
              <a:rPr lang="fr-FR" smtClean="0"/>
              <a:t>‹N°›</a:t>
            </a:fld>
            <a:endParaRPr lang="fr-FR"/>
          </a:p>
        </p:txBody>
      </p:sp>
    </p:spTree>
    <p:extLst>
      <p:ext uri="{BB962C8B-B14F-4D97-AF65-F5344CB8AC3E}">
        <p14:creationId xmlns:p14="http://schemas.microsoft.com/office/powerpoint/2010/main" val="393153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642722" y="4157926"/>
            <a:ext cx="5538971" cy="3679416"/>
          </a:xfrm>
        </p:spPr>
        <p:txBody>
          <a:bodyPr anchor="b"/>
          <a:lstStyle>
            <a:lvl1pPr algn="r">
              <a:defRPr sz="3307" b="0" cap="none"/>
            </a:lvl1pPr>
          </a:lstStyle>
          <a:p>
            <a:r>
              <a:rPr lang="fr-FR"/>
              <a:t>Modifiez le style du titre</a:t>
            </a:r>
            <a:endParaRPr lang="en-US" dirty="0"/>
          </a:p>
        </p:txBody>
      </p:sp>
      <p:sp>
        <p:nvSpPr>
          <p:cNvPr id="3" name="Text Placeholder 2"/>
          <p:cNvSpPr>
            <a:spLocks noGrp="1"/>
          </p:cNvSpPr>
          <p:nvPr>
            <p:ph type="body" idx="1"/>
          </p:nvPr>
        </p:nvSpPr>
        <p:spPr>
          <a:xfrm>
            <a:off x="1642723" y="7837343"/>
            <a:ext cx="5538968" cy="1341388"/>
          </a:xfrm>
        </p:spPr>
        <p:txBody>
          <a:bodyPr anchor="t">
            <a:normAutofit/>
          </a:bodyPr>
          <a:lstStyle>
            <a:lvl1pPr marL="0" indent="0" algn="r">
              <a:buNone/>
              <a:defRPr sz="1653">
                <a:solidFill>
                  <a:schemeClr val="tx1"/>
                </a:solidFill>
              </a:defRPr>
            </a:lvl1pPr>
            <a:lvl2pPr marL="377987" indent="0">
              <a:buNone/>
              <a:defRPr sz="1488">
                <a:solidFill>
                  <a:schemeClr val="tx1">
                    <a:tint val="75000"/>
                  </a:schemeClr>
                </a:solidFill>
              </a:defRPr>
            </a:lvl2pPr>
            <a:lvl3pPr marL="755973" indent="0">
              <a:buNone/>
              <a:defRPr sz="1323">
                <a:solidFill>
                  <a:schemeClr val="tx1">
                    <a:tint val="75000"/>
                  </a:schemeClr>
                </a:solidFill>
              </a:defRPr>
            </a:lvl3pPr>
            <a:lvl4pPr marL="1133961" indent="0">
              <a:buNone/>
              <a:defRPr sz="1157">
                <a:solidFill>
                  <a:schemeClr val="tx1">
                    <a:tint val="75000"/>
                  </a:schemeClr>
                </a:solidFill>
              </a:defRPr>
            </a:lvl4pPr>
            <a:lvl5pPr marL="1511947" indent="0">
              <a:buNone/>
              <a:defRPr sz="1157">
                <a:solidFill>
                  <a:schemeClr val="tx1">
                    <a:tint val="75000"/>
                  </a:schemeClr>
                </a:solidFill>
              </a:defRPr>
            </a:lvl5pPr>
            <a:lvl6pPr marL="1889933" indent="0">
              <a:buNone/>
              <a:defRPr sz="1157">
                <a:solidFill>
                  <a:schemeClr val="tx1">
                    <a:tint val="75000"/>
                  </a:schemeClr>
                </a:solidFill>
              </a:defRPr>
            </a:lvl6pPr>
            <a:lvl7pPr marL="2267920" indent="0">
              <a:buNone/>
              <a:defRPr sz="1157">
                <a:solidFill>
                  <a:schemeClr val="tx1">
                    <a:tint val="75000"/>
                  </a:schemeClr>
                </a:solidFill>
              </a:defRPr>
            </a:lvl7pPr>
            <a:lvl8pPr marL="2645907" indent="0">
              <a:buNone/>
              <a:defRPr sz="1157">
                <a:solidFill>
                  <a:schemeClr val="tx1">
                    <a:tint val="75000"/>
                  </a:schemeClr>
                </a:solidFill>
              </a:defRPr>
            </a:lvl8pPr>
            <a:lvl9pPr marL="3023894" indent="0">
              <a:buNone/>
              <a:defRPr sz="1157">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801A33-DC82-42BD-B54F-CC82A203D4D5}" type="datetime1">
              <a:rPr lang="fr-FR" smtClean="0"/>
              <a:t>24/02/2020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6839851" y="9535125"/>
            <a:ext cx="341841" cy="569240"/>
          </a:xfrm>
        </p:spPr>
        <p:txBody>
          <a:bodyPr/>
          <a:lstStyle/>
          <a:p>
            <a:fld id="{979E26B0-B6A2-4079-8993-B605AAC9AA82}" type="slidenum">
              <a:rPr lang="fr-FR" smtClean="0"/>
              <a:t>‹N°›</a:t>
            </a:fld>
            <a:endParaRPr lang="fr-FR"/>
          </a:p>
        </p:txBody>
      </p:sp>
    </p:spTree>
    <p:extLst>
      <p:ext uri="{BB962C8B-B14F-4D97-AF65-F5344CB8AC3E}">
        <p14:creationId xmlns:p14="http://schemas.microsoft.com/office/powerpoint/2010/main" val="1158536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811965" y="1069183"/>
            <a:ext cx="6369726" cy="2732351"/>
          </a:xfrm>
        </p:spPr>
        <p:txBody>
          <a:bodyPr/>
          <a:lstStyle/>
          <a:p>
            <a:r>
              <a:rPr lang="fr-FR"/>
              <a:t>Modifiez le style du titre</a:t>
            </a:r>
            <a:endParaRPr lang="en-US" dirty="0"/>
          </a:p>
        </p:txBody>
      </p:sp>
      <p:sp>
        <p:nvSpPr>
          <p:cNvPr id="3" name="Content Placeholder 2"/>
          <p:cNvSpPr>
            <a:spLocks noGrp="1"/>
          </p:cNvSpPr>
          <p:nvPr>
            <p:ph sz="half" idx="1"/>
          </p:nvPr>
        </p:nvSpPr>
        <p:spPr>
          <a:xfrm>
            <a:off x="811966" y="4157928"/>
            <a:ext cx="3091907" cy="5251858"/>
          </a:xfrm>
        </p:spPr>
        <p:txBody>
          <a:bodyPr>
            <a:normAutofit/>
          </a:bodyPr>
          <a:lstStyle>
            <a:lvl1pPr>
              <a:defRPr sz="1488"/>
            </a:lvl1pPr>
            <a:lvl2pPr>
              <a:defRPr sz="1323"/>
            </a:lvl2pPr>
            <a:lvl3pPr>
              <a:defRPr sz="1157"/>
            </a:lvl3pPr>
            <a:lvl4pPr>
              <a:defRPr sz="992"/>
            </a:lvl4pPr>
            <a:lvl5pPr>
              <a:defRPr sz="992"/>
            </a:lvl5pPr>
            <a:lvl6pPr>
              <a:defRPr sz="992"/>
            </a:lvl6pPr>
            <a:lvl7pPr>
              <a:defRPr sz="992"/>
            </a:lvl7pPr>
            <a:lvl8pPr>
              <a:defRPr sz="992"/>
            </a:lvl8pPr>
            <a:lvl9pPr>
              <a:defRPr sz="992"/>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089785" y="4157927"/>
            <a:ext cx="3091907" cy="5217792"/>
          </a:xfrm>
        </p:spPr>
        <p:txBody>
          <a:bodyPr>
            <a:normAutofit/>
          </a:bodyPr>
          <a:lstStyle>
            <a:lvl1pPr>
              <a:defRPr sz="1488"/>
            </a:lvl1pPr>
            <a:lvl2pPr>
              <a:defRPr sz="1323"/>
            </a:lvl2pPr>
            <a:lvl3pPr>
              <a:defRPr sz="1157"/>
            </a:lvl3pPr>
            <a:lvl4pPr>
              <a:defRPr sz="992"/>
            </a:lvl4pPr>
            <a:lvl5pPr>
              <a:defRPr sz="992"/>
            </a:lvl5pPr>
            <a:lvl6pPr>
              <a:defRPr sz="992"/>
            </a:lvl6pPr>
            <a:lvl7pPr>
              <a:defRPr sz="992"/>
            </a:lvl7pPr>
            <a:lvl8pPr>
              <a:defRPr sz="992"/>
            </a:lvl8pPr>
            <a:lvl9pPr>
              <a:defRPr sz="992"/>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67899B8-26C2-4A43-8AFB-A49AAAB8758A}" type="datetime1">
              <a:rPr lang="fr-FR" smtClean="0"/>
              <a:t>24/02/2020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79E26B0-B6A2-4079-8993-B605AAC9AA82}" type="slidenum">
              <a:rPr lang="fr-FR" smtClean="0"/>
              <a:t>‹N°›</a:t>
            </a:fld>
            <a:endParaRPr lang="fr-FR"/>
          </a:p>
        </p:txBody>
      </p:sp>
    </p:spTree>
    <p:extLst>
      <p:ext uri="{BB962C8B-B14F-4D97-AF65-F5344CB8AC3E}">
        <p14:creationId xmlns:p14="http://schemas.microsoft.com/office/powerpoint/2010/main" val="4000039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099131" y="4144728"/>
            <a:ext cx="2857441" cy="898408"/>
          </a:xfrm>
        </p:spPr>
        <p:txBody>
          <a:bodyPr anchor="b">
            <a:noAutofit/>
          </a:bodyPr>
          <a:lstStyle>
            <a:lvl1pPr marL="0" indent="0">
              <a:buNone/>
              <a:defRPr sz="2315" b="0">
                <a:solidFill>
                  <a:schemeClr val="accent1">
                    <a:lumMod val="75000"/>
                  </a:schemeClr>
                </a:solidFill>
              </a:defRPr>
            </a:lvl1pPr>
            <a:lvl2pPr marL="377987" indent="0">
              <a:buNone/>
              <a:defRPr sz="1653" b="1"/>
            </a:lvl2pPr>
            <a:lvl3pPr marL="755973" indent="0">
              <a:buNone/>
              <a:defRPr sz="1488" b="1"/>
            </a:lvl3pPr>
            <a:lvl4pPr marL="1133961" indent="0">
              <a:buNone/>
              <a:defRPr sz="1323" b="1"/>
            </a:lvl4pPr>
            <a:lvl5pPr marL="1511947" indent="0">
              <a:buNone/>
              <a:defRPr sz="1323" b="1"/>
            </a:lvl5pPr>
            <a:lvl6pPr marL="1889933" indent="0">
              <a:buNone/>
              <a:defRPr sz="1323" b="1"/>
            </a:lvl6pPr>
            <a:lvl7pPr marL="2267920" indent="0">
              <a:buNone/>
              <a:defRPr sz="1323" b="1"/>
            </a:lvl7pPr>
            <a:lvl8pPr marL="2645907" indent="0">
              <a:buNone/>
              <a:defRPr sz="1323" b="1"/>
            </a:lvl8pPr>
            <a:lvl9pPr marL="3023894" indent="0">
              <a:buNone/>
              <a:defRPr sz="1323" b="1"/>
            </a:lvl9pPr>
          </a:lstStyle>
          <a:p>
            <a:pPr lvl="0"/>
            <a:r>
              <a:rPr lang="fr-FR"/>
              <a:t>Cliquez pour modifier les styles du texte du masque</a:t>
            </a:r>
          </a:p>
        </p:txBody>
      </p:sp>
      <p:sp>
        <p:nvSpPr>
          <p:cNvPr id="4" name="Content Placeholder 3"/>
          <p:cNvSpPr>
            <a:spLocks noGrp="1"/>
          </p:cNvSpPr>
          <p:nvPr>
            <p:ph sz="half" idx="2"/>
          </p:nvPr>
        </p:nvSpPr>
        <p:spPr>
          <a:xfrm>
            <a:off x="920590" y="5199884"/>
            <a:ext cx="3035980" cy="4155212"/>
          </a:xfrm>
        </p:spPr>
        <p:txBody>
          <a:bodyPr anchor="t">
            <a:normAutofit/>
          </a:bodyPr>
          <a:lstStyle>
            <a:lvl1pPr>
              <a:defRPr sz="1488"/>
            </a:lvl1pPr>
            <a:lvl2pPr>
              <a:defRPr sz="1323"/>
            </a:lvl2pPr>
            <a:lvl3pPr>
              <a:defRPr sz="1157"/>
            </a:lvl3pPr>
            <a:lvl4pPr>
              <a:defRPr sz="992"/>
            </a:lvl4pPr>
            <a:lvl5pPr>
              <a:defRPr sz="992"/>
            </a:lvl5pPr>
            <a:lvl6pPr>
              <a:defRPr sz="992"/>
            </a:lvl6pPr>
            <a:lvl7pPr>
              <a:defRPr sz="992"/>
            </a:lvl7pPr>
            <a:lvl8pPr>
              <a:defRPr sz="992"/>
            </a:lvl8pPr>
            <a:lvl9pPr>
              <a:defRPr sz="992"/>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267372" y="4157928"/>
            <a:ext cx="2866960" cy="898408"/>
          </a:xfrm>
        </p:spPr>
        <p:txBody>
          <a:bodyPr anchor="b">
            <a:noAutofit/>
          </a:bodyPr>
          <a:lstStyle>
            <a:lvl1pPr marL="0" indent="0">
              <a:buNone/>
              <a:defRPr sz="2315" b="0">
                <a:solidFill>
                  <a:schemeClr val="accent1">
                    <a:lumMod val="75000"/>
                  </a:schemeClr>
                </a:solidFill>
              </a:defRPr>
            </a:lvl1pPr>
            <a:lvl2pPr marL="377987" indent="0">
              <a:buNone/>
              <a:defRPr sz="1653" b="1"/>
            </a:lvl2pPr>
            <a:lvl3pPr marL="755973" indent="0">
              <a:buNone/>
              <a:defRPr sz="1488" b="1"/>
            </a:lvl3pPr>
            <a:lvl4pPr marL="1133961" indent="0">
              <a:buNone/>
              <a:defRPr sz="1323" b="1"/>
            </a:lvl4pPr>
            <a:lvl5pPr marL="1511947" indent="0">
              <a:buNone/>
              <a:defRPr sz="1323" b="1"/>
            </a:lvl5pPr>
            <a:lvl6pPr marL="1889933" indent="0">
              <a:buNone/>
              <a:defRPr sz="1323" b="1"/>
            </a:lvl6pPr>
            <a:lvl7pPr marL="2267920" indent="0">
              <a:buNone/>
              <a:defRPr sz="1323" b="1"/>
            </a:lvl7pPr>
            <a:lvl8pPr marL="2645907" indent="0">
              <a:buNone/>
              <a:defRPr sz="1323" b="1"/>
            </a:lvl8pPr>
            <a:lvl9pPr marL="3023894" indent="0">
              <a:buNone/>
              <a:defRPr sz="1323" b="1"/>
            </a:lvl9pPr>
          </a:lstStyle>
          <a:p>
            <a:pPr lvl="0"/>
            <a:r>
              <a:rPr lang="fr-FR"/>
              <a:t>Cliquez pour modifier les styles du texte du masque</a:t>
            </a:r>
          </a:p>
        </p:txBody>
      </p:sp>
      <p:sp>
        <p:nvSpPr>
          <p:cNvPr id="6" name="Content Placeholder 5"/>
          <p:cNvSpPr>
            <a:spLocks noGrp="1"/>
          </p:cNvSpPr>
          <p:nvPr>
            <p:ph sz="quarter" idx="4"/>
          </p:nvPr>
        </p:nvSpPr>
        <p:spPr>
          <a:xfrm>
            <a:off x="4098351" y="5199884"/>
            <a:ext cx="3035980" cy="4155212"/>
          </a:xfrm>
        </p:spPr>
        <p:txBody>
          <a:bodyPr anchor="t">
            <a:normAutofit/>
          </a:bodyPr>
          <a:lstStyle>
            <a:lvl1pPr>
              <a:defRPr sz="1488"/>
            </a:lvl1pPr>
            <a:lvl2pPr>
              <a:defRPr sz="1323"/>
            </a:lvl2pPr>
            <a:lvl3pPr>
              <a:defRPr sz="1157"/>
            </a:lvl3pPr>
            <a:lvl4pPr>
              <a:defRPr sz="992"/>
            </a:lvl4pPr>
            <a:lvl5pPr>
              <a:defRPr sz="992"/>
            </a:lvl5pPr>
            <a:lvl6pPr>
              <a:defRPr sz="992"/>
            </a:lvl6pPr>
            <a:lvl7pPr>
              <a:defRPr sz="992"/>
            </a:lvl7pPr>
            <a:lvl8pPr>
              <a:defRPr sz="992"/>
            </a:lvl8pPr>
            <a:lvl9pPr>
              <a:defRPr sz="992"/>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984ED12-D8C8-46A5-BE8D-2B5942A9C58B}" type="datetime1">
              <a:rPr lang="fr-FR" smtClean="0"/>
              <a:t>24/02/2020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79E26B0-B6A2-4079-8993-B605AAC9AA82}" type="slidenum">
              <a:rPr lang="fr-FR" smtClean="0"/>
              <a:t>‹N°›</a:t>
            </a:fld>
            <a:endParaRPr lang="fr-FR"/>
          </a:p>
        </p:txBody>
      </p:sp>
    </p:spTree>
    <p:extLst>
      <p:ext uri="{BB962C8B-B14F-4D97-AF65-F5344CB8AC3E}">
        <p14:creationId xmlns:p14="http://schemas.microsoft.com/office/powerpoint/2010/main" val="3650181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20B2D92-65C2-4A41-919A-BFD4C97832FF}" type="datetime1">
              <a:rPr lang="fr-FR" smtClean="0"/>
              <a:t>24/02/2020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79E26B0-B6A2-4079-8993-B605AAC9AA82}" type="slidenum">
              <a:rPr lang="fr-FR" smtClean="0"/>
              <a:t>‹N°›</a:t>
            </a:fld>
            <a:endParaRPr lang="fr-FR"/>
          </a:p>
        </p:txBody>
      </p:sp>
    </p:spTree>
    <p:extLst>
      <p:ext uri="{BB962C8B-B14F-4D97-AF65-F5344CB8AC3E}">
        <p14:creationId xmlns:p14="http://schemas.microsoft.com/office/powerpoint/2010/main" val="1879624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AC52AA-9C37-4893-A7D1-F7EAA0B82AF1}" type="datetime1">
              <a:rPr lang="fr-FR" smtClean="0"/>
              <a:t>24/02/2020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79E26B0-B6A2-4079-8993-B605AAC9AA82}" type="slidenum">
              <a:rPr lang="fr-FR" smtClean="0"/>
              <a:t>‹N°›</a:t>
            </a:fld>
            <a:endParaRPr lang="fr-FR"/>
          </a:p>
        </p:txBody>
      </p:sp>
    </p:spTree>
    <p:extLst>
      <p:ext uri="{BB962C8B-B14F-4D97-AF65-F5344CB8AC3E}">
        <p14:creationId xmlns:p14="http://schemas.microsoft.com/office/powerpoint/2010/main" val="1373969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20592" y="2494757"/>
            <a:ext cx="2201213" cy="2138363"/>
          </a:xfrm>
        </p:spPr>
        <p:txBody>
          <a:bodyPr anchor="b">
            <a:normAutofit/>
          </a:bodyPr>
          <a:lstStyle>
            <a:lvl1pPr algn="ctr">
              <a:defRPr sz="1984" b="0"/>
            </a:lvl1pPr>
          </a:lstStyle>
          <a:p>
            <a:r>
              <a:rPr lang="fr-FR"/>
              <a:t>Modifiez le style du titre</a:t>
            </a:r>
            <a:endParaRPr lang="en-US" dirty="0"/>
          </a:p>
        </p:txBody>
      </p:sp>
      <p:sp>
        <p:nvSpPr>
          <p:cNvPr id="3" name="Content Placeholder 2"/>
          <p:cNvSpPr>
            <a:spLocks noGrp="1"/>
          </p:cNvSpPr>
          <p:nvPr>
            <p:ph idx="1"/>
          </p:nvPr>
        </p:nvSpPr>
        <p:spPr>
          <a:xfrm>
            <a:off x="3263586" y="1069183"/>
            <a:ext cx="3870747" cy="7959462"/>
          </a:xfrm>
        </p:spPr>
        <p:txBody>
          <a:bodyPr anchor="ctr">
            <a:normAutofit/>
          </a:bodyPr>
          <a:lstStyle>
            <a:lvl1pPr>
              <a:defRPr sz="1653"/>
            </a:lvl1pPr>
            <a:lvl2pPr>
              <a:defRPr sz="1488"/>
            </a:lvl2pPr>
            <a:lvl3pPr>
              <a:defRPr sz="1323"/>
            </a:lvl3pPr>
            <a:lvl4pPr>
              <a:defRPr sz="1157"/>
            </a:lvl4pPr>
            <a:lvl5pPr>
              <a:defRPr sz="1157"/>
            </a:lvl5pPr>
            <a:lvl6pPr>
              <a:defRPr sz="1157"/>
            </a:lvl6pPr>
            <a:lvl7pPr>
              <a:defRPr sz="1157"/>
            </a:lvl7pPr>
            <a:lvl8pPr>
              <a:defRPr sz="1157"/>
            </a:lvl8pPr>
            <a:lvl9pPr>
              <a:defRPr sz="1157"/>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20592" y="4633119"/>
            <a:ext cx="2201213" cy="2851150"/>
          </a:xfrm>
        </p:spPr>
        <p:txBody>
          <a:bodyPr>
            <a:normAutofit/>
          </a:bodyPr>
          <a:lstStyle>
            <a:lvl1pPr marL="0" indent="0" algn="ctr">
              <a:buNone/>
              <a:defRPr sz="1323"/>
            </a:lvl1pPr>
            <a:lvl2pPr marL="377987" indent="0">
              <a:buNone/>
              <a:defRPr sz="992"/>
            </a:lvl2pPr>
            <a:lvl3pPr marL="755973" indent="0">
              <a:buNone/>
              <a:defRPr sz="827"/>
            </a:lvl3pPr>
            <a:lvl4pPr marL="1133961" indent="0">
              <a:buNone/>
              <a:defRPr sz="744"/>
            </a:lvl4pPr>
            <a:lvl5pPr marL="1511947" indent="0">
              <a:buNone/>
              <a:defRPr sz="744"/>
            </a:lvl5pPr>
            <a:lvl6pPr marL="1889933" indent="0">
              <a:buNone/>
              <a:defRPr sz="744"/>
            </a:lvl6pPr>
            <a:lvl7pPr marL="2267920" indent="0">
              <a:buNone/>
              <a:defRPr sz="744"/>
            </a:lvl7pPr>
            <a:lvl8pPr marL="2645907" indent="0">
              <a:buNone/>
              <a:defRPr sz="744"/>
            </a:lvl8pPr>
            <a:lvl9pPr marL="3023894" indent="0">
              <a:buNone/>
              <a:defRPr sz="744"/>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20A2D59-3F27-4613-90B5-9566F0BB8A19}" type="datetime1">
              <a:rPr lang="fr-FR" smtClean="0"/>
              <a:t>24/02/2020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79E26B0-B6A2-4079-8993-B605AAC9AA82}" type="slidenum">
              <a:rPr lang="fr-FR" smtClean="0"/>
              <a:t>‹N°›</a:t>
            </a:fld>
            <a:endParaRPr lang="fr-FR"/>
          </a:p>
        </p:txBody>
      </p:sp>
    </p:spTree>
    <p:extLst>
      <p:ext uri="{BB962C8B-B14F-4D97-AF65-F5344CB8AC3E}">
        <p14:creationId xmlns:p14="http://schemas.microsoft.com/office/powerpoint/2010/main" val="3045595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9606" y="2732351"/>
            <a:ext cx="3365377" cy="2138363"/>
          </a:xfrm>
        </p:spPr>
        <p:txBody>
          <a:bodyPr anchor="b">
            <a:normAutofit/>
          </a:bodyPr>
          <a:lstStyle>
            <a:lvl1pPr algn="ctr">
              <a:defRPr sz="2315" b="0"/>
            </a:lvl1pPr>
          </a:lstStyle>
          <a:p>
            <a:r>
              <a:rPr lang="fr-FR"/>
              <a:t>Modifiez le style du titre</a:t>
            </a:r>
            <a:endParaRPr lang="en-US" dirty="0"/>
          </a:p>
        </p:txBody>
      </p:sp>
      <p:sp>
        <p:nvSpPr>
          <p:cNvPr id="14" name="Picture Placeholder 2"/>
          <p:cNvSpPr>
            <a:spLocks noGrp="1" noChangeAspect="1"/>
          </p:cNvSpPr>
          <p:nvPr>
            <p:ph type="pic" idx="1"/>
          </p:nvPr>
        </p:nvSpPr>
        <p:spPr>
          <a:xfrm>
            <a:off x="4710325" y="1425576"/>
            <a:ext cx="2034904" cy="7127875"/>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323"/>
            </a:lvl1pPr>
            <a:lvl2pPr marL="377987" indent="0">
              <a:buNone/>
              <a:defRPr sz="1323"/>
            </a:lvl2pPr>
            <a:lvl3pPr marL="755973" indent="0">
              <a:buNone/>
              <a:defRPr sz="1323"/>
            </a:lvl3pPr>
            <a:lvl4pPr marL="1133961" indent="0">
              <a:buNone/>
              <a:defRPr sz="1323"/>
            </a:lvl4pPr>
            <a:lvl5pPr marL="1511947" indent="0">
              <a:buNone/>
              <a:defRPr sz="1323"/>
            </a:lvl5pPr>
            <a:lvl6pPr marL="1889933" indent="0">
              <a:buNone/>
              <a:defRPr sz="1323"/>
            </a:lvl6pPr>
            <a:lvl7pPr marL="2267920" indent="0">
              <a:buNone/>
              <a:defRPr sz="1323"/>
            </a:lvl7pPr>
            <a:lvl8pPr marL="2645907" indent="0">
              <a:buNone/>
              <a:defRPr sz="1323"/>
            </a:lvl8pPr>
            <a:lvl9pPr marL="3023894" indent="0">
              <a:buNone/>
              <a:defRPr sz="1323"/>
            </a:lvl9pPr>
          </a:lstStyle>
          <a:p>
            <a:r>
              <a:rPr lang="fr-FR"/>
              <a:t>Cliquez sur l'icône pour ajouter une image</a:t>
            </a:r>
            <a:endParaRPr lang="en-US" dirty="0"/>
          </a:p>
        </p:txBody>
      </p:sp>
      <p:sp>
        <p:nvSpPr>
          <p:cNvPr id="4" name="Text Placeholder 3"/>
          <p:cNvSpPr>
            <a:spLocks noGrp="1"/>
          </p:cNvSpPr>
          <p:nvPr>
            <p:ph type="body" sz="half" idx="2"/>
          </p:nvPr>
        </p:nvSpPr>
        <p:spPr>
          <a:xfrm>
            <a:off x="919606" y="4870714"/>
            <a:ext cx="3365377" cy="2851150"/>
          </a:xfrm>
        </p:spPr>
        <p:txBody>
          <a:bodyPr>
            <a:normAutofit/>
          </a:bodyPr>
          <a:lstStyle>
            <a:lvl1pPr marL="0" indent="0" algn="ctr">
              <a:buNone/>
              <a:defRPr sz="1488"/>
            </a:lvl1pPr>
            <a:lvl2pPr marL="377987" indent="0">
              <a:buNone/>
              <a:defRPr sz="992"/>
            </a:lvl2pPr>
            <a:lvl3pPr marL="755973" indent="0">
              <a:buNone/>
              <a:defRPr sz="827"/>
            </a:lvl3pPr>
            <a:lvl4pPr marL="1133961" indent="0">
              <a:buNone/>
              <a:defRPr sz="744"/>
            </a:lvl4pPr>
            <a:lvl5pPr marL="1511947" indent="0">
              <a:buNone/>
              <a:defRPr sz="744"/>
            </a:lvl5pPr>
            <a:lvl6pPr marL="1889933" indent="0">
              <a:buNone/>
              <a:defRPr sz="744"/>
            </a:lvl6pPr>
            <a:lvl7pPr marL="2267920" indent="0">
              <a:buNone/>
              <a:defRPr sz="744"/>
            </a:lvl7pPr>
            <a:lvl8pPr marL="2645907" indent="0">
              <a:buNone/>
              <a:defRPr sz="744"/>
            </a:lvl8pPr>
            <a:lvl9pPr marL="3023894" indent="0">
              <a:buNone/>
              <a:defRPr sz="744"/>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F221738-EFDC-4B37-A2B5-DCAC211608EC}" type="datetime1">
              <a:rPr lang="fr-FR" smtClean="0"/>
              <a:t>24/02/2020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79E26B0-B6A2-4079-8993-B605AAC9AA82}" type="slidenum">
              <a:rPr lang="fr-FR" smtClean="0"/>
              <a:t>‹N°›</a:t>
            </a:fld>
            <a:endParaRPr lang="fr-FR"/>
          </a:p>
        </p:txBody>
      </p:sp>
    </p:spTree>
    <p:extLst>
      <p:ext uri="{BB962C8B-B14F-4D97-AF65-F5344CB8AC3E}">
        <p14:creationId xmlns:p14="http://schemas.microsoft.com/office/powerpoint/2010/main" val="74614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Group 13"/>
          <p:cNvGrpSpPr/>
          <p:nvPr/>
        </p:nvGrpSpPr>
        <p:grpSpPr>
          <a:xfrm>
            <a:off x="1" y="2"/>
            <a:ext cx="1762612" cy="10691814"/>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811965" y="712788"/>
            <a:ext cx="6369726" cy="3088746"/>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11965" y="4157928"/>
            <a:ext cx="6369726" cy="5233650"/>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083686" y="9535125"/>
            <a:ext cx="708904" cy="569240"/>
          </a:xfrm>
          <a:prstGeom prst="rect">
            <a:avLst/>
          </a:prstGeom>
        </p:spPr>
        <p:txBody>
          <a:bodyPr vert="horz" lIns="91440" tIns="45720" rIns="91440" bIns="45720" rtlCol="0" anchor="ctr"/>
          <a:lstStyle>
            <a:lvl1pPr algn="r">
              <a:defRPr sz="827" b="0" i="0">
                <a:solidFill>
                  <a:schemeClr val="tx1"/>
                </a:solidFill>
                <a:effectLst/>
                <a:latin typeface="+mn-lt"/>
              </a:defRPr>
            </a:lvl1pPr>
          </a:lstStyle>
          <a:p>
            <a:fld id="{A94A62C5-8C39-47B5-A2DA-97CCD1819DF4}" type="datetime1">
              <a:rPr lang="fr-FR" smtClean="0"/>
              <a:t>24/02/2020</a:t>
            </a:fld>
            <a:endParaRPr lang="fr-FR"/>
          </a:p>
        </p:txBody>
      </p:sp>
      <p:sp>
        <p:nvSpPr>
          <p:cNvPr id="5" name="Footer Placeholder 4"/>
          <p:cNvSpPr>
            <a:spLocks noGrp="1"/>
          </p:cNvSpPr>
          <p:nvPr>
            <p:ph type="ftr" sz="quarter" idx="3"/>
          </p:nvPr>
        </p:nvSpPr>
        <p:spPr>
          <a:xfrm>
            <a:off x="1642724" y="9535125"/>
            <a:ext cx="4393703" cy="569240"/>
          </a:xfrm>
          <a:prstGeom prst="rect">
            <a:avLst/>
          </a:prstGeom>
        </p:spPr>
        <p:txBody>
          <a:bodyPr vert="horz" lIns="91440" tIns="45720" rIns="91440" bIns="45720" rtlCol="0" anchor="ctr"/>
          <a:lstStyle>
            <a:lvl1pPr algn="l">
              <a:defRPr sz="827"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6839851" y="9535125"/>
            <a:ext cx="341841" cy="569240"/>
          </a:xfrm>
          <a:prstGeom prst="rect">
            <a:avLst/>
          </a:prstGeom>
        </p:spPr>
        <p:txBody>
          <a:bodyPr vert="horz" lIns="91440" tIns="45720" rIns="91440" bIns="45720" rtlCol="0" anchor="ctr"/>
          <a:lstStyle>
            <a:lvl1pPr algn="r">
              <a:defRPr sz="827" b="0" i="0">
                <a:solidFill>
                  <a:schemeClr val="tx1"/>
                </a:solidFill>
                <a:effectLst/>
                <a:latin typeface="+mn-lt"/>
              </a:defRPr>
            </a:lvl1pPr>
          </a:lstStyle>
          <a:p>
            <a:fld id="{979E26B0-B6A2-4079-8993-B605AAC9AA82}" type="slidenum">
              <a:rPr lang="fr-FR" smtClean="0"/>
              <a:t>‹N°›</a:t>
            </a:fld>
            <a:endParaRPr lang="fr-FR"/>
          </a:p>
        </p:txBody>
      </p:sp>
    </p:spTree>
    <p:extLst>
      <p:ext uri="{BB962C8B-B14F-4D97-AF65-F5344CB8AC3E}">
        <p14:creationId xmlns:p14="http://schemas.microsoft.com/office/powerpoint/2010/main" val="3334509877"/>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hf hdr="0" ftr="0" dt="0"/>
  <p:txStyles>
    <p:titleStyle>
      <a:lvl1pPr algn="ctr" defTabSz="377987" rtl="0" eaLnBrk="1" latinLnBrk="0" hangingPunct="1">
        <a:spcBef>
          <a:spcPct val="0"/>
        </a:spcBef>
        <a:buNone/>
        <a:defRPr sz="3307"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36242" indent="-236242" algn="l" defTabSz="377987" rtl="0" eaLnBrk="1" latinLnBrk="0" hangingPunct="1">
        <a:spcBef>
          <a:spcPct val="20000"/>
        </a:spcBef>
        <a:spcAft>
          <a:spcPts val="496"/>
        </a:spcAft>
        <a:buClr>
          <a:schemeClr val="accent1">
            <a:lumMod val="75000"/>
          </a:schemeClr>
        </a:buClr>
        <a:buSzPct val="145000"/>
        <a:buFont typeface="Arial"/>
        <a:buChar char="•"/>
        <a:defRPr sz="1984" kern="1200" cap="none">
          <a:solidFill>
            <a:schemeClr val="tx1"/>
          </a:solidFill>
          <a:effectLst/>
          <a:latin typeface="+mn-lt"/>
          <a:ea typeface="+mn-ea"/>
          <a:cs typeface="+mn-cs"/>
        </a:defRPr>
      </a:lvl1pPr>
      <a:lvl2pPr marL="614229" indent="-236242" algn="l" defTabSz="377987" rtl="0" eaLnBrk="1" latinLnBrk="0" hangingPunct="1">
        <a:spcBef>
          <a:spcPct val="20000"/>
        </a:spcBef>
        <a:spcAft>
          <a:spcPts val="496"/>
        </a:spcAft>
        <a:buClr>
          <a:schemeClr val="accent1">
            <a:lumMod val="75000"/>
          </a:schemeClr>
        </a:buClr>
        <a:buSzPct val="145000"/>
        <a:buFont typeface="Arial"/>
        <a:buChar char="•"/>
        <a:defRPr sz="1653" kern="1200" cap="none">
          <a:solidFill>
            <a:schemeClr val="tx1"/>
          </a:solidFill>
          <a:effectLst/>
          <a:latin typeface="+mn-lt"/>
          <a:ea typeface="+mn-ea"/>
          <a:cs typeface="+mn-cs"/>
        </a:defRPr>
      </a:lvl2pPr>
      <a:lvl3pPr marL="992215" indent="-236242" algn="l" defTabSz="377987" rtl="0" eaLnBrk="1" latinLnBrk="0" hangingPunct="1">
        <a:spcBef>
          <a:spcPct val="20000"/>
        </a:spcBef>
        <a:spcAft>
          <a:spcPts val="496"/>
        </a:spcAft>
        <a:buClr>
          <a:schemeClr val="accent1">
            <a:lumMod val="75000"/>
          </a:schemeClr>
        </a:buClr>
        <a:buSzPct val="145000"/>
        <a:buFont typeface="Arial"/>
        <a:buChar char="•"/>
        <a:defRPr sz="1488" kern="1200" cap="none">
          <a:solidFill>
            <a:schemeClr val="tx1"/>
          </a:solidFill>
          <a:effectLst/>
          <a:latin typeface="+mn-lt"/>
          <a:ea typeface="+mn-ea"/>
          <a:cs typeface="+mn-cs"/>
        </a:defRPr>
      </a:lvl3pPr>
      <a:lvl4pPr marL="1275705" indent="-141745" algn="l" defTabSz="377987" rtl="0" eaLnBrk="1" latinLnBrk="0" hangingPunct="1">
        <a:spcBef>
          <a:spcPct val="20000"/>
        </a:spcBef>
        <a:spcAft>
          <a:spcPts val="496"/>
        </a:spcAft>
        <a:buClr>
          <a:schemeClr val="accent1">
            <a:lumMod val="75000"/>
          </a:schemeClr>
        </a:buClr>
        <a:buSzPct val="145000"/>
        <a:buFont typeface="Arial"/>
        <a:buChar char="•"/>
        <a:defRPr sz="1323" kern="1200" cap="none">
          <a:solidFill>
            <a:schemeClr val="tx1"/>
          </a:solidFill>
          <a:effectLst/>
          <a:latin typeface="+mn-lt"/>
          <a:ea typeface="+mn-ea"/>
          <a:cs typeface="+mn-cs"/>
        </a:defRPr>
      </a:lvl4pPr>
      <a:lvl5pPr marL="1653692" indent="-141745" algn="l" defTabSz="377987" rtl="0" eaLnBrk="1" latinLnBrk="0" hangingPunct="1">
        <a:spcBef>
          <a:spcPct val="20000"/>
        </a:spcBef>
        <a:spcAft>
          <a:spcPts val="496"/>
        </a:spcAft>
        <a:buClr>
          <a:schemeClr val="accent1">
            <a:lumMod val="75000"/>
          </a:schemeClr>
        </a:buClr>
        <a:buSzPct val="145000"/>
        <a:buFont typeface="Arial"/>
        <a:buChar char="•"/>
        <a:defRPr sz="1157" kern="1200" cap="none">
          <a:solidFill>
            <a:schemeClr val="tx1"/>
          </a:solidFill>
          <a:effectLst/>
          <a:latin typeface="+mn-lt"/>
          <a:ea typeface="+mn-ea"/>
          <a:cs typeface="+mn-cs"/>
        </a:defRPr>
      </a:lvl5pPr>
      <a:lvl6pPr marL="2078927" indent="-188994" algn="l" defTabSz="377987" rtl="0" eaLnBrk="1" latinLnBrk="0" hangingPunct="1">
        <a:spcBef>
          <a:spcPct val="20000"/>
        </a:spcBef>
        <a:spcAft>
          <a:spcPts val="496"/>
        </a:spcAft>
        <a:buClr>
          <a:schemeClr val="accent1">
            <a:lumMod val="75000"/>
          </a:schemeClr>
        </a:buClr>
        <a:buSzPct val="145000"/>
        <a:buFont typeface="Arial"/>
        <a:buChar char="•"/>
        <a:defRPr sz="1157" kern="1200" cap="none">
          <a:solidFill>
            <a:schemeClr val="tx1"/>
          </a:solidFill>
          <a:effectLst/>
          <a:latin typeface="+mn-lt"/>
          <a:ea typeface="+mn-ea"/>
          <a:cs typeface="+mn-cs"/>
        </a:defRPr>
      </a:lvl6pPr>
      <a:lvl7pPr marL="2456914" indent="-188994" algn="l" defTabSz="377987" rtl="0" eaLnBrk="1" latinLnBrk="0" hangingPunct="1">
        <a:spcBef>
          <a:spcPct val="20000"/>
        </a:spcBef>
        <a:spcAft>
          <a:spcPts val="496"/>
        </a:spcAft>
        <a:buClr>
          <a:schemeClr val="accent1">
            <a:lumMod val="75000"/>
          </a:schemeClr>
        </a:buClr>
        <a:buSzPct val="145000"/>
        <a:buFont typeface="Arial"/>
        <a:buChar char="•"/>
        <a:defRPr sz="1157" kern="1200" cap="none">
          <a:solidFill>
            <a:schemeClr val="tx1"/>
          </a:solidFill>
          <a:effectLst/>
          <a:latin typeface="+mn-lt"/>
          <a:ea typeface="+mn-ea"/>
          <a:cs typeface="+mn-cs"/>
        </a:defRPr>
      </a:lvl7pPr>
      <a:lvl8pPr marL="2834900" indent="-188994" algn="l" defTabSz="377987" rtl="0" eaLnBrk="1" latinLnBrk="0" hangingPunct="1">
        <a:spcBef>
          <a:spcPct val="20000"/>
        </a:spcBef>
        <a:spcAft>
          <a:spcPts val="496"/>
        </a:spcAft>
        <a:buClr>
          <a:schemeClr val="accent1">
            <a:lumMod val="75000"/>
          </a:schemeClr>
        </a:buClr>
        <a:buSzPct val="145000"/>
        <a:buFont typeface="Arial"/>
        <a:buChar char="•"/>
        <a:defRPr sz="1157" kern="1200" cap="none">
          <a:solidFill>
            <a:schemeClr val="tx1"/>
          </a:solidFill>
          <a:effectLst/>
          <a:latin typeface="+mn-lt"/>
          <a:ea typeface="+mn-ea"/>
          <a:cs typeface="+mn-cs"/>
        </a:defRPr>
      </a:lvl8pPr>
      <a:lvl9pPr marL="3212888" indent="-188994" algn="l" defTabSz="377987" rtl="0" eaLnBrk="1" latinLnBrk="0" hangingPunct="1">
        <a:spcBef>
          <a:spcPct val="20000"/>
        </a:spcBef>
        <a:spcAft>
          <a:spcPts val="496"/>
        </a:spcAft>
        <a:buClr>
          <a:schemeClr val="accent1">
            <a:lumMod val="75000"/>
          </a:schemeClr>
        </a:buClr>
        <a:buSzPct val="145000"/>
        <a:buFont typeface="Arial"/>
        <a:buChar char="•"/>
        <a:defRPr sz="1157" kern="1200" cap="none">
          <a:solidFill>
            <a:schemeClr val="tx1"/>
          </a:solidFill>
          <a:effectLst/>
          <a:latin typeface="+mn-lt"/>
          <a:ea typeface="+mn-ea"/>
          <a:cs typeface="+mn-cs"/>
        </a:defRPr>
      </a:lvl9pPr>
    </p:bodyStyle>
    <p:otherStyle>
      <a:defPPr>
        <a:defRPr lang="en-US"/>
      </a:defPPr>
      <a:lvl1pPr marL="0" algn="l" defTabSz="377987" rtl="0" eaLnBrk="1" latinLnBrk="0" hangingPunct="1">
        <a:defRPr sz="1488" kern="1200">
          <a:solidFill>
            <a:schemeClr val="tx1"/>
          </a:solidFill>
          <a:latin typeface="+mn-lt"/>
          <a:ea typeface="+mn-ea"/>
          <a:cs typeface="+mn-cs"/>
        </a:defRPr>
      </a:lvl1pPr>
      <a:lvl2pPr marL="377987" algn="l" defTabSz="377987" rtl="0" eaLnBrk="1" latinLnBrk="0" hangingPunct="1">
        <a:defRPr sz="1488" kern="1200">
          <a:solidFill>
            <a:schemeClr val="tx1"/>
          </a:solidFill>
          <a:latin typeface="+mn-lt"/>
          <a:ea typeface="+mn-ea"/>
          <a:cs typeface="+mn-cs"/>
        </a:defRPr>
      </a:lvl2pPr>
      <a:lvl3pPr marL="755973" algn="l" defTabSz="377987" rtl="0" eaLnBrk="1" latinLnBrk="0" hangingPunct="1">
        <a:defRPr sz="1488" kern="1200">
          <a:solidFill>
            <a:schemeClr val="tx1"/>
          </a:solidFill>
          <a:latin typeface="+mn-lt"/>
          <a:ea typeface="+mn-ea"/>
          <a:cs typeface="+mn-cs"/>
        </a:defRPr>
      </a:lvl3pPr>
      <a:lvl4pPr marL="1133961" algn="l" defTabSz="377987" rtl="0" eaLnBrk="1" latinLnBrk="0" hangingPunct="1">
        <a:defRPr sz="1488" kern="1200">
          <a:solidFill>
            <a:schemeClr val="tx1"/>
          </a:solidFill>
          <a:latin typeface="+mn-lt"/>
          <a:ea typeface="+mn-ea"/>
          <a:cs typeface="+mn-cs"/>
        </a:defRPr>
      </a:lvl4pPr>
      <a:lvl5pPr marL="1511947" algn="l" defTabSz="377987" rtl="0" eaLnBrk="1" latinLnBrk="0" hangingPunct="1">
        <a:defRPr sz="1488" kern="1200">
          <a:solidFill>
            <a:schemeClr val="tx1"/>
          </a:solidFill>
          <a:latin typeface="+mn-lt"/>
          <a:ea typeface="+mn-ea"/>
          <a:cs typeface="+mn-cs"/>
        </a:defRPr>
      </a:lvl5pPr>
      <a:lvl6pPr marL="1889933" algn="l" defTabSz="377987" rtl="0" eaLnBrk="1" latinLnBrk="0" hangingPunct="1">
        <a:defRPr sz="1488" kern="1200">
          <a:solidFill>
            <a:schemeClr val="tx1"/>
          </a:solidFill>
          <a:latin typeface="+mn-lt"/>
          <a:ea typeface="+mn-ea"/>
          <a:cs typeface="+mn-cs"/>
        </a:defRPr>
      </a:lvl6pPr>
      <a:lvl7pPr marL="2267920" algn="l" defTabSz="377987" rtl="0" eaLnBrk="1" latinLnBrk="0" hangingPunct="1">
        <a:defRPr sz="1488" kern="1200">
          <a:solidFill>
            <a:schemeClr val="tx1"/>
          </a:solidFill>
          <a:latin typeface="+mn-lt"/>
          <a:ea typeface="+mn-ea"/>
          <a:cs typeface="+mn-cs"/>
        </a:defRPr>
      </a:lvl7pPr>
      <a:lvl8pPr marL="2645907" algn="l" defTabSz="377987" rtl="0" eaLnBrk="1" latinLnBrk="0" hangingPunct="1">
        <a:defRPr sz="1488" kern="1200">
          <a:solidFill>
            <a:schemeClr val="tx1"/>
          </a:solidFill>
          <a:latin typeface="+mn-lt"/>
          <a:ea typeface="+mn-ea"/>
          <a:cs typeface="+mn-cs"/>
        </a:defRPr>
      </a:lvl8pPr>
      <a:lvl9pPr marL="3023894" algn="l" defTabSz="377987"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9.png"/><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ésultat de recherche d'images pour &quot;dessin telephone mobile&quot;">
            <a:extLst>
              <a:ext uri="{FF2B5EF4-FFF2-40B4-BE49-F238E27FC236}">
                <a16:creationId xmlns:a16="http://schemas.microsoft.com/office/drawing/2014/main" id="{B0A5CC2E-E699-4006-A9F3-FBCCC442E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590" y="4370030"/>
            <a:ext cx="4303787" cy="28368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990E9B6-4E3F-481A-95BD-127A918A9F6A}"/>
              </a:ext>
            </a:extLst>
          </p:cNvPr>
          <p:cNvSpPr/>
          <p:nvPr/>
        </p:nvSpPr>
        <p:spPr>
          <a:xfrm>
            <a:off x="819342" y="1074241"/>
            <a:ext cx="6086283"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fr-FR" sz="5400" b="1" dirty="0">
                <a:ln/>
                <a:solidFill>
                  <a:schemeClr val="accent4"/>
                </a:solidFill>
              </a:rPr>
              <a:t>Projet refonte du Crew Web Access</a:t>
            </a:r>
          </a:p>
        </p:txBody>
      </p:sp>
      <p:pic>
        <p:nvPicPr>
          <p:cNvPr id="2054" name="Picture 6" descr="Résultat de recherche d'images pour &quot;xlm aero&quot;">
            <a:extLst>
              <a:ext uri="{FF2B5EF4-FFF2-40B4-BE49-F238E27FC236}">
                <a16:creationId xmlns:a16="http://schemas.microsoft.com/office/drawing/2014/main" id="{7C9C3FED-DEFD-44F4-88AF-99A6B5360A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5905" y="8475053"/>
            <a:ext cx="1839912" cy="183991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Résultat de recherche d'images pour &quot;ios logo&quot;">
            <a:extLst>
              <a:ext uri="{FF2B5EF4-FFF2-40B4-BE49-F238E27FC236}">
                <a16:creationId xmlns:a16="http://schemas.microsoft.com/office/drawing/2014/main" id="{A4DB99D2-8E0B-45FF-9F0B-9253B559DA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4021" y="4115778"/>
            <a:ext cx="788843" cy="78884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Résultat de recherche d'images pour &quot;android logo&quot;">
            <a:extLst>
              <a:ext uri="{FF2B5EF4-FFF2-40B4-BE49-F238E27FC236}">
                <a16:creationId xmlns:a16="http://schemas.microsoft.com/office/drawing/2014/main" id="{69EC1355-2B29-4E01-BADF-FB54605D27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4485" y="4798655"/>
            <a:ext cx="544192" cy="638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47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439702C-09D5-40F9-846F-B9A3D507495E}"/>
              </a:ext>
            </a:extLst>
          </p:cNvPr>
          <p:cNvSpPr txBox="1"/>
          <p:nvPr/>
        </p:nvSpPr>
        <p:spPr>
          <a:xfrm>
            <a:off x="876300" y="1038225"/>
            <a:ext cx="6305550" cy="7017306"/>
          </a:xfrm>
          <a:prstGeom prst="rect">
            <a:avLst/>
          </a:prstGeom>
          <a:noFill/>
        </p:spPr>
        <p:txBody>
          <a:bodyPr wrap="square" rtlCol="0">
            <a:spAutoFit/>
          </a:bodyPr>
          <a:lstStyle/>
          <a:p>
            <a:pPr algn="just"/>
            <a:r>
              <a:rPr lang="fr-FR" dirty="0">
                <a:solidFill>
                  <a:srgbClr val="0070C0"/>
                </a:solidFill>
              </a:rPr>
              <a:t>Le monde se modernise rapidement, et le besoin de suivre le pas afin de rester dans la course se fait ressentir ; Pour cela, comme vous le savez, une refonte totale de la solution CWA (Crew Web Access) a été initiée.</a:t>
            </a:r>
          </a:p>
          <a:p>
            <a:pPr algn="just"/>
            <a:endParaRPr lang="fr-FR" dirty="0">
              <a:solidFill>
                <a:srgbClr val="0070C0"/>
              </a:solidFill>
            </a:endParaRPr>
          </a:p>
          <a:p>
            <a:pPr algn="just"/>
            <a:r>
              <a:rPr lang="fr-FR" dirty="0">
                <a:solidFill>
                  <a:srgbClr val="0070C0"/>
                </a:solidFill>
              </a:rPr>
              <a:t>Après avoir analysé le POC (Proof Of Concept) existant de l’application mobile, voici mes conclusions :</a:t>
            </a:r>
          </a:p>
          <a:p>
            <a:pPr marL="285750" indent="-285750" algn="just">
              <a:buFont typeface="Arial" panose="020B0604020202020204" pitchFamily="34" charset="0"/>
              <a:buChar char="•"/>
            </a:pPr>
            <a:r>
              <a:rPr lang="fr-FR" dirty="0">
                <a:solidFill>
                  <a:srgbClr val="0070C0"/>
                </a:solidFill>
              </a:rPr>
              <a:t>Le choix des technologies utilisées est bon et en adéquation avec le besoin .</a:t>
            </a:r>
          </a:p>
          <a:p>
            <a:pPr marL="285750" indent="-285750" algn="just">
              <a:buFont typeface="Arial" panose="020B0604020202020204" pitchFamily="34" charset="0"/>
              <a:buChar char="•"/>
            </a:pPr>
            <a:r>
              <a:rPr lang="fr-FR" dirty="0">
                <a:solidFill>
                  <a:srgbClr val="0070C0"/>
                </a:solidFill>
              </a:rPr>
              <a:t>Quelques erreurs liées à la sécurité</a:t>
            </a:r>
          </a:p>
          <a:p>
            <a:pPr marL="285750" indent="-285750" algn="just">
              <a:buFont typeface="Arial" panose="020B0604020202020204" pitchFamily="34" charset="0"/>
              <a:buChar char="•"/>
            </a:pPr>
            <a:r>
              <a:rPr lang="fr-FR" dirty="0">
                <a:solidFill>
                  <a:srgbClr val="0070C0"/>
                </a:solidFill>
              </a:rPr>
              <a:t>Aucune architecture mise en place (hormis celle imposée par la technologie)</a:t>
            </a:r>
          </a:p>
          <a:p>
            <a:pPr marL="285750" indent="-285750" algn="just">
              <a:buFont typeface="Arial" panose="020B0604020202020204" pitchFamily="34" charset="0"/>
              <a:buChar char="•"/>
            </a:pPr>
            <a:endParaRPr lang="fr-FR" dirty="0">
              <a:solidFill>
                <a:srgbClr val="0070C0"/>
              </a:solidFill>
            </a:endParaRPr>
          </a:p>
          <a:p>
            <a:pPr algn="just"/>
            <a:r>
              <a:rPr lang="fr-FR" dirty="0">
                <a:solidFill>
                  <a:srgbClr val="0070C0"/>
                </a:solidFill>
              </a:rPr>
              <a:t>Le dernier point est la cause principale de ma volonté de reprendre de zéro. En effet, si on ne réfléchit pas bien à l’architecture (l’organisation) du code, on finit toujours par tomber, au fil du temps, sur les mêmes problématiques qu’avec l’ancien KEOPS : manque de lisibilité du code, donc maintenabilité difficile et chronophage.</a:t>
            </a:r>
          </a:p>
          <a:p>
            <a:pPr algn="just"/>
            <a:endParaRPr lang="fr-FR" dirty="0">
              <a:solidFill>
                <a:srgbClr val="0070C0"/>
              </a:solidFill>
            </a:endParaRPr>
          </a:p>
          <a:p>
            <a:pPr algn="just"/>
            <a:r>
              <a:rPr lang="fr-FR" dirty="0">
                <a:solidFill>
                  <a:srgbClr val="0070C0"/>
                </a:solidFill>
              </a:rPr>
              <a:t>Afin d’être certain de ne pas faire fausse route dès le début, j’ai décidé de faire l’analyse du besoin et le contour fonctionnel de l’application. De plus, j’ai élaboré l’architecture des classes constituant l’application. Le projet étant de petite envergure, il est encore temps de pouvoir tout reprendre de zéro.</a:t>
            </a:r>
          </a:p>
        </p:txBody>
      </p:sp>
      <p:sp>
        <p:nvSpPr>
          <p:cNvPr id="6" name="Rectangle 5">
            <a:extLst>
              <a:ext uri="{FF2B5EF4-FFF2-40B4-BE49-F238E27FC236}">
                <a16:creationId xmlns:a16="http://schemas.microsoft.com/office/drawing/2014/main" id="{FCBB203C-8EE5-4E46-AF92-FA344134410E}"/>
              </a:ext>
            </a:extLst>
          </p:cNvPr>
          <p:cNvSpPr/>
          <p:nvPr/>
        </p:nvSpPr>
        <p:spPr>
          <a:xfrm>
            <a:off x="876300" y="244535"/>
            <a:ext cx="2287807" cy="584775"/>
          </a:xfrm>
          <a:prstGeom prst="rect">
            <a:avLst/>
          </a:prstGeom>
          <a:noFill/>
        </p:spPr>
        <p:txBody>
          <a:bodyPr wrap="none" lIns="91440" tIns="45720" rIns="91440" bIns="45720">
            <a:spAutoFit/>
          </a:bodyPr>
          <a:lstStyle/>
          <a:p>
            <a:pPr algn="ctr"/>
            <a:r>
              <a:rPr lang="fr-FR" sz="3200" b="0" cap="none" spc="0" dirty="0">
                <a:ln w="0"/>
                <a:solidFill>
                  <a:schemeClr val="accent1"/>
                </a:solidFill>
                <a:effectLst>
                  <a:outerShdw blurRad="38100" dist="25400" dir="5400000" algn="ctr" rotWithShape="0">
                    <a:srgbClr val="6E747A">
                      <a:alpha val="43000"/>
                    </a:srgbClr>
                  </a:outerShdw>
                </a:effectLst>
              </a:rPr>
              <a:t>Introduction</a:t>
            </a:r>
          </a:p>
        </p:txBody>
      </p:sp>
      <p:sp>
        <p:nvSpPr>
          <p:cNvPr id="3" name="Espace réservé du numéro de diapositive 2">
            <a:extLst>
              <a:ext uri="{FF2B5EF4-FFF2-40B4-BE49-F238E27FC236}">
                <a16:creationId xmlns:a16="http://schemas.microsoft.com/office/drawing/2014/main" id="{3098F174-7534-4B9B-AB78-6058FF8CF921}"/>
              </a:ext>
            </a:extLst>
          </p:cNvPr>
          <p:cNvSpPr>
            <a:spLocks noGrp="1"/>
          </p:cNvSpPr>
          <p:nvPr>
            <p:ph type="sldNum" sz="quarter" idx="12"/>
          </p:nvPr>
        </p:nvSpPr>
        <p:spPr/>
        <p:txBody>
          <a:bodyPr/>
          <a:lstStyle/>
          <a:p>
            <a:fld id="{979E26B0-B6A2-4079-8993-B605AAC9AA82}" type="slidenum">
              <a:rPr lang="fr-FR" sz="1800" smtClean="0"/>
              <a:t>2</a:t>
            </a:fld>
            <a:endParaRPr lang="fr-FR" dirty="0"/>
          </a:p>
        </p:txBody>
      </p:sp>
    </p:spTree>
    <p:extLst>
      <p:ext uri="{BB962C8B-B14F-4D97-AF65-F5344CB8AC3E}">
        <p14:creationId xmlns:p14="http://schemas.microsoft.com/office/powerpoint/2010/main" val="4087875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50ECBC-3E63-4C41-B580-0631C8EA20FB}"/>
              </a:ext>
            </a:extLst>
          </p:cNvPr>
          <p:cNvSpPr/>
          <p:nvPr/>
        </p:nvSpPr>
        <p:spPr>
          <a:xfrm>
            <a:off x="897267" y="158810"/>
            <a:ext cx="4727577" cy="584775"/>
          </a:xfrm>
          <a:prstGeom prst="rect">
            <a:avLst/>
          </a:prstGeom>
          <a:noFill/>
        </p:spPr>
        <p:txBody>
          <a:bodyPr wrap="none" lIns="91440" tIns="45720" rIns="91440" bIns="45720">
            <a:spAutoFit/>
          </a:bodyPr>
          <a:lstStyle/>
          <a:p>
            <a:pPr algn="ctr"/>
            <a:r>
              <a:rPr lang="fr-FR" sz="3200" dirty="0">
                <a:ln w="0"/>
                <a:solidFill>
                  <a:schemeClr val="accent1"/>
                </a:solidFill>
                <a:effectLst>
                  <a:outerShdw blurRad="38100" dist="25400" dir="5400000" algn="ctr" rotWithShape="0">
                    <a:srgbClr val="6E747A">
                      <a:alpha val="43000"/>
                    </a:srgbClr>
                  </a:outerShdw>
                </a:effectLst>
              </a:rPr>
              <a:t>Ce dont parle ce document</a:t>
            </a:r>
            <a:endParaRPr lang="fr-FR" sz="3200" b="0" cap="none" spc="0" dirty="0">
              <a:ln w="0"/>
              <a:solidFill>
                <a:schemeClr val="accent1"/>
              </a:solidFill>
              <a:effectLst>
                <a:outerShdw blurRad="38100" dist="25400" dir="5400000" algn="ctr" rotWithShape="0">
                  <a:srgbClr val="6E747A">
                    <a:alpha val="43000"/>
                  </a:srgbClr>
                </a:outerShdw>
              </a:effectLst>
            </a:endParaRPr>
          </a:p>
        </p:txBody>
      </p:sp>
      <p:sp>
        <p:nvSpPr>
          <p:cNvPr id="3" name="Espace réservé du numéro de diapositive 2">
            <a:extLst>
              <a:ext uri="{FF2B5EF4-FFF2-40B4-BE49-F238E27FC236}">
                <a16:creationId xmlns:a16="http://schemas.microsoft.com/office/drawing/2014/main" id="{C9A69709-0F0F-433E-8FAF-14C96F1D72C3}"/>
              </a:ext>
            </a:extLst>
          </p:cNvPr>
          <p:cNvSpPr>
            <a:spLocks noGrp="1"/>
          </p:cNvSpPr>
          <p:nvPr>
            <p:ph type="sldNum" sz="quarter" idx="12"/>
          </p:nvPr>
        </p:nvSpPr>
        <p:spPr/>
        <p:txBody>
          <a:bodyPr/>
          <a:lstStyle/>
          <a:p>
            <a:fld id="{979E26B0-B6A2-4079-8993-B605AAC9AA82}" type="slidenum">
              <a:rPr lang="fr-FR" sz="1800" smtClean="0"/>
              <a:t>3</a:t>
            </a:fld>
            <a:endParaRPr lang="fr-FR" sz="1800" dirty="0"/>
          </a:p>
        </p:txBody>
      </p:sp>
      <p:sp>
        <p:nvSpPr>
          <p:cNvPr id="6" name="Rectangle 5">
            <a:extLst>
              <a:ext uri="{FF2B5EF4-FFF2-40B4-BE49-F238E27FC236}">
                <a16:creationId xmlns:a16="http://schemas.microsoft.com/office/drawing/2014/main" id="{4F0802AD-6111-445F-B479-7B1BE03B7F7C}"/>
              </a:ext>
            </a:extLst>
          </p:cNvPr>
          <p:cNvSpPr/>
          <p:nvPr/>
        </p:nvSpPr>
        <p:spPr>
          <a:xfrm>
            <a:off x="897267" y="1035062"/>
            <a:ext cx="4461478" cy="461665"/>
          </a:xfrm>
          <a:prstGeom prst="rect">
            <a:avLst/>
          </a:prstGeom>
          <a:noFill/>
        </p:spPr>
        <p:txBody>
          <a:bodyPr wrap="none" lIns="91440" tIns="45720" rIns="91440" bIns="45720">
            <a:spAutoFit/>
          </a:bodyPr>
          <a:lstStyle/>
          <a:p>
            <a:r>
              <a:rPr lang="fr-FR" sz="2400" b="0" cap="none" spc="0" dirty="0">
                <a:ln w="0"/>
                <a:effectLst>
                  <a:outerShdw blurRad="38100" dist="25400" dir="5400000" algn="ctr" rotWithShape="0">
                    <a:srgbClr val="6E747A">
                      <a:alpha val="43000"/>
                    </a:srgbClr>
                  </a:outerShdw>
                </a:effectLst>
              </a:rPr>
              <a:t>Page4 - Le choix des technologies</a:t>
            </a:r>
          </a:p>
        </p:txBody>
      </p:sp>
      <p:sp>
        <p:nvSpPr>
          <p:cNvPr id="7" name="Rectangle 6">
            <a:extLst>
              <a:ext uri="{FF2B5EF4-FFF2-40B4-BE49-F238E27FC236}">
                <a16:creationId xmlns:a16="http://schemas.microsoft.com/office/drawing/2014/main" id="{219EBABC-2917-4709-B1BD-7D5CEC0D2792}"/>
              </a:ext>
            </a:extLst>
          </p:cNvPr>
          <p:cNvSpPr/>
          <p:nvPr/>
        </p:nvSpPr>
        <p:spPr>
          <a:xfrm>
            <a:off x="897267" y="1733307"/>
            <a:ext cx="4588115" cy="461665"/>
          </a:xfrm>
          <a:prstGeom prst="rect">
            <a:avLst/>
          </a:prstGeom>
          <a:noFill/>
        </p:spPr>
        <p:txBody>
          <a:bodyPr wrap="none" lIns="91440" tIns="45720" rIns="91440" bIns="45720">
            <a:spAutoFit/>
          </a:bodyPr>
          <a:lstStyle/>
          <a:p>
            <a:r>
              <a:rPr lang="fr-FR" sz="2400" dirty="0">
                <a:ln w="0"/>
                <a:effectLst>
                  <a:outerShdw blurRad="38100" dist="25400" dir="5400000" algn="ctr" rotWithShape="0">
                    <a:srgbClr val="6E747A">
                      <a:alpha val="43000"/>
                    </a:srgbClr>
                  </a:outerShdw>
                </a:effectLst>
              </a:rPr>
              <a:t>Page5 - Maquettage des interfaces</a:t>
            </a:r>
          </a:p>
        </p:txBody>
      </p:sp>
      <p:sp>
        <p:nvSpPr>
          <p:cNvPr id="8" name="Rectangle 7">
            <a:extLst>
              <a:ext uri="{FF2B5EF4-FFF2-40B4-BE49-F238E27FC236}">
                <a16:creationId xmlns:a16="http://schemas.microsoft.com/office/drawing/2014/main" id="{89444582-E571-42DF-A093-8FCFC79A9E73}"/>
              </a:ext>
            </a:extLst>
          </p:cNvPr>
          <p:cNvSpPr/>
          <p:nvPr/>
        </p:nvSpPr>
        <p:spPr>
          <a:xfrm>
            <a:off x="897267" y="2431553"/>
            <a:ext cx="5576157" cy="461665"/>
          </a:xfrm>
          <a:prstGeom prst="rect">
            <a:avLst/>
          </a:prstGeom>
          <a:noFill/>
        </p:spPr>
        <p:txBody>
          <a:bodyPr wrap="square" lIns="91440" tIns="45720" rIns="91440" bIns="45720">
            <a:spAutoFit/>
          </a:bodyPr>
          <a:lstStyle/>
          <a:p>
            <a:r>
              <a:rPr lang="fr-FR" sz="2400" dirty="0">
                <a:ln w="0"/>
                <a:effectLst>
                  <a:outerShdw blurRad="38100" dist="25400" dir="5400000" algn="ctr" rotWithShape="0">
                    <a:srgbClr val="6E747A">
                      <a:alpha val="43000"/>
                    </a:srgbClr>
                  </a:outerShdw>
                </a:effectLst>
              </a:rPr>
              <a:t>Page6 - Le contour fonctionnel</a:t>
            </a:r>
          </a:p>
        </p:txBody>
      </p:sp>
      <p:sp>
        <p:nvSpPr>
          <p:cNvPr id="9" name="Rectangle 8">
            <a:extLst>
              <a:ext uri="{FF2B5EF4-FFF2-40B4-BE49-F238E27FC236}">
                <a16:creationId xmlns:a16="http://schemas.microsoft.com/office/drawing/2014/main" id="{52FE5111-552C-4A85-8215-4E6D12CE7BCB}"/>
              </a:ext>
            </a:extLst>
          </p:cNvPr>
          <p:cNvSpPr/>
          <p:nvPr/>
        </p:nvSpPr>
        <p:spPr>
          <a:xfrm>
            <a:off x="897267" y="3177013"/>
            <a:ext cx="5033056" cy="461665"/>
          </a:xfrm>
          <a:prstGeom prst="rect">
            <a:avLst/>
          </a:prstGeom>
          <a:noFill/>
        </p:spPr>
        <p:txBody>
          <a:bodyPr wrap="square" lIns="91440" tIns="45720" rIns="91440" bIns="45720">
            <a:spAutoFit/>
          </a:bodyPr>
          <a:lstStyle/>
          <a:p>
            <a:r>
              <a:rPr lang="fr-FR" sz="2400" dirty="0">
                <a:ln w="0"/>
                <a:effectLst>
                  <a:outerShdw blurRad="38100" dist="25400" dir="5400000" algn="ctr" rotWithShape="0">
                    <a:srgbClr val="6E747A">
                      <a:alpha val="43000"/>
                    </a:srgbClr>
                  </a:outerShdw>
                </a:effectLst>
              </a:rPr>
              <a:t>Page7 - La structure des données</a:t>
            </a:r>
          </a:p>
        </p:txBody>
      </p:sp>
      <p:sp>
        <p:nvSpPr>
          <p:cNvPr id="10" name="Rectangle 9">
            <a:extLst>
              <a:ext uri="{FF2B5EF4-FFF2-40B4-BE49-F238E27FC236}">
                <a16:creationId xmlns:a16="http://schemas.microsoft.com/office/drawing/2014/main" id="{04F743FF-CDA3-401D-A44C-1851F9E8E381}"/>
              </a:ext>
            </a:extLst>
          </p:cNvPr>
          <p:cNvSpPr/>
          <p:nvPr/>
        </p:nvSpPr>
        <p:spPr>
          <a:xfrm>
            <a:off x="897267" y="3922473"/>
            <a:ext cx="4897452" cy="461665"/>
          </a:xfrm>
          <a:prstGeom prst="rect">
            <a:avLst/>
          </a:prstGeom>
          <a:noFill/>
        </p:spPr>
        <p:txBody>
          <a:bodyPr wrap="square" lIns="91440" tIns="45720" rIns="91440" bIns="45720">
            <a:spAutoFit/>
          </a:bodyPr>
          <a:lstStyle/>
          <a:p>
            <a:r>
              <a:rPr lang="fr-FR" sz="2400" dirty="0">
                <a:ln w="0"/>
                <a:effectLst>
                  <a:outerShdw blurRad="38100" dist="25400" dir="5400000" algn="ctr" rotWithShape="0">
                    <a:srgbClr val="6E747A">
                      <a:alpha val="43000"/>
                    </a:srgbClr>
                  </a:outerShdw>
                </a:effectLst>
              </a:rPr>
              <a:t>Page8 - L’architecture</a:t>
            </a:r>
            <a:endParaRPr lang="fr-FR" sz="2400" b="0" cap="none" spc="0" dirty="0">
              <a:ln w="0"/>
              <a:effectLst>
                <a:outerShdw blurRad="38100" dist="25400" dir="5400000" algn="ctr" rotWithShape="0">
                  <a:srgbClr val="6E747A">
                    <a:alpha val="43000"/>
                  </a:srgbClr>
                </a:outerShdw>
              </a:effectLst>
            </a:endParaRPr>
          </a:p>
        </p:txBody>
      </p:sp>
      <p:sp>
        <p:nvSpPr>
          <p:cNvPr id="11" name="Rectangle 10">
            <a:extLst>
              <a:ext uri="{FF2B5EF4-FFF2-40B4-BE49-F238E27FC236}">
                <a16:creationId xmlns:a16="http://schemas.microsoft.com/office/drawing/2014/main" id="{3413A21C-24E2-492C-B965-83FAE76FEF23}"/>
              </a:ext>
            </a:extLst>
          </p:cNvPr>
          <p:cNvSpPr/>
          <p:nvPr/>
        </p:nvSpPr>
        <p:spPr>
          <a:xfrm>
            <a:off x="897267" y="4667933"/>
            <a:ext cx="3221051" cy="461665"/>
          </a:xfrm>
          <a:prstGeom prst="rect">
            <a:avLst/>
          </a:prstGeom>
          <a:noFill/>
        </p:spPr>
        <p:txBody>
          <a:bodyPr wrap="square" lIns="91440" tIns="45720" rIns="91440" bIns="45720">
            <a:spAutoFit/>
          </a:bodyPr>
          <a:lstStyle/>
          <a:p>
            <a:r>
              <a:rPr lang="fr-FR" sz="2400" b="0" cap="none" spc="0" dirty="0">
                <a:ln w="0"/>
                <a:effectLst>
                  <a:outerShdw blurRad="38100" dist="25400" dir="5400000" algn="ctr" rotWithShape="0">
                    <a:srgbClr val="6E747A">
                      <a:alpha val="43000"/>
                    </a:srgbClr>
                  </a:outerShdw>
                </a:effectLst>
              </a:rPr>
              <a:t>Page9 - Conclusion</a:t>
            </a:r>
          </a:p>
        </p:txBody>
      </p:sp>
    </p:spTree>
    <p:extLst>
      <p:ext uri="{BB962C8B-B14F-4D97-AF65-F5344CB8AC3E}">
        <p14:creationId xmlns:p14="http://schemas.microsoft.com/office/powerpoint/2010/main" val="158324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Résultat de recherche d'images pour &quot;nativescript&quot;">
            <a:extLst>
              <a:ext uri="{FF2B5EF4-FFF2-40B4-BE49-F238E27FC236}">
                <a16:creationId xmlns:a16="http://schemas.microsoft.com/office/drawing/2014/main" id="{F1884053-5158-4E08-B75A-9508E47D0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0015" y="3832439"/>
            <a:ext cx="638158" cy="6381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Résultat de recherche d'images pour &quot;Angular&quot;">
            <a:extLst>
              <a:ext uri="{FF2B5EF4-FFF2-40B4-BE49-F238E27FC236}">
                <a16:creationId xmlns:a16="http://schemas.microsoft.com/office/drawing/2014/main" id="{B977E526-B964-4CFD-82EA-58924A4E92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265" y="5640170"/>
            <a:ext cx="937657" cy="937657"/>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CD6F8B69-1913-48A8-A03C-76C31EE125D5}"/>
              </a:ext>
            </a:extLst>
          </p:cNvPr>
          <p:cNvPicPr>
            <a:picLocks noChangeAspect="1"/>
          </p:cNvPicPr>
          <p:nvPr/>
        </p:nvPicPr>
        <p:blipFill>
          <a:blip r:embed="rId4"/>
          <a:stretch>
            <a:fillRect/>
          </a:stretch>
        </p:blipFill>
        <p:spPr>
          <a:xfrm>
            <a:off x="4796438" y="5640170"/>
            <a:ext cx="2085555" cy="1397253"/>
          </a:xfrm>
          <a:prstGeom prst="rect">
            <a:avLst/>
          </a:prstGeom>
        </p:spPr>
      </p:pic>
      <p:pic>
        <p:nvPicPr>
          <p:cNvPr id="7" name="Image 6">
            <a:extLst>
              <a:ext uri="{FF2B5EF4-FFF2-40B4-BE49-F238E27FC236}">
                <a16:creationId xmlns:a16="http://schemas.microsoft.com/office/drawing/2014/main" id="{8717E4D2-78FF-4997-9D9E-7B1086A52338}"/>
              </a:ext>
            </a:extLst>
          </p:cNvPr>
          <p:cNvPicPr>
            <a:picLocks noChangeAspect="1"/>
          </p:cNvPicPr>
          <p:nvPr/>
        </p:nvPicPr>
        <p:blipFill>
          <a:blip r:embed="rId5"/>
          <a:stretch>
            <a:fillRect/>
          </a:stretch>
        </p:blipFill>
        <p:spPr>
          <a:xfrm>
            <a:off x="4975044" y="3575287"/>
            <a:ext cx="689595" cy="1365398"/>
          </a:xfrm>
          <a:prstGeom prst="rect">
            <a:avLst/>
          </a:prstGeom>
        </p:spPr>
      </p:pic>
      <p:pic>
        <p:nvPicPr>
          <p:cNvPr id="8" name="Picture 10" descr="Résultat de recherche d'images pour &quot;ios logo&quot;">
            <a:extLst>
              <a:ext uri="{FF2B5EF4-FFF2-40B4-BE49-F238E27FC236}">
                <a16:creationId xmlns:a16="http://schemas.microsoft.com/office/drawing/2014/main" id="{8CF4EDFD-F044-4A10-8AA8-BED4D535D4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2392" y="4224551"/>
            <a:ext cx="788843" cy="78884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Résultat de recherche d'images pour &quot;android logo&quot;">
            <a:extLst>
              <a:ext uri="{FF2B5EF4-FFF2-40B4-BE49-F238E27FC236}">
                <a16:creationId xmlns:a16="http://schemas.microsoft.com/office/drawing/2014/main" id="{D92B38B2-3A69-4A7C-BFF3-0BCA550F65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2266" y="3575287"/>
            <a:ext cx="544192" cy="6388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82B58FC-3615-45A0-88F7-19EA5579C046}"/>
              </a:ext>
            </a:extLst>
          </p:cNvPr>
          <p:cNvSpPr/>
          <p:nvPr/>
        </p:nvSpPr>
        <p:spPr>
          <a:xfrm>
            <a:off x="1131334" y="89577"/>
            <a:ext cx="4512774" cy="584775"/>
          </a:xfrm>
          <a:prstGeom prst="rect">
            <a:avLst/>
          </a:prstGeom>
          <a:noFill/>
        </p:spPr>
        <p:txBody>
          <a:bodyPr wrap="none" lIns="91440" tIns="45720" rIns="91440" bIns="45720">
            <a:spAutoFit/>
          </a:bodyPr>
          <a:lstStyle/>
          <a:p>
            <a:pPr algn="ctr"/>
            <a:r>
              <a:rPr lang="fr-FR" sz="3200" b="0" cap="none" spc="0" dirty="0">
                <a:ln w="0"/>
                <a:solidFill>
                  <a:schemeClr val="accent1"/>
                </a:solidFill>
                <a:effectLst>
                  <a:outerShdw blurRad="38100" dist="25400" dir="5400000" algn="ctr" rotWithShape="0">
                    <a:srgbClr val="6E747A">
                      <a:alpha val="43000"/>
                    </a:srgbClr>
                  </a:outerShdw>
                </a:effectLst>
              </a:rPr>
              <a:t>Le choix des technologies</a:t>
            </a:r>
          </a:p>
        </p:txBody>
      </p:sp>
      <p:graphicFrame>
        <p:nvGraphicFramePr>
          <p:cNvPr id="11" name="Tableau 8">
            <a:extLst>
              <a:ext uri="{FF2B5EF4-FFF2-40B4-BE49-F238E27FC236}">
                <a16:creationId xmlns:a16="http://schemas.microsoft.com/office/drawing/2014/main" id="{2246F414-6EF9-46B7-B8CF-7A015B38B3F0}"/>
              </a:ext>
            </a:extLst>
          </p:cNvPr>
          <p:cNvGraphicFramePr>
            <a:graphicFrameLocks noGrp="1"/>
          </p:cNvGraphicFramePr>
          <p:nvPr>
            <p:extLst>
              <p:ext uri="{D42A27DB-BD31-4B8C-83A1-F6EECF244321}">
                <p14:modId xmlns:p14="http://schemas.microsoft.com/office/powerpoint/2010/main" val="1045855688"/>
              </p:ext>
            </p:extLst>
          </p:nvPr>
        </p:nvGraphicFramePr>
        <p:xfrm>
          <a:off x="1870063" y="8172036"/>
          <a:ext cx="5039783" cy="2058353"/>
        </p:xfrm>
        <a:graphic>
          <a:graphicData uri="http://schemas.openxmlformats.org/drawingml/2006/table">
            <a:tbl>
              <a:tblPr firstRow="1" bandRow="1">
                <a:tableStyleId>{5C22544A-7EE6-4342-B048-85BDC9FD1C3A}</a:tableStyleId>
              </a:tblPr>
              <a:tblGrid>
                <a:gridCol w="5039783">
                  <a:extLst>
                    <a:ext uri="{9D8B030D-6E8A-4147-A177-3AD203B41FA5}">
                      <a16:colId xmlns:a16="http://schemas.microsoft.com/office/drawing/2014/main" val="184753708"/>
                    </a:ext>
                  </a:extLst>
                </a:gridCol>
              </a:tblGrid>
              <a:tr h="370840">
                <a:tc>
                  <a:txBody>
                    <a:bodyPr/>
                    <a:lstStyle/>
                    <a:p>
                      <a:r>
                        <a:rPr lang="fr-FR" dirty="0"/>
                        <a:t>Pourquoi choisir ces technologies ?</a:t>
                      </a:r>
                    </a:p>
                  </a:txBody>
                  <a:tcPr/>
                </a:tc>
                <a:extLst>
                  <a:ext uri="{0D108BD9-81ED-4DB2-BD59-A6C34878D82A}">
                    <a16:rowId xmlns:a16="http://schemas.microsoft.com/office/drawing/2014/main" val="101111594"/>
                  </a:ext>
                </a:extLst>
              </a:tr>
              <a:tr h="370840">
                <a:tc>
                  <a:txBody>
                    <a:bodyPr/>
                    <a:lstStyle/>
                    <a:p>
                      <a:r>
                        <a:rPr lang="fr-FR" dirty="0"/>
                        <a:t>J’ai une bonne connaissance du FrameWork Angular</a:t>
                      </a:r>
                    </a:p>
                  </a:txBody>
                  <a:tcPr/>
                </a:tc>
                <a:extLst>
                  <a:ext uri="{0D108BD9-81ED-4DB2-BD59-A6C34878D82A}">
                    <a16:rowId xmlns:a16="http://schemas.microsoft.com/office/drawing/2014/main" val="373580716"/>
                  </a:ext>
                </a:extLst>
              </a:tr>
              <a:tr h="370840">
                <a:tc>
                  <a:txBody>
                    <a:bodyPr/>
                    <a:lstStyle/>
                    <a:p>
                      <a:r>
                        <a:rPr lang="fr-FR" dirty="0"/>
                        <a:t>Permettent de générer des livrables pour mobile ET navigateur WEB en utilisant le même code source (moins de travail)</a:t>
                      </a:r>
                    </a:p>
                  </a:txBody>
                  <a:tcPr/>
                </a:tc>
                <a:extLst>
                  <a:ext uri="{0D108BD9-81ED-4DB2-BD59-A6C34878D82A}">
                    <a16:rowId xmlns:a16="http://schemas.microsoft.com/office/drawing/2014/main" val="2053699976"/>
                  </a:ext>
                </a:extLst>
              </a:tr>
              <a:tr h="370840">
                <a:tc>
                  <a:txBody>
                    <a:bodyPr/>
                    <a:lstStyle/>
                    <a:p>
                      <a:r>
                        <a:rPr lang="fr-FR" dirty="0"/>
                        <a:t>Sont bien pensées et permettent de moduler le code à convenance pour une meilleure maintenabilité de l’application</a:t>
                      </a:r>
                    </a:p>
                  </a:txBody>
                  <a:tcPr/>
                </a:tc>
                <a:extLst>
                  <a:ext uri="{0D108BD9-81ED-4DB2-BD59-A6C34878D82A}">
                    <a16:rowId xmlns:a16="http://schemas.microsoft.com/office/drawing/2014/main" val="876654184"/>
                  </a:ext>
                </a:extLst>
              </a:tr>
            </a:tbl>
          </a:graphicData>
        </a:graphic>
      </p:graphicFrame>
      <p:sp>
        <p:nvSpPr>
          <p:cNvPr id="12" name="ZoneTexte 11">
            <a:extLst>
              <a:ext uri="{FF2B5EF4-FFF2-40B4-BE49-F238E27FC236}">
                <a16:creationId xmlns:a16="http://schemas.microsoft.com/office/drawing/2014/main" id="{0370CF29-41DA-42E5-8D01-BF61878248E2}"/>
              </a:ext>
            </a:extLst>
          </p:cNvPr>
          <p:cNvSpPr txBox="1"/>
          <p:nvPr/>
        </p:nvSpPr>
        <p:spPr>
          <a:xfrm>
            <a:off x="1111115" y="713405"/>
            <a:ext cx="5746885" cy="1754326"/>
          </a:xfrm>
          <a:prstGeom prst="rect">
            <a:avLst/>
          </a:prstGeom>
          <a:noFill/>
        </p:spPr>
        <p:txBody>
          <a:bodyPr wrap="square" rtlCol="0">
            <a:spAutoFit/>
          </a:bodyPr>
          <a:lstStyle/>
          <a:p>
            <a:pPr algn="just"/>
            <a:r>
              <a:rPr lang="fr-FR" dirty="0">
                <a:solidFill>
                  <a:srgbClr val="0070C0"/>
                </a:solidFill>
              </a:rPr>
              <a:t>	</a:t>
            </a:r>
            <a:r>
              <a:rPr lang="fr-FR" u="sng" dirty="0">
                <a:solidFill>
                  <a:srgbClr val="0070C0"/>
                </a:solidFill>
              </a:rPr>
              <a:t>Angular</a:t>
            </a:r>
            <a:r>
              <a:rPr lang="fr-FR" dirty="0">
                <a:solidFill>
                  <a:srgbClr val="0070C0"/>
                </a:solidFill>
              </a:rPr>
              <a:t> permet de développer des application WEB (site web) de manière rapide et efficace.</a:t>
            </a:r>
          </a:p>
          <a:p>
            <a:pPr algn="just"/>
            <a:endParaRPr lang="fr-FR" dirty="0">
              <a:solidFill>
                <a:srgbClr val="0070C0"/>
              </a:solidFill>
            </a:endParaRPr>
          </a:p>
          <a:p>
            <a:pPr algn="just"/>
            <a:r>
              <a:rPr lang="fr-FR" dirty="0">
                <a:solidFill>
                  <a:srgbClr val="0070C0"/>
                </a:solidFill>
              </a:rPr>
              <a:t>	</a:t>
            </a:r>
            <a:r>
              <a:rPr lang="fr-FR" u="sng" dirty="0">
                <a:solidFill>
                  <a:srgbClr val="0070C0"/>
                </a:solidFill>
              </a:rPr>
              <a:t>NativeScript</a:t>
            </a:r>
            <a:r>
              <a:rPr lang="fr-FR" dirty="0">
                <a:solidFill>
                  <a:srgbClr val="0070C0"/>
                </a:solidFill>
              </a:rPr>
              <a:t> permet de créer des applications native pour mobile (Android et IOS) en utilisant des technologies WEB.</a:t>
            </a:r>
          </a:p>
        </p:txBody>
      </p:sp>
      <p:pic>
        <p:nvPicPr>
          <p:cNvPr id="13" name="Picture 4" descr="Résultat de recherche d'images pour &quot;nativescript&quot;">
            <a:extLst>
              <a:ext uri="{FF2B5EF4-FFF2-40B4-BE49-F238E27FC236}">
                <a16:creationId xmlns:a16="http://schemas.microsoft.com/office/drawing/2014/main" id="{D59C483F-79BE-43C8-9F85-61D256660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753" y="1616030"/>
            <a:ext cx="253237" cy="25323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Résultat de recherche d'images pour &quot;Angular&quot;">
            <a:extLst>
              <a:ext uri="{FF2B5EF4-FFF2-40B4-BE49-F238E27FC236}">
                <a16:creationId xmlns:a16="http://schemas.microsoft.com/office/drawing/2014/main" id="{4ED8CB4C-CFE4-4BEF-8B0A-4FCB125189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3552" y="719685"/>
            <a:ext cx="317638" cy="317638"/>
          </a:xfrm>
          <a:prstGeom prst="rect">
            <a:avLst/>
          </a:prstGeom>
          <a:noFill/>
          <a:extLst>
            <a:ext uri="{909E8E84-426E-40DD-AFC4-6F175D3DCCD1}">
              <a14:hiddenFill xmlns:a14="http://schemas.microsoft.com/office/drawing/2010/main">
                <a:solidFill>
                  <a:srgbClr val="FFFFFF"/>
                </a:solidFill>
              </a14:hiddenFill>
            </a:ext>
          </a:extLst>
        </p:spPr>
      </p:pic>
      <p:sp>
        <p:nvSpPr>
          <p:cNvPr id="15" name="Flèche : droite 14">
            <a:extLst>
              <a:ext uri="{FF2B5EF4-FFF2-40B4-BE49-F238E27FC236}">
                <a16:creationId xmlns:a16="http://schemas.microsoft.com/office/drawing/2014/main" id="{C50860D7-0986-4344-A88E-66BFC3600511}"/>
              </a:ext>
            </a:extLst>
          </p:cNvPr>
          <p:cNvSpPr/>
          <p:nvPr/>
        </p:nvSpPr>
        <p:spPr>
          <a:xfrm>
            <a:off x="3474434" y="6090046"/>
            <a:ext cx="1192259" cy="169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lèche : droite 15">
            <a:extLst>
              <a:ext uri="{FF2B5EF4-FFF2-40B4-BE49-F238E27FC236}">
                <a16:creationId xmlns:a16="http://schemas.microsoft.com/office/drawing/2014/main" id="{A8D7909A-171F-4ED1-87E0-24F6C21E7C34}"/>
              </a:ext>
            </a:extLst>
          </p:cNvPr>
          <p:cNvSpPr/>
          <p:nvPr/>
        </p:nvSpPr>
        <p:spPr>
          <a:xfrm rot="16200000">
            <a:off x="2500265" y="4964381"/>
            <a:ext cx="937656" cy="151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lèche : droite 16">
            <a:extLst>
              <a:ext uri="{FF2B5EF4-FFF2-40B4-BE49-F238E27FC236}">
                <a16:creationId xmlns:a16="http://schemas.microsoft.com/office/drawing/2014/main" id="{817237F0-BDD7-4CB3-A582-54EBCC4657D7}"/>
              </a:ext>
            </a:extLst>
          </p:cNvPr>
          <p:cNvSpPr/>
          <p:nvPr/>
        </p:nvSpPr>
        <p:spPr>
          <a:xfrm>
            <a:off x="3535479" y="4037622"/>
            <a:ext cx="1192259" cy="169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èche : droite 17">
            <a:extLst>
              <a:ext uri="{FF2B5EF4-FFF2-40B4-BE49-F238E27FC236}">
                <a16:creationId xmlns:a16="http://schemas.microsoft.com/office/drawing/2014/main" id="{23C4F3A5-903D-48C9-B271-DEBE1F6A6A70}"/>
              </a:ext>
            </a:extLst>
          </p:cNvPr>
          <p:cNvSpPr/>
          <p:nvPr/>
        </p:nvSpPr>
        <p:spPr>
          <a:xfrm>
            <a:off x="1860148" y="6066538"/>
            <a:ext cx="678326" cy="184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a:extLst>
              <a:ext uri="{FF2B5EF4-FFF2-40B4-BE49-F238E27FC236}">
                <a16:creationId xmlns:a16="http://schemas.microsoft.com/office/drawing/2014/main" id="{5125F5FA-8996-4F81-95DE-8F66ED9A8CA7}"/>
              </a:ext>
            </a:extLst>
          </p:cNvPr>
          <p:cNvSpPr txBox="1"/>
          <p:nvPr/>
        </p:nvSpPr>
        <p:spPr>
          <a:xfrm>
            <a:off x="802117" y="6377172"/>
            <a:ext cx="1606145" cy="461665"/>
          </a:xfrm>
          <a:prstGeom prst="rect">
            <a:avLst/>
          </a:prstGeom>
          <a:noFill/>
        </p:spPr>
        <p:txBody>
          <a:bodyPr wrap="none" rtlCol="0">
            <a:spAutoFit/>
          </a:bodyPr>
          <a:lstStyle/>
          <a:p>
            <a:r>
              <a:rPr lang="fr-FR" sz="1200" b="1" dirty="0">
                <a:solidFill>
                  <a:srgbClr val="00B050"/>
                </a:solidFill>
              </a:rPr>
              <a:t>Code source CWA</a:t>
            </a:r>
            <a:br>
              <a:rPr lang="fr-FR" sz="1200" b="1" dirty="0">
                <a:solidFill>
                  <a:srgbClr val="00B050"/>
                </a:solidFill>
              </a:rPr>
            </a:br>
            <a:r>
              <a:rPr lang="fr-FR" sz="1200" b="1" dirty="0">
                <a:solidFill>
                  <a:srgbClr val="00B050"/>
                </a:solidFill>
              </a:rPr>
              <a:t>Technologies du WEB</a:t>
            </a:r>
          </a:p>
        </p:txBody>
      </p:sp>
      <p:sp>
        <p:nvSpPr>
          <p:cNvPr id="20" name="ZoneTexte 19">
            <a:extLst>
              <a:ext uri="{FF2B5EF4-FFF2-40B4-BE49-F238E27FC236}">
                <a16:creationId xmlns:a16="http://schemas.microsoft.com/office/drawing/2014/main" id="{E65C59A1-24B5-4E9B-9B36-0E182A209709}"/>
              </a:ext>
            </a:extLst>
          </p:cNvPr>
          <p:cNvSpPr txBox="1"/>
          <p:nvPr/>
        </p:nvSpPr>
        <p:spPr>
          <a:xfrm>
            <a:off x="2319978" y="5501670"/>
            <a:ext cx="1493999" cy="276999"/>
          </a:xfrm>
          <a:prstGeom prst="rect">
            <a:avLst/>
          </a:prstGeom>
          <a:noFill/>
        </p:spPr>
        <p:txBody>
          <a:bodyPr wrap="none" rtlCol="0">
            <a:spAutoFit/>
          </a:bodyPr>
          <a:lstStyle/>
          <a:p>
            <a:r>
              <a:rPr lang="fr-FR" sz="1200" b="1" dirty="0">
                <a:solidFill>
                  <a:srgbClr val="00B050"/>
                </a:solidFill>
              </a:rPr>
              <a:t>Framework Angular</a:t>
            </a:r>
          </a:p>
        </p:txBody>
      </p:sp>
      <p:sp>
        <p:nvSpPr>
          <p:cNvPr id="21" name="ZoneTexte 20">
            <a:extLst>
              <a:ext uri="{FF2B5EF4-FFF2-40B4-BE49-F238E27FC236}">
                <a16:creationId xmlns:a16="http://schemas.microsoft.com/office/drawing/2014/main" id="{19B92F32-E07A-4230-9B3C-26CFF48E28F5}"/>
              </a:ext>
            </a:extLst>
          </p:cNvPr>
          <p:cNvSpPr txBox="1"/>
          <p:nvPr/>
        </p:nvSpPr>
        <p:spPr>
          <a:xfrm>
            <a:off x="2094064" y="3538794"/>
            <a:ext cx="1806905" cy="276999"/>
          </a:xfrm>
          <a:prstGeom prst="rect">
            <a:avLst/>
          </a:prstGeom>
          <a:noFill/>
        </p:spPr>
        <p:txBody>
          <a:bodyPr wrap="none" rtlCol="0">
            <a:spAutoFit/>
          </a:bodyPr>
          <a:lstStyle/>
          <a:p>
            <a:r>
              <a:rPr lang="fr-FR" sz="1200" b="1" dirty="0">
                <a:solidFill>
                  <a:srgbClr val="00B050"/>
                </a:solidFill>
              </a:rPr>
              <a:t>Framework NativeScript</a:t>
            </a:r>
          </a:p>
        </p:txBody>
      </p:sp>
      <p:sp>
        <p:nvSpPr>
          <p:cNvPr id="22" name="ZoneTexte 21">
            <a:extLst>
              <a:ext uri="{FF2B5EF4-FFF2-40B4-BE49-F238E27FC236}">
                <a16:creationId xmlns:a16="http://schemas.microsoft.com/office/drawing/2014/main" id="{C677ADF1-D120-4180-9811-FB6F1700B6E5}"/>
              </a:ext>
            </a:extLst>
          </p:cNvPr>
          <p:cNvSpPr txBox="1"/>
          <p:nvPr/>
        </p:nvSpPr>
        <p:spPr>
          <a:xfrm>
            <a:off x="4630429" y="3205477"/>
            <a:ext cx="1923925" cy="276999"/>
          </a:xfrm>
          <a:prstGeom prst="rect">
            <a:avLst/>
          </a:prstGeom>
          <a:noFill/>
        </p:spPr>
        <p:txBody>
          <a:bodyPr wrap="none" rtlCol="0">
            <a:spAutoFit/>
          </a:bodyPr>
          <a:lstStyle/>
          <a:p>
            <a:r>
              <a:rPr lang="fr-FR" sz="1200" b="1" dirty="0">
                <a:solidFill>
                  <a:srgbClr val="00B050"/>
                </a:solidFill>
              </a:rPr>
              <a:t>Application format mobile</a:t>
            </a:r>
          </a:p>
        </p:txBody>
      </p:sp>
      <p:sp>
        <p:nvSpPr>
          <p:cNvPr id="23" name="ZoneTexte 22">
            <a:extLst>
              <a:ext uri="{FF2B5EF4-FFF2-40B4-BE49-F238E27FC236}">
                <a16:creationId xmlns:a16="http://schemas.microsoft.com/office/drawing/2014/main" id="{A7CBE379-0DFF-4E04-9219-8999C8F67A06}"/>
              </a:ext>
            </a:extLst>
          </p:cNvPr>
          <p:cNvSpPr txBox="1"/>
          <p:nvPr/>
        </p:nvSpPr>
        <p:spPr>
          <a:xfrm>
            <a:off x="4630429" y="5387117"/>
            <a:ext cx="1782604" cy="276999"/>
          </a:xfrm>
          <a:prstGeom prst="rect">
            <a:avLst/>
          </a:prstGeom>
          <a:noFill/>
        </p:spPr>
        <p:txBody>
          <a:bodyPr wrap="none" rtlCol="0">
            <a:spAutoFit/>
          </a:bodyPr>
          <a:lstStyle/>
          <a:p>
            <a:r>
              <a:rPr lang="fr-FR" sz="1200" b="1" dirty="0">
                <a:solidFill>
                  <a:srgbClr val="00B050"/>
                </a:solidFill>
              </a:rPr>
              <a:t>Application format WEB</a:t>
            </a:r>
          </a:p>
        </p:txBody>
      </p:sp>
      <p:pic>
        <p:nvPicPr>
          <p:cNvPr id="24" name="Picture 8" descr="Résultat de recherche d'images pour &quot;rouage dessin&quot;">
            <a:extLst>
              <a:ext uri="{FF2B5EF4-FFF2-40B4-BE49-F238E27FC236}">
                <a16:creationId xmlns:a16="http://schemas.microsoft.com/office/drawing/2014/main" id="{8AAD38C5-F866-4B6C-95B8-94775C713A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8262" y="4855288"/>
            <a:ext cx="457738" cy="45773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Résultat de recherche d'images pour &quot;rouage dessin&quot;">
            <a:extLst>
              <a:ext uri="{FF2B5EF4-FFF2-40B4-BE49-F238E27FC236}">
                <a16:creationId xmlns:a16="http://schemas.microsoft.com/office/drawing/2014/main" id="{00ECC0B2-6C43-4423-A786-13FD8C1055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02739" y="5608422"/>
            <a:ext cx="457738" cy="45773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ésultat de recherche d'images pour &quot;rouage dessin&quot;">
            <a:extLst>
              <a:ext uri="{FF2B5EF4-FFF2-40B4-BE49-F238E27FC236}">
                <a16:creationId xmlns:a16="http://schemas.microsoft.com/office/drawing/2014/main" id="{8D478D20-0B42-4798-BB5F-9B13A8F1A96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04510" y="3564539"/>
            <a:ext cx="457738" cy="45773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4" descr="Résultat de recherche d'images pour &quot;code source pictogramme&quot;">
            <a:extLst>
              <a:ext uri="{FF2B5EF4-FFF2-40B4-BE49-F238E27FC236}">
                <a16:creationId xmlns:a16="http://schemas.microsoft.com/office/drawing/2014/main" id="{5462F969-0E43-48A1-BD09-1E1D4270A0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0384" y="5837291"/>
            <a:ext cx="580019" cy="580019"/>
          </a:xfrm>
          <a:prstGeom prst="rect">
            <a:avLst/>
          </a:prstGeom>
          <a:noFill/>
          <a:extLst>
            <a:ext uri="{909E8E84-426E-40DD-AFC4-6F175D3DCCD1}">
              <a14:hiddenFill xmlns:a14="http://schemas.microsoft.com/office/drawing/2010/main">
                <a:solidFill>
                  <a:srgbClr val="FFFFFF"/>
                </a:solidFill>
              </a14:hiddenFill>
            </a:ext>
          </a:extLst>
        </p:spPr>
      </p:pic>
      <p:sp>
        <p:nvSpPr>
          <p:cNvPr id="28" name="ZoneTexte 27">
            <a:extLst>
              <a:ext uri="{FF2B5EF4-FFF2-40B4-BE49-F238E27FC236}">
                <a16:creationId xmlns:a16="http://schemas.microsoft.com/office/drawing/2014/main" id="{D88E57B7-F639-4CEA-8E40-5112342CB366}"/>
              </a:ext>
            </a:extLst>
          </p:cNvPr>
          <p:cNvSpPr txBox="1"/>
          <p:nvPr/>
        </p:nvSpPr>
        <p:spPr>
          <a:xfrm>
            <a:off x="1111115" y="2769608"/>
            <a:ext cx="5746885" cy="369332"/>
          </a:xfrm>
          <a:prstGeom prst="rect">
            <a:avLst/>
          </a:prstGeom>
          <a:noFill/>
        </p:spPr>
        <p:txBody>
          <a:bodyPr wrap="square" rtlCol="0">
            <a:spAutoFit/>
          </a:bodyPr>
          <a:lstStyle/>
          <a:p>
            <a:pPr algn="just"/>
            <a:r>
              <a:rPr lang="fr-FR" dirty="0">
                <a:solidFill>
                  <a:srgbClr val="0070C0"/>
                </a:solidFill>
              </a:rPr>
              <a:t>Principe de fonctionnement : </a:t>
            </a:r>
          </a:p>
        </p:txBody>
      </p:sp>
      <p:pic>
        <p:nvPicPr>
          <p:cNvPr id="30" name="Image 29">
            <a:extLst>
              <a:ext uri="{FF2B5EF4-FFF2-40B4-BE49-F238E27FC236}">
                <a16:creationId xmlns:a16="http://schemas.microsoft.com/office/drawing/2014/main" id="{E3A98ECE-2828-4411-BA73-4C32E885214F}"/>
              </a:ext>
            </a:extLst>
          </p:cNvPr>
          <p:cNvPicPr>
            <a:picLocks noChangeAspect="1"/>
          </p:cNvPicPr>
          <p:nvPr/>
        </p:nvPicPr>
        <p:blipFill>
          <a:blip r:embed="rId10"/>
          <a:stretch>
            <a:fillRect/>
          </a:stretch>
        </p:blipFill>
        <p:spPr>
          <a:xfrm>
            <a:off x="373446" y="7134811"/>
            <a:ext cx="580019" cy="585543"/>
          </a:xfrm>
          <a:prstGeom prst="rect">
            <a:avLst/>
          </a:prstGeom>
        </p:spPr>
      </p:pic>
      <p:sp>
        <p:nvSpPr>
          <p:cNvPr id="31" name="ZoneTexte 30">
            <a:extLst>
              <a:ext uri="{FF2B5EF4-FFF2-40B4-BE49-F238E27FC236}">
                <a16:creationId xmlns:a16="http://schemas.microsoft.com/office/drawing/2014/main" id="{03C54228-EEF5-4729-9EC3-BAEFD8D42912}"/>
              </a:ext>
            </a:extLst>
          </p:cNvPr>
          <p:cNvSpPr txBox="1"/>
          <p:nvPr/>
        </p:nvSpPr>
        <p:spPr>
          <a:xfrm>
            <a:off x="953465" y="7115551"/>
            <a:ext cx="2675556" cy="954107"/>
          </a:xfrm>
          <a:prstGeom prst="rect">
            <a:avLst/>
          </a:prstGeom>
          <a:noFill/>
          <a:ln>
            <a:noFill/>
          </a:ln>
        </p:spPr>
        <p:txBody>
          <a:bodyPr wrap="square" rtlCol="0">
            <a:spAutoFit/>
          </a:bodyPr>
          <a:lstStyle/>
          <a:p>
            <a:r>
              <a:rPr lang="fr-FR" sz="1400" i="1" dirty="0">
                <a:solidFill>
                  <a:schemeClr val="tx2">
                    <a:lumMod val="90000"/>
                    <a:lumOff val="10000"/>
                  </a:schemeClr>
                </a:solidFill>
                <a:latin typeface="Dubai Light" panose="020B0604020202020204" pitchFamily="34" charset="-78"/>
                <a:cs typeface="Dubai Light" panose="020B0604020202020204" pitchFamily="34" charset="-78"/>
              </a:rPr>
              <a:t>Peu importe la nature du livrable, le code source ne change pas. Seules les interfaces sont différentes.</a:t>
            </a:r>
          </a:p>
        </p:txBody>
      </p:sp>
      <p:cxnSp>
        <p:nvCxnSpPr>
          <p:cNvPr id="33" name="Connecteur droit avec flèche 32">
            <a:extLst>
              <a:ext uri="{FF2B5EF4-FFF2-40B4-BE49-F238E27FC236}">
                <a16:creationId xmlns:a16="http://schemas.microsoft.com/office/drawing/2014/main" id="{76409F6B-C8D4-42B0-9CBC-D9A1F2130BE5}"/>
              </a:ext>
            </a:extLst>
          </p:cNvPr>
          <p:cNvCxnSpPr>
            <a:cxnSpLocks/>
          </p:cNvCxnSpPr>
          <p:nvPr/>
        </p:nvCxnSpPr>
        <p:spPr>
          <a:xfrm flipV="1">
            <a:off x="1528990" y="6838838"/>
            <a:ext cx="0" cy="276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Espace réservé du numéro de diapositive 2">
            <a:extLst>
              <a:ext uri="{FF2B5EF4-FFF2-40B4-BE49-F238E27FC236}">
                <a16:creationId xmlns:a16="http://schemas.microsoft.com/office/drawing/2014/main" id="{75FF5B7A-2A26-4439-8342-0A5EB1601E1B}"/>
              </a:ext>
            </a:extLst>
          </p:cNvPr>
          <p:cNvSpPr>
            <a:spLocks noGrp="1"/>
          </p:cNvSpPr>
          <p:nvPr>
            <p:ph type="sldNum" sz="quarter" idx="12"/>
          </p:nvPr>
        </p:nvSpPr>
        <p:spPr/>
        <p:txBody>
          <a:bodyPr/>
          <a:lstStyle/>
          <a:p>
            <a:fld id="{979E26B0-B6A2-4079-8993-B605AAC9AA82}" type="slidenum">
              <a:rPr lang="fr-FR" sz="1800" smtClean="0"/>
              <a:t>4</a:t>
            </a:fld>
            <a:endParaRPr lang="fr-FR" sz="1800" dirty="0"/>
          </a:p>
        </p:txBody>
      </p:sp>
    </p:spTree>
    <p:extLst>
      <p:ext uri="{BB962C8B-B14F-4D97-AF65-F5344CB8AC3E}">
        <p14:creationId xmlns:p14="http://schemas.microsoft.com/office/powerpoint/2010/main" val="378139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 name="Image 86">
            <a:extLst>
              <a:ext uri="{FF2B5EF4-FFF2-40B4-BE49-F238E27FC236}">
                <a16:creationId xmlns:a16="http://schemas.microsoft.com/office/drawing/2014/main" id="{185B226D-D4E3-4E4D-922A-D13BB5146998}"/>
              </a:ext>
            </a:extLst>
          </p:cNvPr>
          <p:cNvPicPr>
            <a:picLocks noChangeAspect="1"/>
          </p:cNvPicPr>
          <p:nvPr/>
        </p:nvPicPr>
        <p:blipFill>
          <a:blip r:embed="rId3"/>
          <a:stretch>
            <a:fillRect/>
          </a:stretch>
        </p:blipFill>
        <p:spPr>
          <a:xfrm>
            <a:off x="571882" y="5352731"/>
            <a:ext cx="1344055" cy="2414850"/>
          </a:xfrm>
          <a:prstGeom prst="rect">
            <a:avLst/>
          </a:prstGeom>
        </p:spPr>
      </p:pic>
      <p:pic>
        <p:nvPicPr>
          <p:cNvPr id="86" name="Image 85">
            <a:extLst>
              <a:ext uri="{FF2B5EF4-FFF2-40B4-BE49-F238E27FC236}">
                <a16:creationId xmlns:a16="http://schemas.microsoft.com/office/drawing/2014/main" id="{4B0DB6EC-72DC-4B1A-B393-A08C728E7B29}"/>
              </a:ext>
            </a:extLst>
          </p:cNvPr>
          <p:cNvPicPr>
            <a:picLocks noChangeAspect="1"/>
          </p:cNvPicPr>
          <p:nvPr/>
        </p:nvPicPr>
        <p:blipFill>
          <a:blip r:embed="rId4"/>
          <a:stretch>
            <a:fillRect/>
          </a:stretch>
        </p:blipFill>
        <p:spPr>
          <a:xfrm>
            <a:off x="4362009" y="5438321"/>
            <a:ext cx="1344055" cy="2430128"/>
          </a:xfrm>
          <a:prstGeom prst="rect">
            <a:avLst/>
          </a:prstGeom>
        </p:spPr>
      </p:pic>
      <p:pic>
        <p:nvPicPr>
          <p:cNvPr id="85" name="Image 84">
            <a:extLst>
              <a:ext uri="{FF2B5EF4-FFF2-40B4-BE49-F238E27FC236}">
                <a16:creationId xmlns:a16="http://schemas.microsoft.com/office/drawing/2014/main" id="{82C97C6A-0A48-4BEE-94B3-319D66FABCD2}"/>
              </a:ext>
            </a:extLst>
          </p:cNvPr>
          <p:cNvPicPr>
            <a:picLocks noChangeAspect="1"/>
          </p:cNvPicPr>
          <p:nvPr/>
        </p:nvPicPr>
        <p:blipFill>
          <a:blip r:embed="rId5"/>
          <a:stretch>
            <a:fillRect/>
          </a:stretch>
        </p:blipFill>
        <p:spPr>
          <a:xfrm>
            <a:off x="2491421" y="5416705"/>
            <a:ext cx="1344061" cy="2409823"/>
          </a:xfrm>
          <a:prstGeom prst="rect">
            <a:avLst/>
          </a:prstGeom>
        </p:spPr>
      </p:pic>
      <p:pic>
        <p:nvPicPr>
          <p:cNvPr id="84" name="Image 83">
            <a:extLst>
              <a:ext uri="{FF2B5EF4-FFF2-40B4-BE49-F238E27FC236}">
                <a16:creationId xmlns:a16="http://schemas.microsoft.com/office/drawing/2014/main" id="{DDB6A88B-03C8-4AEB-91BB-9ABC2CE8ADE9}"/>
              </a:ext>
            </a:extLst>
          </p:cNvPr>
          <p:cNvPicPr>
            <a:picLocks noChangeAspect="1"/>
          </p:cNvPicPr>
          <p:nvPr/>
        </p:nvPicPr>
        <p:blipFill>
          <a:blip r:embed="rId6"/>
          <a:stretch>
            <a:fillRect/>
          </a:stretch>
        </p:blipFill>
        <p:spPr>
          <a:xfrm>
            <a:off x="4824713" y="8048625"/>
            <a:ext cx="1443950" cy="2559114"/>
          </a:xfrm>
          <a:prstGeom prst="rect">
            <a:avLst/>
          </a:prstGeom>
        </p:spPr>
      </p:pic>
      <p:pic>
        <p:nvPicPr>
          <p:cNvPr id="82" name="Image 81">
            <a:extLst>
              <a:ext uri="{FF2B5EF4-FFF2-40B4-BE49-F238E27FC236}">
                <a16:creationId xmlns:a16="http://schemas.microsoft.com/office/drawing/2014/main" id="{1C3BCED9-FA62-41EE-B392-A8D81B45303E}"/>
              </a:ext>
            </a:extLst>
          </p:cNvPr>
          <p:cNvPicPr>
            <a:picLocks noChangeAspect="1"/>
          </p:cNvPicPr>
          <p:nvPr/>
        </p:nvPicPr>
        <p:blipFill>
          <a:blip r:embed="rId7"/>
          <a:stretch>
            <a:fillRect/>
          </a:stretch>
        </p:blipFill>
        <p:spPr>
          <a:xfrm>
            <a:off x="1844925" y="8120350"/>
            <a:ext cx="1442036" cy="2571463"/>
          </a:xfrm>
          <a:prstGeom prst="rect">
            <a:avLst/>
          </a:prstGeom>
        </p:spPr>
      </p:pic>
      <p:sp>
        <p:nvSpPr>
          <p:cNvPr id="4" name="Rectangle 3">
            <a:extLst>
              <a:ext uri="{FF2B5EF4-FFF2-40B4-BE49-F238E27FC236}">
                <a16:creationId xmlns:a16="http://schemas.microsoft.com/office/drawing/2014/main" id="{97933800-E304-49E6-B998-F33A640E4559}"/>
              </a:ext>
            </a:extLst>
          </p:cNvPr>
          <p:cNvSpPr/>
          <p:nvPr/>
        </p:nvSpPr>
        <p:spPr>
          <a:xfrm>
            <a:off x="1009725" y="158810"/>
            <a:ext cx="4689104" cy="584775"/>
          </a:xfrm>
          <a:prstGeom prst="rect">
            <a:avLst/>
          </a:prstGeom>
          <a:noFill/>
        </p:spPr>
        <p:txBody>
          <a:bodyPr wrap="none" lIns="91440" tIns="45720" rIns="91440" bIns="45720">
            <a:spAutoFit/>
          </a:bodyPr>
          <a:lstStyle/>
          <a:p>
            <a:pPr algn="ctr"/>
            <a:r>
              <a:rPr lang="fr-FR" sz="3200" b="0" cap="none" spc="0" dirty="0">
                <a:ln w="0"/>
                <a:solidFill>
                  <a:schemeClr val="accent1"/>
                </a:solidFill>
                <a:effectLst>
                  <a:outerShdw blurRad="38100" dist="25400" dir="5400000" algn="ctr" rotWithShape="0">
                    <a:srgbClr val="6E747A">
                      <a:alpha val="43000"/>
                    </a:srgbClr>
                  </a:outerShdw>
                </a:effectLst>
              </a:rPr>
              <a:t>Maquettage des interfaces</a:t>
            </a:r>
          </a:p>
        </p:txBody>
      </p:sp>
      <p:sp>
        <p:nvSpPr>
          <p:cNvPr id="5" name="ZoneTexte 4">
            <a:extLst>
              <a:ext uri="{FF2B5EF4-FFF2-40B4-BE49-F238E27FC236}">
                <a16:creationId xmlns:a16="http://schemas.microsoft.com/office/drawing/2014/main" id="{4EFD19B2-8D37-4E50-A786-081B1FFF1A5F}"/>
              </a:ext>
            </a:extLst>
          </p:cNvPr>
          <p:cNvSpPr txBox="1"/>
          <p:nvPr/>
        </p:nvSpPr>
        <p:spPr>
          <a:xfrm>
            <a:off x="1009725" y="838221"/>
            <a:ext cx="6238875" cy="1323439"/>
          </a:xfrm>
          <a:prstGeom prst="rect">
            <a:avLst/>
          </a:prstGeom>
          <a:noFill/>
        </p:spPr>
        <p:txBody>
          <a:bodyPr wrap="square" rtlCol="0">
            <a:spAutoFit/>
          </a:bodyPr>
          <a:lstStyle/>
          <a:p>
            <a:pPr algn="just"/>
            <a:r>
              <a:rPr lang="fr-FR" sz="1600" dirty="0">
                <a:solidFill>
                  <a:srgbClr val="0070C0"/>
                </a:solidFill>
              </a:rPr>
              <a:t>Ci-dessous, les croquis des interfaces utilisateurs. La technologie employée (Angular) fonctionne avec le principe de composant. Chaque composant représente une page ou une partie de la page. Pour faciliter l’élaboration du modèle conceptuel, j’ai identifié les différents composants constituant l’application (interfaces non contractuelles) :</a:t>
            </a:r>
          </a:p>
        </p:txBody>
      </p:sp>
      <p:pic>
        <p:nvPicPr>
          <p:cNvPr id="2" name="Image 1">
            <a:extLst>
              <a:ext uri="{FF2B5EF4-FFF2-40B4-BE49-F238E27FC236}">
                <a16:creationId xmlns:a16="http://schemas.microsoft.com/office/drawing/2014/main" id="{B5C081D4-DEB1-4277-956D-15D811787711}"/>
              </a:ext>
            </a:extLst>
          </p:cNvPr>
          <p:cNvPicPr>
            <a:picLocks noChangeAspect="1"/>
          </p:cNvPicPr>
          <p:nvPr/>
        </p:nvPicPr>
        <p:blipFill>
          <a:blip r:embed="rId8"/>
          <a:stretch>
            <a:fillRect/>
          </a:stretch>
        </p:blipFill>
        <p:spPr>
          <a:xfrm>
            <a:off x="1979526" y="2300938"/>
            <a:ext cx="1396324" cy="2389744"/>
          </a:xfrm>
          <a:prstGeom prst="rect">
            <a:avLst/>
          </a:prstGeom>
        </p:spPr>
      </p:pic>
      <p:pic>
        <p:nvPicPr>
          <p:cNvPr id="3" name="Image 2">
            <a:extLst>
              <a:ext uri="{FF2B5EF4-FFF2-40B4-BE49-F238E27FC236}">
                <a16:creationId xmlns:a16="http://schemas.microsoft.com/office/drawing/2014/main" id="{F9DD7DC8-4F36-41BF-AC99-00B38338F4DF}"/>
              </a:ext>
            </a:extLst>
          </p:cNvPr>
          <p:cNvPicPr>
            <a:picLocks noChangeAspect="1"/>
          </p:cNvPicPr>
          <p:nvPr/>
        </p:nvPicPr>
        <p:blipFill>
          <a:blip r:embed="rId9"/>
          <a:stretch>
            <a:fillRect/>
          </a:stretch>
        </p:blipFill>
        <p:spPr>
          <a:xfrm>
            <a:off x="4172710" y="2288211"/>
            <a:ext cx="1344061" cy="2362101"/>
          </a:xfrm>
          <a:prstGeom prst="rect">
            <a:avLst/>
          </a:prstGeom>
        </p:spPr>
      </p:pic>
      <p:pic>
        <p:nvPicPr>
          <p:cNvPr id="14" name="Image 13">
            <a:extLst>
              <a:ext uri="{FF2B5EF4-FFF2-40B4-BE49-F238E27FC236}">
                <a16:creationId xmlns:a16="http://schemas.microsoft.com/office/drawing/2014/main" id="{FA927F44-858E-496A-916A-EC6BABD86995}"/>
              </a:ext>
            </a:extLst>
          </p:cNvPr>
          <p:cNvPicPr>
            <a:picLocks noChangeAspect="1"/>
          </p:cNvPicPr>
          <p:nvPr/>
        </p:nvPicPr>
        <p:blipFill>
          <a:blip r:embed="rId10"/>
          <a:stretch>
            <a:fillRect/>
          </a:stretch>
        </p:blipFill>
        <p:spPr>
          <a:xfrm>
            <a:off x="5964824" y="5583769"/>
            <a:ext cx="1185089" cy="1774802"/>
          </a:xfrm>
          <a:prstGeom prst="rect">
            <a:avLst/>
          </a:prstGeom>
        </p:spPr>
      </p:pic>
      <p:pic>
        <p:nvPicPr>
          <p:cNvPr id="15" name="Image 14">
            <a:extLst>
              <a:ext uri="{FF2B5EF4-FFF2-40B4-BE49-F238E27FC236}">
                <a16:creationId xmlns:a16="http://schemas.microsoft.com/office/drawing/2014/main" id="{0E20C931-7B75-4083-BB50-6C69831A56AE}"/>
              </a:ext>
            </a:extLst>
          </p:cNvPr>
          <p:cNvPicPr>
            <a:picLocks noChangeAspect="1"/>
          </p:cNvPicPr>
          <p:nvPr/>
        </p:nvPicPr>
        <p:blipFill>
          <a:blip r:embed="rId11"/>
          <a:stretch>
            <a:fillRect/>
          </a:stretch>
        </p:blipFill>
        <p:spPr>
          <a:xfrm>
            <a:off x="6134290" y="6170277"/>
            <a:ext cx="1272815" cy="1652533"/>
          </a:xfrm>
          <a:prstGeom prst="rect">
            <a:avLst/>
          </a:prstGeom>
        </p:spPr>
      </p:pic>
      <p:pic>
        <p:nvPicPr>
          <p:cNvPr id="16" name="Image 15">
            <a:extLst>
              <a:ext uri="{FF2B5EF4-FFF2-40B4-BE49-F238E27FC236}">
                <a16:creationId xmlns:a16="http://schemas.microsoft.com/office/drawing/2014/main" id="{550C0846-FF1C-4A92-B4B4-0DC85CCCAAB5}"/>
              </a:ext>
            </a:extLst>
          </p:cNvPr>
          <p:cNvPicPr>
            <a:picLocks noChangeAspect="1"/>
          </p:cNvPicPr>
          <p:nvPr/>
        </p:nvPicPr>
        <p:blipFill>
          <a:blip r:embed="rId12"/>
          <a:stretch>
            <a:fillRect/>
          </a:stretch>
        </p:blipFill>
        <p:spPr>
          <a:xfrm>
            <a:off x="2081945" y="8735504"/>
            <a:ext cx="931425" cy="1503871"/>
          </a:xfrm>
          <a:prstGeom prst="rect">
            <a:avLst/>
          </a:prstGeom>
        </p:spPr>
      </p:pic>
      <p:pic>
        <p:nvPicPr>
          <p:cNvPr id="17" name="Image 16">
            <a:extLst>
              <a:ext uri="{FF2B5EF4-FFF2-40B4-BE49-F238E27FC236}">
                <a16:creationId xmlns:a16="http://schemas.microsoft.com/office/drawing/2014/main" id="{8C2E3549-73ED-437B-A376-CA50C2D504F0}"/>
              </a:ext>
            </a:extLst>
          </p:cNvPr>
          <p:cNvPicPr>
            <a:picLocks noChangeAspect="1"/>
          </p:cNvPicPr>
          <p:nvPr/>
        </p:nvPicPr>
        <p:blipFill>
          <a:blip r:embed="rId13"/>
          <a:stretch>
            <a:fillRect/>
          </a:stretch>
        </p:blipFill>
        <p:spPr>
          <a:xfrm>
            <a:off x="5083740" y="8811705"/>
            <a:ext cx="940817" cy="1322896"/>
          </a:xfrm>
          <a:prstGeom prst="rect">
            <a:avLst/>
          </a:prstGeom>
        </p:spPr>
      </p:pic>
      <p:sp>
        <p:nvSpPr>
          <p:cNvPr id="20" name="Rectangle 19">
            <a:extLst>
              <a:ext uri="{FF2B5EF4-FFF2-40B4-BE49-F238E27FC236}">
                <a16:creationId xmlns:a16="http://schemas.microsoft.com/office/drawing/2014/main" id="{E13FB39E-CA66-4D9D-9024-415D5F0F511E}"/>
              </a:ext>
            </a:extLst>
          </p:cNvPr>
          <p:cNvSpPr/>
          <p:nvPr/>
        </p:nvSpPr>
        <p:spPr>
          <a:xfrm>
            <a:off x="2044570" y="8648198"/>
            <a:ext cx="1054579" cy="164990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21" name="Rectangle 20">
            <a:extLst>
              <a:ext uri="{FF2B5EF4-FFF2-40B4-BE49-F238E27FC236}">
                <a16:creationId xmlns:a16="http://schemas.microsoft.com/office/drawing/2014/main" id="{77DE22F5-7F5B-4FC9-B9DC-BA39374DA7CA}"/>
              </a:ext>
            </a:extLst>
          </p:cNvPr>
          <p:cNvSpPr/>
          <p:nvPr/>
        </p:nvSpPr>
        <p:spPr>
          <a:xfrm>
            <a:off x="2081946" y="8764870"/>
            <a:ext cx="975580" cy="1474505"/>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22" name="Rectangle 21">
            <a:extLst>
              <a:ext uri="{FF2B5EF4-FFF2-40B4-BE49-F238E27FC236}">
                <a16:creationId xmlns:a16="http://schemas.microsoft.com/office/drawing/2014/main" id="{524A9386-0318-4196-A616-12018DD064C2}"/>
              </a:ext>
            </a:extLst>
          </p:cNvPr>
          <p:cNvSpPr/>
          <p:nvPr/>
        </p:nvSpPr>
        <p:spPr>
          <a:xfrm>
            <a:off x="706360" y="5727621"/>
            <a:ext cx="1054579" cy="164990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23" name="Rectangle 22">
            <a:extLst>
              <a:ext uri="{FF2B5EF4-FFF2-40B4-BE49-F238E27FC236}">
                <a16:creationId xmlns:a16="http://schemas.microsoft.com/office/drawing/2014/main" id="{F388702A-BDA2-4298-8738-40C0AE35CB14}"/>
              </a:ext>
            </a:extLst>
          </p:cNvPr>
          <p:cNvSpPr/>
          <p:nvPr/>
        </p:nvSpPr>
        <p:spPr>
          <a:xfrm>
            <a:off x="2677688" y="5830293"/>
            <a:ext cx="1054579" cy="164990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24" name="Rectangle 23">
            <a:extLst>
              <a:ext uri="{FF2B5EF4-FFF2-40B4-BE49-F238E27FC236}">
                <a16:creationId xmlns:a16="http://schemas.microsoft.com/office/drawing/2014/main" id="{287281E4-6490-45A3-A47C-F33F9AC11320}"/>
              </a:ext>
            </a:extLst>
          </p:cNvPr>
          <p:cNvSpPr/>
          <p:nvPr/>
        </p:nvSpPr>
        <p:spPr>
          <a:xfrm>
            <a:off x="4512467" y="5847312"/>
            <a:ext cx="1054579" cy="164990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25" name="Rectangle 24">
            <a:extLst>
              <a:ext uri="{FF2B5EF4-FFF2-40B4-BE49-F238E27FC236}">
                <a16:creationId xmlns:a16="http://schemas.microsoft.com/office/drawing/2014/main" id="{B1BE2203-E81F-40C8-8D19-7F522F535B89}"/>
              </a:ext>
            </a:extLst>
          </p:cNvPr>
          <p:cNvSpPr/>
          <p:nvPr/>
        </p:nvSpPr>
        <p:spPr>
          <a:xfrm>
            <a:off x="5034037" y="8589466"/>
            <a:ext cx="1054579" cy="164990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26" name="Rectangle 25">
            <a:extLst>
              <a:ext uri="{FF2B5EF4-FFF2-40B4-BE49-F238E27FC236}">
                <a16:creationId xmlns:a16="http://schemas.microsoft.com/office/drawing/2014/main" id="{72E227C4-3042-4184-A7C2-630DAAFAEB35}"/>
              </a:ext>
            </a:extLst>
          </p:cNvPr>
          <p:cNvSpPr/>
          <p:nvPr/>
        </p:nvSpPr>
        <p:spPr>
          <a:xfrm>
            <a:off x="5066368" y="8735504"/>
            <a:ext cx="975580" cy="1474505"/>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6" name="ZoneTexte 5">
            <a:extLst>
              <a:ext uri="{FF2B5EF4-FFF2-40B4-BE49-F238E27FC236}">
                <a16:creationId xmlns:a16="http://schemas.microsoft.com/office/drawing/2014/main" id="{87AF451B-EBDD-40E7-863A-5DE48DFFCA4E}"/>
              </a:ext>
            </a:extLst>
          </p:cNvPr>
          <p:cNvSpPr txBox="1"/>
          <p:nvPr/>
        </p:nvSpPr>
        <p:spPr>
          <a:xfrm>
            <a:off x="3413716" y="7967086"/>
            <a:ext cx="1204176" cy="307777"/>
          </a:xfrm>
          <a:prstGeom prst="rect">
            <a:avLst/>
          </a:prstGeom>
          <a:noFill/>
        </p:spPr>
        <p:txBody>
          <a:bodyPr wrap="none" rtlCol="0">
            <a:spAutoFit/>
          </a:bodyPr>
          <a:lstStyle/>
          <a:p>
            <a:r>
              <a:rPr lang="fr-FR" sz="1400" dirty="0" err="1"/>
              <a:t>cma</a:t>
            </a:r>
            <a:r>
              <a:rPr lang="fr-FR" sz="1400" dirty="0"/>
              <a:t>-planning</a:t>
            </a:r>
            <a:endParaRPr lang="fr-FR" dirty="0"/>
          </a:p>
        </p:txBody>
      </p:sp>
      <p:sp>
        <p:nvSpPr>
          <p:cNvPr id="28" name="ZoneTexte 27">
            <a:extLst>
              <a:ext uri="{FF2B5EF4-FFF2-40B4-BE49-F238E27FC236}">
                <a16:creationId xmlns:a16="http://schemas.microsoft.com/office/drawing/2014/main" id="{3A2AC7E2-0D59-47E4-857D-5AA128F9BBC0}"/>
              </a:ext>
            </a:extLst>
          </p:cNvPr>
          <p:cNvSpPr txBox="1"/>
          <p:nvPr/>
        </p:nvSpPr>
        <p:spPr>
          <a:xfrm>
            <a:off x="6072165" y="8932534"/>
            <a:ext cx="1481496" cy="307777"/>
          </a:xfrm>
          <a:prstGeom prst="rect">
            <a:avLst/>
          </a:prstGeom>
          <a:noFill/>
        </p:spPr>
        <p:txBody>
          <a:bodyPr wrap="none" rtlCol="0">
            <a:spAutoFit/>
          </a:bodyPr>
          <a:lstStyle/>
          <a:p>
            <a:r>
              <a:rPr lang="fr-FR" sz="1400" dirty="0" err="1">
                <a:solidFill>
                  <a:schemeClr val="accent5">
                    <a:lumMod val="75000"/>
                  </a:schemeClr>
                </a:solidFill>
              </a:rPr>
              <a:t>cma</a:t>
            </a:r>
            <a:r>
              <a:rPr lang="fr-FR" sz="1400" dirty="0">
                <a:solidFill>
                  <a:schemeClr val="accent5">
                    <a:lumMod val="75000"/>
                  </a:schemeClr>
                </a:solidFill>
              </a:rPr>
              <a:t>-</a:t>
            </a:r>
            <a:r>
              <a:rPr lang="fr-FR" sz="1400" dirty="0" err="1">
                <a:solidFill>
                  <a:schemeClr val="accent5">
                    <a:lumMod val="75000"/>
                  </a:schemeClr>
                </a:solidFill>
              </a:rPr>
              <a:t>list</a:t>
            </a:r>
            <a:r>
              <a:rPr lang="fr-FR" sz="1400" dirty="0">
                <a:solidFill>
                  <a:schemeClr val="accent5">
                    <a:lumMod val="75000"/>
                  </a:schemeClr>
                </a:solidFill>
              </a:rPr>
              <a:t>-planning</a:t>
            </a:r>
            <a:endParaRPr lang="fr-FR" dirty="0">
              <a:solidFill>
                <a:schemeClr val="accent5">
                  <a:lumMod val="75000"/>
                </a:schemeClr>
              </a:solidFill>
            </a:endParaRPr>
          </a:p>
        </p:txBody>
      </p:sp>
      <p:sp>
        <p:nvSpPr>
          <p:cNvPr id="29" name="ZoneTexte 28">
            <a:extLst>
              <a:ext uri="{FF2B5EF4-FFF2-40B4-BE49-F238E27FC236}">
                <a16:creationId xmlns:a16="http://schemas.microsoft.com/office/drawing/2014/main" id="{BFFF5DD8-BAA3-4DB0-A9A9-53FF1E998560}"/>
              </a:ext>
            </a:extLst>
          </p:cNvPr>
          <p:cNvSpPr txBox="1"/>
          <p:nvPr/>
        </p:nvSpPr>
        <p:spPr>
          <a:xfrm>
            <a:off x="357576" y="8863309"/>
            <a:ext cx="1659429" cy="307777"/>
          </a:xfrm>
          <a:prstGeom prst="rect">
            <a:avLst/>
          </a:prstGeom>
          <a:noFill/>
        </p:spPr>
        <p:txBody>
          <a:bodyPr wrap="none" rtlCol="0">
            <a:spAutoFit/>
          </a:bodyPr>
          <a:lstStyle/>
          <a:p>
            <a:r>
              <a:rPr lang="fr-FR" sz="1400" dirty="0" err="1">
                <a:solidFill>
                  <a:schemeClr val="accent5">
                    <a:lumMod val="75000"/>
                  </a:schemeClr>
                </a:solidFill>
              </a:rPr>
              <a:t>cma</a:t>
            </a:r>
            <a:r>
              <a:rPr lang="fr-FR" sz="1400" dirty="0">
                <a:solidFill>
                  <a:schemeClr val="accent5">
                    <a:lumMod val="75000"/>
                  </a:schemeClr>
                </a:solidFill>
              </a:rPr>
              <a:t>-</a:t>
            </a:r>
            <a:r>
              <a:rPr lang="fr-FR" sz="1400" dirty="0" err="1">
                <a:solidFill>
                  <a:schemeClr val="accent5">
                    <a:lumMod val="75000"/>
                  </a:schemeClr>
                </a:solidFill>
              </a:rPr>
              <a:t>week</a:t>
            </a:r>
            <a:r>
              <a:rPr lang="fr-FR" sz="1400" dirty="0">
                <a:solidFill>
                  <a:schemeClr val="accent5">
                    <a:lumMod val="75000"/>
                  </a:schemeClr>
                </a:solidFill>
              </a:rPr>
              <a:t>-planning</a:t>
            </a:r>
            <a:endParaRPr lang="fr-FR" dirty="0">
              <a:solidFill>
                <a:schemeClr val="accent5">
                  <a:lumMod val="75000"/>
                </a:schemeClr>
              </a:solidFill>
            </a:endParaRPr>
          </a:p>
        </p:txBody>
      </p:sp>
      <p:sp>
        <p:nvSpPr>
          <p:cNvPr id="30" name="Rectangle 29">
            <a:extLst>
              <a:ext uri="{FF2B5EF4-FFF2-40B4-BE49-F238E27FC236}">
                <a16:creationId xmlns:a16="http://schemas.microsoft.com/office/drawing/2014/main" id="{F651771D-0468-4870-AB8C-23FC3D505DB5}"/>
              </a:ext>
            </a:extLst>
          </p:cNvPr>
          <p:cNvSpPr/>
          <p:nvPr/>
        </p:nvSpPr>
        <p:spPr>
          <a:xfrm>
            <a:off x="3282282" y="8675847"/>
            <a:ext cx="1418558" cy="982015"/>
          </a:xfrm>
          <a:prstGeom prst="rect">
            <a:avLst/>
          </a:prstGeom>
          <a:noFill/>
          <a:ln>
            <a:solidFill>
              <a:srgbClr val="8BB434"/>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31" name="ZoneTexte 30">
            <a:extLst>
              <a:ext uri="{FF2B5EF4-FFF2-40B4-BE49-F238E27FC236}">
                <a16:creationId xmlns:a16="http://schemas.microsoft.com/office/drawing/2014/main" id="{4370550C-5BAF-4A9B-A70B-C350BDA9D519}"/>
              </a:ext>
            </a:extLst>
          </p:cNvPr>
          <p:cNvSpPr txBox="1"/>
          <p:nvPr/>
        </p:nvSpPr>
        <p:spPr>
          <a:xfrm>
            <a:off x="3183736" y="9904957"/>
            <a:ext cx="1762021" cy="307777"/>
          </a:xfrm>
          <a:prstGeom prst="rect">
            <a:avLst/>
          </a:prstGeom>
          <a:noFill/>
        </p:spPr>
        <p:txBody>
          <a:bodyPr wrap="none" rtlCol="0">
            <a:spAutoFit/>
          </a:bodyPr>
          <a:lstStyle/>
          <a:p>
            <a:r>
              <a:rPr lang="fr-FR" sz="1400" dirty="0" err="1">
                <a:solidFill>
                  <a:schemeClr val="accent1">
                    <a:lumMod val="75000"/>
                  </a:schemeClr>
                </a:solidFill>
              </a:rPr>
              <a:t>cma</a:t>
            </a:r>
            <a:r>
              <a:rPr lang="fr-FR" sz="1400" dirty="0">
                <a:solidFill>
                  <a:schemeClr val="accent1">
                    <a:lumMod val="75000"/>
                  </a:schemeClr>
                </a:solidFill>
              </a:rPr>
              <a:t>-</a:t>
            </a:r>
            <a:r>
              <a:rPr lang="fr-FR" sz="1400" dirty="0" err="1">
                <a:solidFill>
                  <a:schemeClr val="accent1">
                    <a:lumMod val="75000"/>
                  </a:schemeClr>
                </a:solidFill>
              </a:rPr>
              <a:t>month</a:t>
            </a:r>
            <a:r>
              <a:rPr lang="fr-FR" sz="1400" dirty="0">
                <a:solidFill>
                  <a:schemeClr val="accent1">
                    <a:lumMod val="75000"/>
                  </a:schemeClr>
                </a:solidFill>
              </a:rPr>
              <a:t>-planning</a:t>
            </a:r>
          </a:p>
        </p:txBody>
      </p:sp>
      <p:sp>
        <p:nvSpPr>
          <p:cNvPr id="32" name="ZoneTexte 31">
            <a:extLst>
              <a:ext uri="{FF2B5EF4-FFF2-40B4-BE49-F238E27FC236}">
                <a16:creationId xmlns:a16="http://schemas.microsoft.com/office/drawing/2014/main" id="{E072B81E-C7FC-463F-947F-E26FEBCD5047}"/>
              </a:ext>
            </a:extLst>
          </p:cNvPr>
          <p:cNvSpPr txBox="1"/>
          <p:nvPr/>
        </p:nvSpPr>
        <p:spPr>
          <a:xfrm>
            <a:off x="2553790" y="4984905"/>
            <a:ext cx="1149674" cy="307777"/>
          </a:xfrm>
          <a:prstGeom prst="rect">
            <a:avLst/>
          </a:prstGeom>
          <a:noFill/>
        </p:spPr>
        <p:txBody>
          <a:bodyPr wrap="none" rtlCol="0">
            <a:spAutoFit/>
          </a:bodyPr>
          <a:lstStyle/>
          <a:p>
            <a:r>
              <a:rPr lang="fr-FR" sz="1400" dirty="0" err="1"/>
              <a:t>cma</a:t>
            </a:r>
            <a:r>
              <a:rPr lang="fr-FR" sz="1400" dirty="0"/>
              <a:t>-settings</a:t>
            </a:r>
            <a:endParaRPr lang="fr-FR" dirty="0"/>
          </a:p>
        </p:txBody>
      </p:sp>
      <p:sp>
        <p:nvSpPr>
          <p:cNvPr id="33" name="ZoneTexte 32">
            <a:extLst>
              <a:ext uri="{FF2B5EF4-FFF2-40B4-BE49-F238E27FC236}">
                <a16:creationId xmlns:a16="http://schemas.microsoft.com/office/drawing/2014/main" id="{C0A221F0-990A-4D77-B114-A77B60948030}"/>
              </a:ext>
            </a:extLst>
          </p:cNvPr>
          <p:cNvSpPr txBox="1"/>
          <p:nvPr/>
        </p:nvSpPr>
        <p:spPr>
          <a:xfrm>
            <a:off x="577131" y="4971090"/>
            <a:ext cx="1337226" cy="307777"/>
          </a:xfrm>
          <a:prstGeom prst="rect">
            <a:avLst/>
          </a:prstGeom>
          <a:noFill/>
        </p:spPr>
        <p:txBody>
          <a:bodyPr wrap="none" rtlCol="0">
            <a:spAutoFit/>
          </a:bodyPr>
          <a:lstStyle/>
          <a:p>
            <a:r>
              <a:rPr lang="fr-FR" sz="1400" dirty="0" err="1"/>
              <a:t>cma-wishes-list</a:t>
            </a:r>
            <a:endParaRPr lang="fr-FR" dirty="0"/>
          </a:p>
        </p:txBody>
      </p:sp>
      <p:sp>
        <p:nvSpPr>
          <p:cNvPr id="34" name="ZoneTexte 33">
            <a:extLst>
              <a:ext uri="{FF2B5EF4-FFF2-40B4-BE49-F238E27FC236}">
                <a16:creationId xmlns:a16="http://schemas.microsoft.com/office/drawing/2014/main" id="{CF838C17-ABBA-4E2A-9EDE-D5845D3DFE99}"/>
              </a:ext>
            </a:extLst>
          </p:cNvPr>
          <p:cNvSpPr txBox="1"/>
          <p:nvPr/>
        </p:nvSpPr>
        <p:spPr>
          <a:xfrm>
            <a:off x="723060" y="2536311"/>
            <a:ext cx="928459" cy="307777"/>
          </a:xfrm>
          <a:prstGeom prst="rect">
            <a:avLst/>
          </a:prstGeom>
          <a:noFill/>
        </p:spPr>
        <p:txBody>
          <a:bodyPr wrap="none" rtlCol="0">
            <a:spAutoFit/>
          </a:bodyPr>
          <a:lstStyle/>
          <a:p>
            <a:r>
              <a:rPr lang="fr-FR" sz="1400" dirty="0" err="1"/>
              <a:t>cma</a:t>
            </a:r>
            <a:r>
              <a:rPr lang="fr-FR" sz="1400" dirty="0"/>
              <a:t>-login</a:t>
            </a:r>
            <a:endParaRPr lang="fr-FR" dirty="0"/>
          </a:p>
        </p:txBody>
      </p:sp>
      <p:sp>
        <p:nvSpPr>
          <p:cNvPr id="35" name="ZoneTexte 34">
            <a:extLst>
              <a:ext uri="{FF2B5EF4-FFF2-40B4-BE49-F238E27FC236}">
                <a16:creationId xmlns:a16="http://schemas.microsoft.com/office/drawing/2014/main" id="{84DD15CF-A037-46A4-9E63-94F83E77CAAC}"/>
              </a:ext>
            </a:extLst>
          </p:cNvPr>
          <p:cNvSpPr txBox="1"/>
          <p:nvPr/>
        </p:nvSpPr>
        <p:spPr>
          <a:xfrm>
            <a:off x="5706929" y="2329611"/>
            <a:ext cx="875561" cy="307777"/>
          </a:xfrm>
          <a:prstGeom prst="rect">
            <a:avLst/>
          </a:prstGeom>
          <a:noFill/>
        </p:spPr>
        <p:txBody>
          <a:bodyPr wrap="none" rtlCol="0">
            <a:spAutoFit/>
          </a:bodyPr>
          <a:lstStyle/>
          <a:p>
            <a:r>
              <a:rPr lang="fr-FR" sz="1400" dirty="0" err="1"/>
              <a:t>cma</a:t>
            </a:r>
            <a:r>
              <a:rPr lang="fr-FR" sz="1400" dirty="0"/>
              <a:t>-root</a:t>
            </a:r>
            <a:endParaRPr lang="fr-FR" dirty="0"/>
          </a:p>
        </p:txBody>
      </p:sp>
      <p:sp>
        <p:nvSpPr>
          <p:cNvPr id="36" name="ZoneTexte 35">
            <a:extLst>
              <a:ext uri="{FF2B5EF4-FFF2-40B4-BE49-F238E27FC236}">
                <a16:creationId xmlns:a16="http://schemas.microsoft.com/office/drawing/2014/main" id="{723E5229-E505-4766-B8EF-188810AD86C5}"/>
              </a:ext>
            </a:extLst>
          </p:cNvPr>
          <p:cNvSpPr txBox="1"/>
          <p:nvPr/>
        </p:nvSpPr>
        <p:spPr>
          <a:xfrm>
            <a:off x="4192500" y="4984506"/>
            <a:ext cx="1564852" cy="307777"/>
          </a:xfrm>
          <a:prstGeom prst="rect">
            <a:avLst/>
          </a:prstGeom>
          <a:noFill/>
        </p:spPr>
        <p:txBody>
          <a:bodyPr wrap="none" rtlCol="0">
            <a:spAutoFit/>
          </a:bodyPr>
          <a:lstStyle/>
          <a:p>
            <a:r>
              <a:rPr lang="fr-FR" sz="1400" dirty="0" err="1"/>
              <a:t>cma</a:t>
            </a:r>
            <a:r>
              <a:rPr lang="fr-FR" sz="1400" dirty="0"/>
              <a:t>-messages-</a:t>
            </a:r>
            <a:r>
              <a:rPr lang="fr-FR" sz="1400" dirty="0" err="1"/>
              <a:t>list</a:t>
            </a:r>
            <a:endParaRPr lang="fr-FR" dirty="0"/>
          </a:p>
        </p:txBody>
      </p:sp>
      <p:sp>
        <p:nvSpPr>
          <p:cNvPr id="37" name="ZoneTexte 36">
            <a:extLst>
              <a:ext uri="{FF2B5EF4-FFF2-40B4-BE49-F238E27FC236}">
                <a16:creationId xmlns:a16="http://schemas.microsoft.com/office/drawing/2014/main" id="{D6ED5A86-5FFB-4356-AADB-C3730F5219E7}"/>
              </a:ext>
            </a:extLst>
          </p:cNvPr>
          <p:cNvSpPr txBox="1"/>
          <p:nvPr/>
        </p:nvSpPr>
        <p:spPr>
          <a:xfrm>
            <a:off x="6024557" y="4844970"/>
            <a:ext cx="1215397" cy="307777"/>
          </a:xfrm>
          <a:prstGeom prst="rect">
            <a:avLst/>
          </a:prstGeom>
          <a:noFill/>
        </p:spPr>
        <p:txBody>
          <a:bodyPr wrap="none" rtlCol="0">
            <a:spAutoFit/>
          </a:bodyPr>
          <a:lstStyle/>
          <a:p>
            <a:r>
              <a:rPr lang="fr-FR" sz="1400" dirty="0" err="1"/>
              <a:t>cma</a:t>
            </a:r>
            <a:r>
              <a:rPr lang="fr-FR" sz="1400" dirty="0"/>
              <a:t>-message</a:t>
            </a:r>
          </a:p>
        </p:txBody>
      </p:sp>
      <p:sp>
        <p:nvSpPr>
          <p:cNvPr id="38" name="Rectangle 37">
            <a:extLst>
              <a:ext uri="{FF2B5EF4-FFF2-40B4-BE49-F238E27FC236}">
                <a16:creationId xmlns:a16="http://schemas.microsoft.com/office/drawing/2014/main" id="{7DFC173D-3AA4-4CCB-A65C-509C1D8EFF66}"/>
              </a:ext>
            </a:extLst>
          </p:cNvPr>
          <p:cNvSpPr/>
          <p:nvPr/>
        </p:nvSpPr>
        <p:spPr>
          <a:xfrm>
            <a:off x="5866413" y="5429882"/>
            <a:ext cx="1589345" cy="241469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06EF9B5B-0C6F-40F5-A942-C56691D46887}"/>
              </a:ext>
            </a:extLst>
          </p:cNvPr>
          <p:cNvCxnSpPr/>
          <p:nvPr/>
        </p:nvCxnSpPr>
        <p:spPr>
          <a:xfrm>
            <a:off x="1487606" y="2844088"/>
            <a:ext cx="594339" cy="267602"/>
          </a:xfrm>
          <a:prstGeom prst="line">
            <a:avLst/>
          </a:prstGeom>
        </p:spPr>
        <p:style>
          <a:lnRef idx="2">
            <a:schemeClr val="dk1"/>
          </a:lnRef>
          <a:fillRef idx="0">
            <a:schemeClr val="dk1"/>
          </a:fillRef>
          <a:effectRef idx="1">
            <a:schemeClr val="dk1"/>
          </a:effectRef>
          <a:fontRef idx="minor">
            <a:schemeClr val="tx1"/>
          </a:fontRef>
        </p:style>
      </p:cxnSp>
      <p:sp>
        <p:nvSpPr>
          <p:cNvPr id="39" name="Rectangle 38">
            <a:extLst>
              <a:ext uri="{FF2B5EF4-FFF2-40B4-BE49-F238E27FC236}">
                <a16:creationId xmlns:a16="http://schemas.microsoft.com/office/drawing/2014/main" id="{9C75F5B8-1C3C-4C4E-9A4D-3DD35FBB310C}"/>
              </a:ext>
            </a:extLst>
          </p:cNvPr>
          <p:cNvSpPr/>
          <p:nvPr/>
        </p:nvSpPr>
        <p:spPr>
          <a:xfrm>
            <a:off x="2081945" y="2493658"/>
            <a:ext cx="1200336" cy="185986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40" name="Rectangle 39">
            <a:extLst>
              <a:ext uri="{FF2B5EF4-FFF2-40B4-BE49-F238E27FC236}">
                <a16:creationId xmlns:a16="http://schemas.microsoft.com/office/drawing/2014/main" id="{6774DABE-5092-4BB8-9485-00A568AA0E65}"/>
              </a:ext>
            </a:extLst>
          </p:cNvPr>
          <p:cNvSpPr/>
          <p:nvPr/>
        </p:nvSpPr>
        <p:spPr>
          <a:xfrm>
            <a:off x="4244572" y="2416950"/>
            <a:ext cx="1200336" cy="198035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cxnSp>
        <p:nvCxnSpPr>
          <p:cNvPr id="19" name="Connecteur droit 18">
            <a:extLst>
              <a:ext uri="{FF2B5EF4-FFF2-40B4-BE49-F238E27FC236}">
                <a16:creationId xmlns:a16="http://schemas.microsoft.com/office/drawing/2014/main" id="{B878CB2C-2683-4215-86DF-E7B5A7740808}"/>
              </a:ext>
            </a:extLst>
          </p:cNvPr>
          <p:cNvCxnSpPr/>
          <p:nvPr/>
        </p:nvCxnSpPr>
        <p:spPr>
          <a:xfrm flipH="1">
            <a:off x="5444908" y="2637388"/>
            <a:ext cx="519916" cy="580035"/>
          </a:xfrm>
          <a:prstGeom prst="line">
            <a:avLst/>
          </a:prstGeom>
        </p:spPr>
        <p:style>
          <a:lnRef idx="2">
            <a:schemeClr val="dk1"/>
          </a:lnRef>
          <a:fillRef idx="0">
            <a:schemeClr val="dk1"/>
          </a:fillRef>
          <a:effectRef idx="1">
            <a:schemeClr val="dk1"/>
          </a:effectRef>
          <a:fontRef idx="minor">
            <a:schemeClr val="tx1"/>
          </a:fontRef>
        </p:style>
      </p:cxnSp>
      <p:cxnSp>
        <p:nvCxnSpPr>
          <p:cNvPr id="43" name="Connecteur droit 42">
            <a:extLst>
              <a:ext uri="{FF2B5EF4-FFF2-40B4-BE49-F238E27FC236}">
                <a16:creationId xmlns:a16="http://schemas.microsoft.com/office/drawing/2014/main" id="{95C726BD-C16E-4113-8B97-7902B026FC2F}"/>
              </a:ext>
            </a:extLst>
          </p:cNvPr>
          <p:cNvCxnSpPr/>
          <p:nvPr/>
        </p:nvCxnSpPr>
        <p:spPr>
          <a:xfrm flipV="1">
            <a:off x="1233649" y="5241751"/>
            <a:ext cx="0" cy="501030"/>
          </a:xfrm>
          <a:prstGeom prst="line">
            <a:avLst/>
          </a:prstGeom>
        </p:spPr>
        <p:style>
          <a:lnRef idx="2">
            <a:schemeClr val="dk1"/>
          </a:lnRef>
          <a:fillRef idx="0">
            <a:schemeClr val="dk1"/>
          </a:fillRef>
          <a:effectRef idx="1">
            <a:schemeClr val="dk1"/>
          </a:effectRef>
          <a:fontRef idx="minor">
            <a:schemeClr val="tx1"/>
          </a:fontRef>
        </p:style>
      </p:cxnSp>
      <p:cxnSp>
        <p:nvCxnSpPr>
          <p:cNvPr id="45" name="Connecteur droit 44">
            <a:extLst>
              <a:ext uri="{FF2B5EF4-FFF2-40B4-BE49-F238E27FC236}">
                <a16:creationId xmlns:a16="http://schemas.microsoft.com/office/drawing/2014/main" id="{72787E0C-A22D-4C8F-8266-90853A77402D}"/>
              </a:ext>
            </a:extLst>
          </p:cNvPr>
          <p:cNvCxnSpPr/>
          <p:nvPr/>
        </p:nvCxnSpPr>
        <p:spPr>
          <a:xfrm flipV="1">
            <a:off x="3166180" y="5226939"/>
            <a:ext cx="0" cy="572367"/>
          </a:xfrm>
          <a:prstGeom prst="line">
            <a:avLst/>
          </a:prstGeom>
        </p:spPr>
        <p:style>
          <a:lnRef idx="2">
            <a:schemeClr val="dk1"/>
          </a:lnRef>
          <a:fillRef idx="0">
            <a:schemeClr val="dk1"/>
          </a:fillRef>
          <a:effectRef idx="1">
            <a:schemeClr val="dk1"/>
          </a:effectRef>
          <a:fontRef idx="minor">
            <a:schemeClr val="tx1"/>
          </a:fontRef>
        </p:style>
      </p:cxnSp>
      <p:cxnSp>
        <p:nvCxnSpPr>
          <p:cNvPr id="48" name="Connecteur droit 47">
            <a:extLst>
              <a:ext uri="{FF2B5EF4-FFF2-40B4-BE49-F238E27FC236}">
                <a16:creationId xmlns:a16="http://schemas.microsoft.com/office/drawing/2014/main" id="{742C2398-CFBF-46E2-850B-CF33714CA2F1}"/>
              </a:ext>
            </a:extLst>
          </p:cNvPr>
          <p:cNvCxnSpPr/>
          <p:nvPr/>
        </p:nvCxnSpPr>
        <p:spPr>
          <a:xfrm flipV="1">
            <a:off x="4964506" y="5241751"/>
            <a:ext cx="3489" cy="605561"/>
          </a:xfrm>
          <a:prstGeom prst="line">
            <a:avLst/>
          </a:prstGeom>
        </p:spPr>
        <p:style>
          <a:lnRef idx="2">
            <a:schemeClr val="dk1"/>
          </a:lnRef>
          <a:fillRef idx="0">
            <a:schemeClr val="dk1"/>
          </a:fillRef>
          <a:effectRef idx="1">
            <a:schemeClr val="dk1"/>
          </a:effectRef>
          <a:fontRef idx="minor">
            <a:schemeClr val="tx1"/>
          </a:fontRef>
        </p:style>
      </p:cxnSp>
      <p:cxnSp>
        <p:nvCxnSpPr>
          <p:cNvPr id="50" name="Connecteur droit 49">
            <a:extLst>
              <a:ext uri="{FF2B5EF4-FFF2-40B4-BE49-F238E27FC236}">
                <a16:creationId xmlns:a16="http://schemas.microsoft.com/office/drawing/2014/main" id="{1727E2F6-95D6-4E51-A296-80A88EB378A7}"/>
              </a:ext>
            </a:extLst>
          </p:cNvPr>
          <p:cNvCxnSpPr/>
          <p:nvPr/>
        </p:nvCxnSpPr>
        <p:spPr>
          <a:xfrm flipV="1">
            <a:off x="6621836" y="5090111"/>
            <a:ext cx="0" cy="317940"/>
          </a:xfrm>
          <a:prstGeom prst="line">
            <a:avLst/>
          </a:prstGeom>
        </p:spPr>
        <p:style>
          <a:lnRef idx="2">
            <a:schemeClr val="dk1"/>
          </a:lnRef>
          <a:fillRef idx="0">
            <a:schemeClr val="dk1"/>
          </a:fillRef>
          <a:effectRef idx="1">
            <a:schemeClr val="dk1"/>
          </a:effectRef>
          <a:fontRef idx="minor">
            <a:schemeClr val="tx1"/>
          </a:fontRef>
        </p:style>
      </p:cxnSp>
      <p:cxnSp>
        <p:nvCxnSpPr>
          <p:cNvPr id="52" name="Connecteur droit 51">
            <a:extLst>
              <a:ext uri="{FF2B5EF4-FFF2-40B4-BE49-F238E27FC236}">
                <a16:creationId xmlns:a16="http://schemas.microsoft.com/office/drawing/2014/main" id="{BE33C152-76BB-4B87-AFC5-DF2C4AD3BD02}"/>
              </a:ext>
            </a:extLst>
          </p:cNvPr>
          <p:cNvCxnSpPr/>
          <p:nvPr/>
        </p:nvCxnSpPr>
        <p:spPr>
          <a:xfrm flipV="1">
            <a:off x="3013370" y="8271526"/>
            <a:ext cx="669255" cy="376672"/>
          </a:xfrm>
          <a:prstGeom prst="line">
            <a:avLst/>
          </a:prstGeom>
        </p:spPr>
        <p:style>
          <a:lnRef idx="2">
            <a:schemeClr val="dk1"/>
          </a:lnRef>
          <a:fillRef idx="0">
            <a:schemeClr val="dk1"/>
          </a:fillRef>
          <a:effectRef idx="1">
            <a:schemeClr val="dk1"/>
          </a:effectRef>
          <a:fontRef idx="minor">
            <a:schemeClr val="tx1"/>
          </a:fontRef>
        </p:style>
      </p:cxnSp>
      <p:cxnSp>
        <p:nvCxnSpPr>
          <p:cNvPr id="54" name="Connecteur droit 53">
            <a:extLst>
              <a:ext uri="{FF2B5EF4-FFF2-40B4-BE49-F238E27FC236}">
                <a16:creationId xmlns:a16="http://schemas.microsoft.com/office/drawing/2014/main" id="{FD6D28CE-FE45-428A-8EFA-2E1A2328E2AD}"/>
              </a:ext>
            </a:extLst>
          </p:cNvPr>
          <p:cNvCxnSpPr/>
          <p:nvPr/>
        </p:nvCxnSpPr>
        <p:spPr>
          <a:xfrm flipH="1" flipV="1">
            <a:off x="4244572" y="8258711"/>
            <a:ext cx="762028" cy="439383"/>
          </a:xfrm>
          <a:prstGeom prst="line">
            <a:avLst/>
          </a:prstGeom>
        </p:spPr>
        <p:style>
          <a:lnRef idx="2">
            <a:schemeClr val="dk1"/>
          </a:lnRef>
          <a:fillRef idx="0">
            <a:schemeClr val="dk1"/>
          </a:fillRef>
          <a:effectRef idx="1">
            <a:schemeClr val="dk1"/>
          </a:effectRef>
          <a:fontRef idx="minor">
            <a:schemeClr val="tx1"/>
          </a:fontRef>
        </p:style>
      </p:cxnSp>
      <p:cxnSp>
        <p:nvCxnSpPr>
          <p:cNvPr id="56" name="Connecteur droit 55">
            <a:extLst>
              <a:ext uri="{FF2B5EF4-FFF2-40B4-BE49-F238E27FC236}">
                <a16:creationId xmlns:a16="http://schemas.microsoft.com/office/drawing/2014/main" id="{71B12BB4-3017-495B-9EEC-803BB27D974B}"/>
              </a:ext>
            </a:extLst>
          </p:cNvPr>
          <p:cNvCxnSpPr>
            <a:stCxn id="21" idx="1"/>
          </p:cNvCxnSpPr>
          <p:nvPr/>
        </p:nvCxnSpPr>
        <p:spPr>
          <a:xfrm flipH="1" flipV="1">
            <a:off x="1541352" y="9164520"/>
            <a:ext cx="540594" cy="337603"/>
          </a:xfrm>
          <a:prstGeom prst="line">
            <a:avLst/>
          </a:prstGeom>
          <a:ln>
            <a:solidFill>
              <a:schemeClr val="accent5"/>
            </a:solidFill>
          </a:ln>
        </p:spPr>
        <p:style>
          <a:lnRef idx="2">
            <a:schemeClr val="dk1"/>
          </a:lnRef>
          <a:fillRef idx="0">
            <a:schemeClr val="dk1"/>
          </a:fillRef>
          <a:effectRef idx="1">
            <a:schemeClr val="dk1"/>
          </a:effectRef>
          <a:fontRef idx="minor">
            <a:schemeClr val="tx1"/>
          </a:fontRef>
        </p:style>
      </p:cxnSp>
      <p:cxnSp>
        <p:nvCxnSpPr>
          <p:cNvPr id="60" name="Connecteur droit 59">
            <a:extLst>
              <a:ext uri="{FF2B5EF4-FFF2-40B4-BE49-F238E27FC236}">
                <a16:creationId xmlns:a16="http://schemas.microsoft.com/office/drawing/2014/main" id="{D9BD3CD8-332B-474A-8ECE-3AE947173B30}"/>
              </a:ext>
            </a:extLst>
          </p:cNvPr>
          <p:cNvCxnSpPr/>
          <p:nvPr/>
        </p:nvCxnSpPr>
        <p:spPr>
          <a:xfrm flipV="1">
            <a:off x="6041929" y="9245777"/>
            <a:ext cx="548046" cy="412086"/>
          </a:xfrm>
          <a:prstGeom prst="line">
            <a:avLst/>
          </a:prstGeom>
          <a:ln>
            <a:solidFill>
              <a:schemeClr val="accent5"/>
            </a:solidFill>
          </a:ln>
        </p:spPr>
        <p:style>
          <a:lnRef idx="2">
            <a:schemeClr val="dk1"/>
          </a:lnRef>
          <a:fillRef idx="0">
            <a:schemeClr val="dk1"/>
          </a:fillRef>
          <a:effectRef idx="1">
            <a:schemeClr val="dk1"/>
          </a:effectRef>
          <a:fontRef idx="minor">
            <a:schemeClr val="tx1"/>
          </a:fontRef>
        </p:style>
      </p:cxnSp>
      <p:cxnSp>
        <p:nvCxnSpPr>
          <p:cNvPr id="62" name="Connecteur droit 61">
            <a:extLst>
              <a:ext uri="{FF2B5EF4-FFF2-40B4-BE49-F238E27FC236}">
                <a16:creationId xmlns:a16="http://schemas.microsoft.com/office/drawing/2014/main" id="{833BC089-61E6-4026-9AF5-AC7B988C5D3C}"/>
              </a:ext>
            </a:extLst>
          </p:cNvPr>
          <p:cNvCxnSpPr>
            <a:endCxn id="30" idx="2"/>
          </p:cNvCxnSpPr>
          <p:nvPr/>
        </p:nvCxnSpPr>
        <p:spPr>
          <a:xfrm flipV="1">
            <a:off x="3991561" y="9657862"/>
            <a:ext cx="0" cy="307777"/>
          </a:xfrm>
          <a:prstGeom prst="line">
            <a:avLst/>
          </a:prstGeom>
          <a:ln>
            <a:solidFill>
              <a:srgbClr val="8BB434"/>
            </a:solidFill>
          </a:ln>
        </p:spPr>
        <p:style>
          <a:lnRef idx="2">
            <a:schemeClr val="dk1"/>
          </a:lnRef>
          <a:fillRef idx="0">
            <a:schemeClr val="dk1"/>
          </a:fillRef>
          <a:effectRef idx="1">
            <a:schemeClr val="dk1"/>
          </a:effectRef>
          <a:fontRef idx="minor">
            <a:schemeClr val="tx1"/>
          </a:fontRef>
        </p:style>
      </p:cxnSp>
      <p:pic>
        <p:nvPicPr>
          <p:cNvPr id="67" name="Image 66">
            <a:extLst>
              <a:ext uri="{FF2B5EF4-FFF2-40B4-BE49-F238E27FC236}">
                <a16:creationId xmlns:a16="http://schemas.microsoft.com/office/drawing/2014/main" id="{373EA4F3-665E-48CB-A04F-1B2BD08D3B20}"/>
              </a:ext>
            </a:extLst>
          </p:cNvPr>
          <p:cNvPicPr>
            <a:picLocks noChangeAspect="1"/>
          </p:cNvPicPr>
          <p:nvPr/>
        </p:nvPicPr>
        <p:blipFill>
          <a:blip r:embed="rId14"/>
          <a:stretch>
            <a:fillRect/>
          </a:stretch>
        </p:blipFill>
        <p:spPr>
          <a:xfrm>
            <a:off x="3341237" y="8738686"/>
            <a:ext cx="1283954" cy="873725"/>
          </a:xfrm>
          <a:prstGeom prst="rect">
            <a:avLst/>
          </a:prstGeom>
        </p:spPr>
      </p:pic>
      <p:pic>
        <p:nvPicPr>
          <p:cNvPr id="73" name="Image 72">
            <a:extLst>
              <a:ext uri="{FF2B5EF4-FFF2-40B4-BE49-F238E27FC236}">
                <a16:creationId xmlns:a16="http://schemas.microsoft.com/office/drawing/2014/main" id="{02F3F62D-22DD-4350-B502-F074B898DAF8}"/>
              </a:ext>
            </a:extLst>
          </p:cNvPr>
          <p:cNvPicPr>
            <a:picLocks noChangeAspect="1"/>
          </p:cNvPicPr>
          <p:nvPr/>
        </p:nvPicPr>
        <p:blipFill>
          <a:blip r:embed="rId15"/>
          <a:stretch>
            <a:fillRect/>
          </a:stretch>
        </p:blipFill>
        <p:spPr>
          <a:xfrm>
            <a:off x="2827515" y="8796366"/>
            <a:ext cx="178557" cy="178557"/>
          </a:xfrm>
          <a:prstGeom prst="rect">
            <a:avLst/>
          </a:prstGeom>
        </p:spPr>
      </p:pic>
      <p:pic>
        <p:nvPicPr>
          <p:cNvPr id="75" name="Image 74">
            <a:extLst>
              <a:ext uri="{FF2B5EF4-FFF2-40B4-BE49-F238E27FC236}">
                <a16:creationId xmlns:a16="http://schemas.microsoft.com/office/drawing/2014/main" id="{4967AEF1-083E-4533-86B4-91269958493B}"/>
              </a:ext>
            </a:extLst>
          </p:cNvPr>
          <p:cNvPicPr>
            <a:picLocks noChangeAspect="1"/>
          </p:cNvPicPr>
          <p:nvPr/>
        </p:nvPicPr>
        <p:blipFill>
          <a:blip r:embed="rId15"/>
          <a:stretch>
            <a:fillRect/>
          </a:stretch>
        </p:blipFill>
        <p:spPr>
          <a:xfrm>
            <a:off x="5828672" y="8778349"/>
            <a:ext cx="178557" cy="178557"/>
          </a:xfrm>
          <a:prstGeom prst="rect">
            <a:avLst/>
          </a:prstGeom>
        </p:spPr>
      </p:pic>
      <p:cxnSp>
        <p:nvCxnSpPr>
          <p:cNvPr id="77" name="Connecteur droit 76">
            <a:extLst>
              <a:ext uri="{FF2B5EF4-FFF2-40B4-BE49-F238E27FC236}">
                <a16:creationId xmlns:a16="http://schemas.microsoft.com/office/drawing/2014/main" id="{CD5E06F5-D369-4E09-B247-3B694F1FC393}"/>
              </a:ext>
            </a:extLst>
          </p:cNvPr>
          <p:cNvCxnSpPr/>
          <p:nvPr/>
        </p:nvCxnSpPr>
        <p:spPr>
          <a:xfrm>
            <a:off x="2971381" y="8895293"/>
            <a:ext cx="293510" cy="5734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9" name="Connecteur droit 78">
            <a:extLst>
              <a:ext uri="{FF2B5EF4-FFF2-40B4-BE49-F238E27FC236}">
                <a16:creationId xmlns:a16="http://schemas.microsoft.com/office/drawing/2014/main" id="{E73765F4-E7A9-4CAA-BDCA-5CB23D9A24B4}"/>
              </a:ext>
            </a:extLst>
          </p:cNvPr>
          <p:cNvCxnSpPr/>
          <p:nvPr/>
        </p:nvCxnSpPr>
        <p:spPr>
          <a:xfrm flipV="1">
            <a:off x="4700840" y="8847396"/>
            <a:ext cx="1126751" cy="12566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9" name="Espace réservé du numéro de diapositive 88">
            <a:extLst>
              <a:ext uri="{FF2B5EF4-FFF2-40B4-BE49-F238E27FC236}">
                <a16:creationId xmlns:a16="http://schemas.microsoft.com/office/drawing/2014/main" id="{11144323-AA99-490D-A5C8-5E17578D82E2}"/>
              </a:ext>
            </a:extLst>
          </p:cNvPr>
          <p:cNvSpPr>
            <a:spLocks noGrp="1"/>
          </p:cNvSpPr>
          <p:nvPr>
            <p:ph type="sldNum" sz="quarter" idx="12"/>
          </p:nvPr>
        </p:nvSpPr>
        <p:spPr/>
        <p:txBody>
          <a:bodyPr/>
          <a:lstStyle/>
          <a:p>
            <a:fld id="{979E26B0-B6A2-4079-8993-B605AAC9AA82}" type="slidenum">
              <a:rPr lang="fr-FR" sz="1800" smtClean="0"/>
              <a:t>5</a:t>
            </a:fld>
            <a:endParaRPr lang="fr-FR" sz="1800" dirty="0"/>
          </a:p>
        </p:txBody>
      </p:sp>
    </p:spTree>
    <p:extLst>
      <p:ext uri="{BB962C8B-B14F-4D97-AF65-F5344CB8AC3E}">
        <p14:creationId xmlns:p14="http://schemas.microsoft.com/office/powerpoint/2010/main" val="767618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0D0D8210-52D8-409F-95D9-4B2F4F3EE8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1819274"/>
            <a:ext cx="8201025" cy="5573246"/>
          </a:xfrm>
          <a:prstGeom prst="rect">
            <a:avLst/>
          </a:prstGeom>
        </p:spPr>
      </p:pic>
      <p:sp>
        <p:nvSpPr>
          <p:cNvPr id="7" name="Rectangle 6">
            <a:extLst>
              <a:ext uri="{FF2B5EF4-FFF2-40B4-BE49-F238E27FC236}">
                <a16:creationId xmlns:a16="http://schemas.microsoft.com/office/drawing/2014/main" id="{D0EB389D-6EBA-4AB0-BB36-B4D1263F757C}"/>
              </a:ext>
            </a:extLst>
          </p:cNvPr>
          <p:cNvSpPr/>
          <p:nvPr/>
        </p:nvSpPr>
        <p:spPr>
          <a:xfrm>
            <a:off x="1009725" y="187385"/>
            <a:ext cx="4121642" cy="584775"/>
          </a:xfrm>
          <a:prstGeom prst="rect">
            <a:avLst/>
          </a:prstGeom>
          <a:noFill/>
        </p:spPr>
        <p:txBody>
          <a:bodyPr wrap="none" lIns="91440" tIns="45720" rIns="91440" bIns="45720">
            <a:spAutoFit/>
          </a:bodyPr>
          <a:lstStyle/>
          <a:p>
            <a:pPr algn="ctr"/>
            <a:r>
              <a:rPr lang="fr-FR" sz="3200" b="0" cap="none" spc="0" dirty="0">
                <a:ln w="0"/>
                <a:solidFill>
                  <a:schemeClr val="accent1"/>
                </a:solidFill>
                <a:effectLst>
                  <a:outerShdw blurRad="38100" dist="25400" dir="5400000" algn="ctr" rotWithShape="0">
                    <a:srgbClr val="6E747A">
                      <a:alpha val="43000"/>
                    </a:srgbClr>
                  </a:outerShdw>
                </a:effectLst>
              </a:rPr>
              <a:t>Le contour fonctionnel</a:t>
            </a:r>
          </a:p>
        </p:txBody>
      </p:sp>
      <p:graphicFrame>
        <p:nvGraphicFramePr>
          <p:cNvPr id="8" name="Tableau 8">
            <a:extLst>
              <a:ext uri="{FF2B5EF4-FFF2-40B4-BE49-F238E27FC236}">
                <a16:creationId xmlns:a16="http://schemas.microsoft.com/office/drawing/2014/main" id="{733655B2-B37C-4F73-9A0E-98F63F46521E}"/>
              </a:ext>
            </a:extLst>
          </p:cNvPr>
          <p:cNvGraphicFramePr>
            <a:graphicFrameLocks noGrp="1"/>
          </p:cNvGraphicFramePr>
          <p:nvPr>
            <p:extLst>
              <p:ext uri="{D42A27DB-BD31-4B8C-83A1-F6EECF244321}">
                <p14:modId xmlns:p14="http://schemas.microsoft.com/office/powerpoint/2010/main" val="3110308138"/>
              </p:ext>
            </p:extLst>
          </p:nvPr>
        </p:nvGraphicFramePr>
        <p:xfrm>
          <a:off x="1965057" y="8091857"/>
          <a:ext cx="5039783" cy="1286637"/>
        </p:xfrm>
        <a:graphic>
          <a:graphicData uri="http://schemas.openxmlformats.org/drawingml/2006/table">
            <a:tbl>
              <a:tblPr firstRow="1" bandRow="1">
                <a:tableStyleId>{5C22544A-7EE6-4342-B048-85BDC9FD1C3A}</a:tableStyleId>
              </a:tblPr>
              <a:tblGrid>
                <a:gridCol w="5039783">
                  <a:extLst>
                    <a:ext uri="{9D8B030D-6E8A-4147-A177-3AD203B41FA5}">
                      <a16:colId xmlns:a16="http://schemas.microsoft.com/office/drawing/2014/main" val="184753708"/>
                    </a:ext>
                  </a:extLst>
                </a:gridCol>
              </a:tblGrid>
              <a:tr h="370840">
                <a:tc>
                  <a:txBody>
                    <a:bodyPr/>
                    <a:lstStyle/>
                    <a:p>
                      <a:r>
                        <a:rPr lang="fr-FR" dirty="0"/>
                        <a:t>Pourquoi prendre du temps à faire ce diagramme ?</a:t>
                      </a:r>
                    </a:p>
                  </a:txBody>
                  <a:tcPr/>
                </a:tc>
                <a:extLst>
                  <a:ext uri="{0D108BD9-81ED-4DB2-BD59-A6C34878D82A}">
                    <a16:rowId xmlns:a16="http://schemas.microsoft.com/office/drawing/2014/main" val="101111594"/>
                  </a:ext>
                </a:extLst>
              </a:tr>
              <a:tr h="370840">
                <a:tc>
                  <a:txBody>
                    <a:bodyPr/>
                    <a:lstStyle/>
                    <a:p>
                      <a:r>
                        <a:rPr lang="fr-FR" dirty="0"/>
                        <a:t>Être sûr de ne pas oublier de fonctionnalité</a:t>
                      </a:r>
                    </a:p>
                  </a:txBody>
                  <a:tcPr/>
                </a:tc>
                <a:extLst>
                  <a:ext uri="{0D108BD9-81ED-4DB2-BD59-A6C34878D82A}">
                    <a16:rowId xmlns:a16="http://schemas.microsoft.com/office/drawing/2014/main" val="373580716"/>
                  </a:ext>
                </a:extLst>
              </a:tr>
              <a:tr h="370840">
                <a:tc>
                  <a:txBody>
                    <a:bodyPr/>
                    <a:lstStyle/>
                    <a:p>
                      <a:r>
                        <a:rPr lang="fr-FR" dirty="0"/>
                        <a:t>Permet à un nouvel arrivant de connaitre rapidement les fonctionnalités attendues de l’application.</a:t>
                      </a:r>
                    </a:p>
                  </a:txBody>
                  <a:tcPr/>
                </a:tc>
                <a:extLst>
                  <a:ext uri="{0D108BD9-81ED-4DB2-BD59-A6C34878D82A}">
                    <a16:rowId xmlns:a16="http://schemas.microsoft.com/office/drawing/2014/main" val="2053699976"/>
                  </a:ext>
                </a:extLst>
              </a:tr>
            </a:tbl>
          </a:graphicData>
        </a:graphic>
      </p:graphicFrame>
      <p:sp>
        <p:nvSpPr>
          <p:cNvPr id="9" name="ZoneTexte 8">
            <a:extLst>
              <a:ext uri="{FF2B5EF4-FFF2-40B4-BE49-F238E27FC236}">
                <a16:creationId xmlns:a16="http://schemas.microsoft.com/office/drawing/2014/main" id="{B7BFB7F8-CC94-4B62-898C-9F6A5EB6CC66}"/>
              </a:ext>
            </a:extLst>
          </p:cNvPr>
          <p:cNvSpPr txBox="1"/>
          <p:nvPr/>
        </p:nvSpPr>
        <p:spPr>
          <a:xfrm>
            <a:off x="1009725" y="838221"/>
            <a:ext cx="6238875" cy="923330"/>
          </a:xfrm>
          <a:prstGeom prst="rect">
            <a:avLst/>
          </a:prstGeom>
          <a:noFill/>
        </p:spPr>
        <p:txBody>
          <a:bodyPr wrap="square" rtlCol="0">
            <a:spAutoFit/>
          </a:bodyPr>
          <a:lstStyle/>
          <a:p>
            <a:pPr algn="just"/>
            <a:r>
              <a:rPr lang="fr-FR" dirty="0">
                <a:solidFill>
                  <a:srgbClr val="0070C0"/>
                </a:solidFill>
              </a:rPr>
              <a:t>Ci-dessous le diagramme des cas d’utilisation en langage UML me permettant de bien connaitre les fonctionnalités attendues de l’application : </a:t>
            </a:r>
          </a:p>
        </p:txBody>
      </p:sp>
      <p:sp>
        <p:nvSpPr>
          <p:cNvPr id="3" name="Espace réservé du numéro de diapositive 2">
            <a:extLst>
              <a:ext uri="{FF2B5EF4-FFF2-40B4-BE49-F238E27FC236}">
                <a16:creationId xmlns:a16="http://schemas.microsoft.com/office/drawing/2014/main" id="{BBF828CC-C04F-4FF3-90A6-A95212B0AD33}"/>
              </a:ext>
            </a:extLst>
          </p:cNvPr>
          <p:cNvSpPr>
            <a:spLocks noGrp="1"/>
          </p:cNvSpPr>
          <p:nvPr>
            <p:ph type="sldNum" sz="quarter" idx="12"/>
          </p:nvPr>
        </p:nvSpPr>
        <p:spPr/>
        <p:txBody>
          <a:bodyPr/>
          <a:lstStyle/>
          <a:p>
            <a:fld id="{979E26B0-B6A2-4079-8993-B605AAC9AA82}" type="slidenum">
              <a:rPr lang="fr-FR" sz="1800" smtClean="0"/>
              <a:t>6</a:t>
            </a:fld>
            <a:endParaRPr lang="fr-FR" sz="1800" dirty="0"/>
          </a:p>
        </p:txBody>
      </p:sp>
    </p:spTree>
    <p:extLst>
      <p:ext uri="{BB962C8B-B14F-4D97-AF65-F5344CB8AC3E}">
        <p14:creationId xmlns:p14="http://schemas.microsoft.com/office/powerpoint/2010/main" val="32632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au 8">
            <a:extLst>
              <a:ext uri="{FF2B5EF4-FFF2-40B4-BE49-F238E27FC236}">
                <a16:creationId xmlns:a16="http://schemas.microsoft.com/office/drawing/2014/main" id="{4DF8912E-6448-4202-AB9D-F7D3C845D074}"/>
              </a:ext>
            </a:extLst>
          </p:cNvPr>
          <p:cNvGraphicFramePr>
            <a:graphicFrameLocks noGrp="1"/>
          </p:cNvGraphicFramePr>
          <p:nvPr>
            <p:extLst>
              <p:ext uri="{D42A27DB-BD31-4B8C-83A1-F6EECF244321}">
                <p14:modId xmlns:p14="http://schemas.microsoft.com/office/powerpoint/2010/main" val="685915215"/>
              </p:ext>
            </p:extLst>
          </p:nvPr>
        </p:nvGraphicFramePr>
        <p:xfrm>
          <a:off x="2057112" y="7672757"/>
          <a:ext cx="5039783" cy="1687513"/>
        </p:xfrm>
        <a:graphic>
          <a:graphicData uri="http://schemas.openxmlformats.org/drawingml/2006/table">
            <a:tbl>
              <a:tblPr firstRow="1" bandRow="1">
                <a:tableStyleId>{5C22544A-7EE6-4342-B048-85BDC9FD1C3A}</a:tableStyleId>
              </a:tblPr>
              <a:tblGrid>
                <a:gridCol w="5039783">
                  <a:extLst>
                    <a:ext uri="{9D8B030D-6E8A-4147-A177-3AD203B41FA5}">
                      <a16:colId xmlns:a16="http://schemas.microsoft.com/office/drawing/2014/main" val="184753708"/>
                    </a:ext>
                  </a:extLst>
                </a:gridCol>
              </a:tblGrid>
              <a:tr h="370840">
                <a:tc>
                  <a:txBody>
                    <a:bodyPr/>
                    <a:lstStyle/>
                    <a:p>
                      <a:r>
                        <a:rPr lang="fr-FR" dirty="0"/>
                        <a:t>Pourquoi prendre du temps à faire ce diagramme ?</a:t>
                      </a:r>
                    </a:p>
                  </a:txBody>
                  <a:tcPr/>
                </a:tc>
                <a:extLst>
                  <a:ext uri="{0D108BD9-81ED-4DB2-BD59-A6C34878D82A}">
                    <a16:rowId xmlns:a16="http://schemas.microsoft.com/office/drawing/2014/main" val="101111594"/>
                  </a:ext>
                </a:extLst>
              </a:tr>
              <a:tr h="370840">
                <a:tc>
                  <a:txBody>
                    <a:bodyPr/>
                    <a:lstStyle/>
                    <a:p>
                      <a:r>
                        <a:rPr lang="fr-FR" dirty="0"/>
                        <a:t>Permet de bien réfléchir à une structure de données robuste afin d’éviter que le système entre dans un état incohérent (données corrompues par exemple).</a:t>
                      </a:r>
                    </a:p>
                  </a:txBody>
                  <a:tcPr/>
                </a:tc>
                <a:extLst>
                  <a:ext uri="{0D108BD9-81ED-4DB2-BD59-A6C34878D82A}">
                    <a16:rowId xmlns:a16="http://schemas.microsoft.com/office/drawing/2014/main" val="373580716"/>
                  </a:ext>
                </a:extLst>
              </a:tr>
              <a:tr h="370840">
                <a:tc>
                  <a:txBody>
                    <a:bodyPr/>
                    <a:lstStyle/>
                    <a:p>
                      <a:r>
                        <a:rPr lang="fr-FR" dirty="0"/>
                        <a:t>Permet à un nouvel arrivant de connaitre rapidement la manière dont sont organisées les données.</a:t>
                      </a:r>
                    </a:p>
                  </a:txBody>
                  <a:tcPr/>
                </a:tc>
                <a:extLst>
                  <a:ext uri="{0D108BD9-81ED-4DB2-BD59-A6C34878D82A}">
                    <a16:rowId xmlns:a16="http://schemas.microsoft.com/office/drawing/2014/main" val="2053699976"/>
                  </a:ext>
                </a:extLst>
              </a:tr>
            </a:tbl>
          </a:graphicData>
        </a:graphic>
      </p:graphicFrame>
      <p:sp>
        <p:nvSpPr>
          <p:cNvPr id="7" name="ZoneTexte 6">
            <a:extLst>
              <a:ext uri="{FF2B5EF4-FFF2-40B4-BE49-F238E27FC236}">
                <a16:creationId xmlns:a16="http://schemas.microsoft.com/office/drawing/2014/main" id="{17BB55B0-8DBA-483F-A530-1E90CDCC649E}"/>
              </a:ext>
            </a:extLst>
          </p:cNvPr>
          <p:cNvSpPr txBox="1"/>
          <p:nvPr/>
        </p:nvSpPr>
        <p:spPr>
          <a:xfrm>
            <a:off x="1059072" y="734060"/>
            <a:ext cx="5746885" cy="923330"/>
          </a:xfrm>
          <a:prstGeom prst="rect">
            <a:avLst/>
          </a:prstGeom>
          <a:noFill/>
        </p:spPr>
        <p:txBody>
          <a:bodyPr wrap="square" rtlCol="0">
            <a:spAutoFit/>
          </a:bodyPr>
          <a:lstStyle/>
          <a:p>
            <a:pPr algn="just"/>
            <a:r>
              <a:rPr lang="fr-FR" dirty="0">
                <a:solidFill>
                  <a:srgbClr val="0070C0"/>
                </a:solidFill>
              </a:rPr>
              <a:t>Ci-dessous se trouve le modèle de données. Ce diagramme représente la structure des données et les différents états que peut prendre le système d’information :  </a:t>
            </a:r>
          </a:p>
        </p:txBody>
      </p:sp>
      <p:sp>
        <p:nvSpPr>
          <p:cNvPr id="9" name="Rectangle 8">
            <a:extLst>
              <a:ext uri="{FF2B5EF4-FFF2-40B4-BE49-F238E27FC236}">
                <a16:creationId xmlns:a16="http://schemas.microsoft.com/office/drawing/2014/main" id="{7FFC63DF-9432-420F-AD6B-3657A5CA29E3}"/>
              </a:ext>
            </a:extLst>
          </p:cNvPr>
          <p:cNvSpPr/>
          <p:nvPr/>
        </p:nvSpPr>
        <p:spPr>
          <a:xfrm>
            <a:off x="1059072" y="121345"/>
            <a:ext cx="4416595" cy="584775"/>
          </a:xfrm>
          <a:prstGeom prst="rect">
            <a:avLst/>
          </a:prstGeom>
          <a:noFill/>
        </p:spPr>
        <p:txBody>
          <a:bodyPr wrap="none" lIns="91440" tIns="45720" rIns="91440" bIns="45720">
            <a:spAutoFit/>
          </a:bodyPr>
          <a:lstStyle/>
          <a:p>
            <a:pPr algn="ctr"/>
            <a:r>
              <a:rPr lang="fr-FR" sz="3200" b="0" cap="none" spc="0" dirty="0">
                <a:ln w="0"/>
                <a:solidFill>
                  <a:schemeClr val="accent1"/>
                </a:solidFill>
                <a:effectLst>
                  <a:outerShdw blurRad="38100" dist="25400" dir="5400000" algn="ctr" rotWithShape="0">
                    <a:srgbClr val="6E747A">
                      <a:alpha val="43000"/>
                    </a:srgbClr>
                  </a:outerShdw>
                </a:effectLst>
              </a:rPr>
              <a:t>La structure des données</a:t>
            </a:r>
          </a:p>
        </p:txBody>
      </p:sp>
      <p:sp>
        <p:nvSpPr>
          <p:cNvPr id="3" name="Espace réservé du numéro de diapositive 2">
            <a:extLst>
              <a:ext uri="{FF2B5EF4-FFF2-40B4-BE49-F238E27FC236}">
                <a16:creationId xmlns:a16="http://schemas.microsoft.com/office/drawing/2014/main" id="{1DC3EC30-14E8-4ABA-A4C6-A7CC95D1AE4C}"/>
              </a:ext>
            </a:extLst>
          </p:cNvPr>
          <p:cNvSpPr>
            <a:spLocks noGrp="1"/>
          </p:cNvSpPr>
          <p:nvPr>
            <p:ph type="sldNum" sz="quarter" idx="12"/>
          </p:nvPr>
        </p:nvSpPr>
        <p:spPr/>
        <p:txBody>
          <a:bodyPr/>
          <a:lstStyle/>
          <a:p>
            <a:fld id="{979E26B0-B6A2-4079-8993-B605AAC9AA82}" type="slidenum">
              <a:rPr lang="fr-FR" sz="1800" smtClean="0"/>
              <a:t>7</a:t>
            </a:fld>
            <a:endParaRPr lang="fr-FR" sz="1800" dirty="0"/>
          </a:p>
        </p:txBody>
      </p:sp>
      <p:pic>
        <p:nvPicPr>
          <p:cNvPr id="4" name="Image 3">
            <a:extLst>
              <a:ext uri="{FF2B5EF4-FFF2-40B4-BE49-F238E27FC236}">
                <a16:creationId xmlns:a16="http://schemas.microsoft.com/office/drawing/2014/main" id="{C3941257-02D4-45DD-A60A-307D6E773AAD}"/>
              </a:ext>
            </a:extLst>
          </p:cNvPr>
          <p:cNvPicPr>
            <a:picLocks noChangeAspect="1"/>
          </p:cNvPicPr>
          <p:nvPr/>
        </p:nvPicPr>
        <p:blipFill>
          <a:blip r:embed="rId2"/>
          <a:stretch>
            <a:fillRect/>
          </a:stretch>
        </p:blipFill>
        <p:spPr>
          <a:xfrm>
            <a:off x="771526" y="2222668"/>
            <a:ext cx="6788149" cy="4976058"/>
          </a:xfrm>
          <a:prstGeom prst="rect">
            <a:avLst/>
          </a:prstGeom>
        </p:spPr>
      </p:pic>
    </p:spTree>
    <p:extLst>
      <p:ext uri="{BB962C8B-B14F-4D97-AF65-F5344CB8AC3E}">
        <p14:creationId xmlns:p14="http://schemas.microsoft.com/office/powerpoint/2010/main" val="1354778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D33F502D-D3BD-4394-B0C7-0C64D14C5BB0}"/>
              </a:ext>
            </a:extLst>
          </p:cNvPr>
          <p:cNvPicPr>
            <a:picLocks noChangeAspect="1"/>
          </p:cNvPicPr>
          <p:nvPr/>
        </p:nvPicPr>
        <p:blipFill>
          <a:blip r:embed="rId3"/>
          <a:stretch>
            <a:fillRect/>
          </a:stretch>
        </p:blipFill>
        <p:spPr>
          <a:xfrm>
            <a:off x="0" y="2615831"/>
            <a:ext cx="7559675" cy="5921433"/>
          </a:xfrm>
          <a:prstGeom prst="rect">
            <a:avLst/>
          </a:prstGeom>
        </p:spPr>
      </p:pic>
      <p:sp>
        <p:nvSpPr>
          <p:cNvPr id="4" name="Rectangle 3">
            <a:extLst>
              <a:ext uri="{FF2B5EF4-FFF2-40B4-BE49-F238E27FC236}">
                <a16:creationId xmlns:a16="http://schemas.microsoft.com/office/drawing/2014/main" id="{E1F8F410-AF95-4773-9A27-68BA586ED315}"/>
              </a:ext>
            </a:extLst>
          </p:cNvPr>
          <p:cNvSpPr/>
          <p:nvPr/>
        </p:nvSpPr>
        <p:spPr>
          <a:xfrm>
            <a:off x="1046454" y="149285"/>
            <a:ext cx="2580707" cy="584775"/>
          </a:xfrm>
          <a:prstGeom prst="rect">
            <a:avLst/>
          </a:prstGeom>
          <a:noFill/>
        </p:spPr>
        <p:txBody>
          <a:bodyPr wrap="none" lIns="91440" tIns="45720" rIns="91440" bIns="45720">
            <a:spAutoFit/>
          </a:bodyPr>
          <a:lstStyle/>
          <a:p>
            <a:pPr algn="ctr"/>
            <a:r>
              <a:rPr lang="fr-FR" sz="3200" dirty="0">
                <a:ln w="0"/>
                <a:solidFill>
                  <a:schemeClr val="accent1"/>
                </a:solidFill>
                <a:effectLst>
                  <a:outerShdw blurRad="38100" dist="25400" dir="5400000" algn="ctr" rotWithShape="0">
                    <a:srgbClr val="6E747A">
                      <a:alpha val="43000"/>
                    </a:srgbClr>
                  </a:outerShdw>
                </a:effectLst>
              </a:rPr>
              <a:t>L’architecture</a:t>
            </a:r>
            <a:endParaRPr lang="fr-FR" sz="3200" b="0" cap="none" spc="0" dirty="0">
              <a:ln w="0"/>
              <a:solidFill>
                <a:schemeClr val="accent1"/>
              </a:solidFill>
              <a:effectLst>
                <a:outerShdw blurRad="38100" dist="25400" dir="5400000" algn="ctr" rotWithShape="0">
                  <a:srgbClr val="6E747A">
                    <a:alpha val="43000"/>
                  </a:srgbClr>
                </a:outerShdw>
              </a:effectLst>
            </a:endParaRPr>
          </a:p>
        </p:txBody>
      </p:sp>
      <p:graphicFrame>
        <p:nvGraphicFramePr>
          <p:cNvPr id="5" name="Tableau 8">
            <a:extLst>
              <a:ext uri="{FF2B5EF4-FFF2-40B4-BE49-F238E27FC236}">
                <a16:creationId xmlns:a16="http://schemas.microsoft.com/office/drawing/2014/main" id="{211C56E7-7889-4CF7-85A3-EE3982D342B0}"/>
              </a:ext>
            </a:extLst>
          </p:cNvPr>
          <p:cNvGraphicFramePr>
            <a:graphicFrameLocks noGrp="1"/>
          </p:cNvGraphicFramePr>
          <p:nvPr>
            <p:extLst>
              <p:ext uri="{D42A27DB-BD31-4B8C-83A1-F6EECF244321}">
                <p14:modId xmlns:p14="http://schemas.microsoft.com/office/powerpoint/2010/main" val="2181537542"/>
              </p:ext>
            </p:extLst>
          </p:nvPr>
        </p:nvGraphicFramePr>
        <p:xfrm>
          <a:off x="1797387" y="8369963"/>
          <a:ext cx="5039783" cy="2141030"/>
        </p:xfrm>
        <a:graphic>
          <a:graphicData uri="http://schemas.openxmlformats.org/drawingml/2006/table">
            <a:tbl>
              <a:tblPr firstRow="1" bandRow="1">
                <a:tableStyleId>{5C22544A-7EE6-4342-B048-85BDC9FD1C3A}</a:tableStyleId>
              </a:tblPr>
              <a:tblGrid>
                <a:gridCol w="5039783">
                  <a:extLst>
                    <a:ext uri="{9D8B030D-6E8A-4147-A177-3AD203B41FA5}">
                      <a16:colId xmlns:a16="http://schemas.microsoft.com/office/drawing/2014/main" val="184753708"/>
                    </a:ext>
                  </a:extLst>
                </a:gridCol>
              </a:tblGrid>
              <a:tr h="370840">
                <a:tc>
                  <a:txBody>
                    <a:bodyPr/>
                    <a:lstStyle/>
                    <a:p>
                      <a:r>
                        <a:rPr lang="fr-FR" dirty="0"/>
                        <a:t>Pourquoi prendre du temps à faire ce diagramme ?</a:t>
                      </a:r>
                    </a:p>
                  </a:txBody>
                  <a:tcPr/>
                </a:tc>
                <a:extLst>
                  <a:ext uri="{0D108BD9-81ED-4DB2-BD59-A6C34878D82A}">
                    <a16:rowId xmlns:a16="http://schemas.microsoft.com/office/drawing/2014/main" val="101111594"/>
                  </a:ext>
                </a:extLst>
              </a:tr>
              <a:tr h="370840">
                <a:tc>
                  <a:txBody>
                    <a:bodyPr/>
                    <a:lstStyle/>
                    <a:p>
                      <a:r>
                        <a:rPr lang="fr-FR" dirty="0"/>
                        <a:t>Permet d’avoir une visibilité sur le développement de l’application et d’accélérer le développement, car il suffit de retranscrire ce diagramme dans le langage de programmation choisi.</a:t>
                      </a:r>
                    </a:p>
                  </a:txBody>
                  <a:tcPr/>
                </a:tc>
                <a:extLst>
                  <a:ext uri="{0D108BD9-81ED-4DB2-BD59-A6C34878D82A}">
                    <a16:rowId xmlns:a16="http://schemas.microsoft.com/office/drawing/2014/main" val="373580716"/>
                  </a:ext>
                </a:extLst>
              </a:tr>
              <a:tr h="370840">
                <a:tc>
                  <a:txBody>
                    <a:bodyPr/>
                    <a:lstStyle/>
                    <a:p>
                      <a:r>
                        <a:rPr lang="fr-FR" dirty="0"/>
                        <a:t>Permet à un nouvel arrivant de connaitre rapidement la manière dont est organisée l’application et permet d’unifier la manière de coder pour le projet.</a:t>
                      </a:r>
                    </a:p>
                  </a:txBody>
                  <a:tcPr/>
                </a:tc>
                <a:extLst>
                  <a:ext uri="{0D108BD9-81ED-4DB2-BD59-A6C34878D82A}">
                    <a16:rowId xmlns:a16="http://schemas.microsoft.com/office/drawing/2014/main" val="2053699976"/>
                  </a:ext>
                </a:extLst>
              </a:tr>
            </a:tbl>
          </a:graphicData>
        </a:graphic>
      </p:graphicFrame>
      <p:sp>
        <p:nvSpPr>
          <p:cNvPr id="6" name="ZoneTexte 5">
            <a:extLst>
              <a:ext uri="{FF2B5EF4-FFF2-40B4-BE49-F238E27FC236}">
                <a16:creationId xmlns:a16="http://schemas.microsoft.com/office/drawing/2014/main" id="{AC98B2D4-F5A6-480E-95B6-41E5855D2EB5}"/>
              </a:ext>
            </a:extLst>
          </p:cNvPr>
          <p:cNvSpPr txBox="1"/>
          <p:nvPr/>
        </p:nvSpPr>
        <p:spPr>
          <a:xfrm>
            <a:off x="1046454" y="2031056"/>
            <a:ext cx="5746885" cy="584775"/>
          </a:xfrm>
          <a:prstGeom prst="rect">
            <a:avLst/>
          </a:prstGeom>
          <a:noFill/>
        </p:spPr>
        <p:txBody>
          <a:bodyPr wrap="square" rtlCol="0">
            <a:spAutoFit/>
          </a:bodyPr>
          <a:lstStyle/>
          <a:p>
            <a:pPr algn="just"/>
            <a:r>
              <a:rPr lang="fr-FR" sz="1600" dirty="0">
                <a:solidFill>
                  <a:srgbClr val="0070C0"/>
                </a:solidFill>
              </a:rPr>
              <a:t>Ci-dessous, l’organisation des entités constituant l’application (structure de données + les constituants de la couche service) :</a:t>
            </a:r>
          </a:p>
        </p:txBody>
      </p:sp>
      <p:sp>
        <p:nvSpPr>
          <p:cNvPr id="7" name="ZoneTexte 6">
            <a:extLst>
              <a:ext uri="{FF2B5EF4-FFF2-40B4-BE49-F238E27FC236}">
                <a16:creationId xmlns:a16="http://schemas.microsoft.com/office/drawing/2014/main" id="{319C73BB-A3A9-4D36-BE06-8BAB93764EC7}"/>
              </a:ext>
            </a:extLst>
          </p:cNvPr>
          <p:cNvSpPr txBox="1"/>
          <p:nvPr/>
        </p:nvSpPr>
        <p:spPr>
          <a:xfrm>
            <a:off x="1081103" y="691620"/>
            <a:ext cx="5746885" cy="338554"/>
          </a:xfrm>
          <a:prstGeom prst="rect">
            <a:avLst/>
          </a:prstGeom>
          <a:noFill/>
        </p:spPr>
        <p:txBody>
          <a:bodyPr wrap="square" rtlCol="0">
            <a:spAutoFit/>
          </a:bodyPr>
          <a:lstStyle/>
          <a:p>
            <a:pPr algn="just"/>
            <a:r>
              <a:rPr lang="fr-FR" sz="1600" dirty="0">
                <a:solidFill>
                  <a:srgbClr val="0070C0"/>
                </a:solidFill>
              </a:rPr>
              <a:t>Le découpage de l’application en couche :</a:t>
            </a:r>
          </a:p>
        </p:txBody>
      </p:sp>
      <p:sp>
        <p:nvSpPr>
          <p:cNvPr id="3" name="Espace réservé du numéro de diapositive 2">
            <a:extLst>
              <a:ext uri="{FF2B5EF4-FFF2-40B4-BE49-F238E27FC236}">
                <a16:creationId xmlns:a16="http://schemas.microsoft.com/office/drawing/2014/main" id="{C696F062-F4AB-4EFF-A8C9-56AEEA91F6D0}"/>
              </a:ext>
            </a:extLst>
          </p:cNvPr>
          <p:cNvSpPr>
            <a:spLocks noGrp="1"/>
          </p:cNvSpPr>
          <p:nvPr>
            <p:ph type="sldNum" sz="quarter" idx="12"/>
          </p:nvPr>
        </p:nvSpPr>
        <p:spPr/>
        <p:txBody>
          <a:bodyPr/>
          <a:lstStyle/>
          <a:p>
            <a:fld id="{979E26B0-B6A2-4079-8993-B605AAC9AA82}" type="slidenum">
              <a:rPr lang="fr-FR" sz="1800" smtClean="0"/>
              <a:t>8</a:t>
            </a:fld>
            <a:endParaRPr lang="fr-FR" sz="1800" dirty="0"/>
          </a:p>
        </p:txBody>
      </p:sp>
      <p:pic>
        <p:nvPicPr>
          <p:cNvPr id="10" name="Image 9">
            <a:extLst>
              <a:ext uri="{FF2B5EF4-FFF2-40B4-BE49-F238E27FC236}">
                <a16:creationId xmlns:a16="http://schemas.microsoft.com/office/drawing/2014/main" id="{1193D1E7-642F-47F9-9CC4-253EFABA904E}"/>
              </a:ext>
            </a:extLst>
          </p:cNvPr>
          <p:cNvPicPr>
            <a:picLocks noChangeAspect="1"/>
          </p:cNvPicPr>
          <p:nvPr/>
        </p:nvPicPr>
        <p:blipFill>
          <a:blip r:embed="rId4"/>
          <a:stretch>
            <a:fillRect/>
          </a:stretch>
        </p:blipFill>
        <p:spPr>
          <a:xfrm>
            <a:off x="1409749" y="1014380"/>
            <a:ext cx="4434823" cy="986304"/>
          </a:xfrm>
          <a:prstGeom prst="rect">
            <a:avLst/>
          </a:prstGeom>
        </p:spPr>
      </p:pic>
    </p:spTree>
    <p:extLst>
      <p:ext uri="{BB962C8B-B14F-4D97-AF65-F5344CB8AC3E}">
        <p14:creationId xmlns:p14="http://schemas.microsoft.com/office/powerpoint/2010/main" val="630670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3D30AD-2350-4673-B76C-98100E082951}"/>
              </a:ext>
            </a:extLst>
          </p:cNvPr>
          <p:cNvSpPr/>
          <p:nvPr/>
        </p:nvSpPr>
        <p:spPr>
          <a:xfrm>
            <a:off x="1313132" y="149285"/>
            <a:ext cx="2047355" cy="584775"/>
          </a:xfrm>
          <a:prstGeom prst="rect">
            <a:avLst/>
          </a:prstGeom>
          <a:noFill/>
        </p:spPr>
        <p:txBody>
          <a:bodyPr wrap="none" lIns="91440" tIns="45720" rIns="91440" bIns="45720">
            <a:spAutoFit/>
          </a:bodyPr>
          <a:lstStyle/>
          <a:p>
            <a:pPr algn="ctr"/>
            <a:r>
              <a:rPr lang="fr-FR" sz="3200" dirty="0">
                <a:ln w="0"/>
                <a:solidFill>
                  <a:schemeClr val="accent1"/>
                </a:solidFill>
                <a:effectLst>
                  <a:outerShdw blurRad="38100" dist="25400" dir="5400000" algn="ctr" rotWithShape="0">
                    <a:srgbClr val="6E747A">
                      <a:alpha val="43000"/>
                    </a:srgbClr>
                  </a:outerShdw>
                </a:effectLst>
              </a:rPr>
              <a:t>Conclusion</a:t>
            </a:r>
            <a:endParaRPr lang="fr-FR" sz="3200" b="0" cap="none" spc="0" dirty="0">
              <a:ln w="0"/>
              <a:solidFill>
                <a:schemeClr val="accent1"/>
              </a:solidFill>
              <a:effectLst>
                <a:outerShdw blurRad="38100" dist="25400" dir="5400000" algn="ctr" rotWithShape="0">
                  <a:srgbClr val="6E747A">
                    <a:alpha val="43000"/>
                  </a:srgbClr>
                </a:outerShdw>
              </a:effectLst>
            </a:endParaRPr>
          </a:p>
        </p:txBody>
      </p:sp>
      <p:sp>
        <p:nvSpPr>
          <p:cNvPr id="5" name="ZoneTexte 4">
            <a:extLst>
              <a:ext uri="{FF2B5EF4-FFF2-40B4-BE49-F238E27FC236}">
                <a16:creationId xmlns:a16="http://schemas.microsoft.com/office/drawing/2014/main" id="{AC05762D-1CFB-4B18-81AB-37A6A8F4F96A}"/>
              </a:ext>
            </a:extLst>
          </p:cNvPr>
          <p:cNvSpPr txBox="1"/>
          <p:nvPr/>
        </p:nvSpPr>
        <p:spPr>
          <a:xfrm>
            <a:off x="1009725" y="838221"/>
            <a:ext cx="6238875" cy="2031325"/>
          </a:xfrm>
          <a:prstGeom prst="rect">
            <a:avLst/>
          </a:prstGeom>
          <a:noFill/>
        </p:spPr>
        <p:txBody>
          <a:bodyPr wrap="square" rtlCol="0">
            <a:spAutoFit/>
          </a:bodyPr>
          <a:lstStyle/>
          <a:p>
            <a:pPr algn="just"/>
            <a:r>
              <a:rPr lang="fr-FR" dirty="0">
                <a:solidFill>
                  <a:srgbClr val="0070C0"/>
                </a:solidFill>
              </a:rPr>
              <a:t>Grâce à toute cette phase d’analyse et de conception, le développement de l’application se fera de manière plus rapide et plus clair.</a:t>
            </a:r>
          </a:p>
          <a:p>
            <a:pPr algn="just"/>
            <a:endParaRPr lang="fr-FR" dirty="0">
              <a:solidFill>
                <a:srgbClr val="0070C0"/>
              </a:solidFill>
            </a:endParaRPr>
          </a:p>
          <a:p>
            <a:pPr algn="just"/>
            <a:r>
              <a:rPr lang="fr-FR" dirty="0">
                <a:solidFill>
                  <a:srgbClr val="0070C0"/>
                </a:solidFill>
              </a:rPr>
              <a:t>De plus, le contenu de cette présentation confère une bonne avancée pour la rédaction de la documentation technique, car environ 75% sera réutilisé.</a:t>
            </a:r>
          </a:p>
        </p:txBody>
      </p:sp>
      <p:sp>
        <p:nvSpPr>
          <p:cNvPr id="3" name="Espace réservé du numéro de diapositive 2">
            <a:extLst>
              <a:ext uri="{FF2B5EF4-FFF2-40B4-BE49-F238E27FC236}">
                <a16:creationId xmlns:a16="http://schemas.microsoft.com/office/drawing/2014/main" id="{2E3A0E79-6921-43E8-97D3-A3F2989526F3}"/>
              </a:ext>
            </a:extLst>
          </p:cNvPr>
          <p:cNvSpPr>
            <a:spLocks noGrp="1"/>
          </p:cNvSpPr>
          <p:nvPr>
            <p:ph type="sldNum" sz="quarter" idx="12"/>
          </p:nvPr>
        </p:nvSpPr>
        <p:spPr/>
        <p:txBody>
          <a:bodyPr/>
          <a:lstStyle/>
          <a:p>
            <a:fld id="{979E26B0-B6A2-4079-8993-B605AAC9AA82}" type="slidenum">
              <a:rPr lang="fr-FR" sz="1800" smtClean="0"/>
              <a:t>9</a:t>
            </a:fld>
            <a:endParaRPr lang="fr-FR" sz="1800" dirty="0"/>
          </a:p>
        </p:txBody>
      </p:sp>
    </p:spTree>
    <p:extLst>
      <p:ext uri="{BB962C8B-B14F-4D97-AF65-F5344CB8AC3E}">
        <p14:creationId xmlns:p14="http://schemas.microsoft.com/office/powerpoint/2010/main" val="2444238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e">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TM03457496[[fn=Parallaxe]]</Template>
  <TotalTime>2323</TotalTime>
  <Words>745</Words>
  <Application>Microsoft Office PowerPoint</Application>
  <PresentationFormat>Personnalisé</PresentationFormat>
  <Paragraphs>76</Paragraphs>
  <Slides>9</Slides>
  <Notes>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Corbel</vt:lpstr>
      <vt:lpstr>Dubai Light</vt:lpstr>
      <vt:lpstr>Parallaxe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christopher</dc:creator>
  <cp:lastModifiedBy>christopher</cp:lastModifiedBy>
  <cp:revision>69</cp:revision>
  <dcterms:created xsi:type="dcterms:W3CDTF">2020-02-08T22:55:01Z</dcterms:created>
  <dcterms:modified xsi:type="dcterms:W3CDTF">2020-02-24T11:14:21Z</dcterms:modified>
</cp:coreProperties>
</file>