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A2B78-A643-4979-A285-408836BA6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843A97-6B6C-4045-A872-4216BB68E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6FD269-6442-43F7-A56E-6DC4DE85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A030-5B38-499E-A98F-31634745AD2C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6C9094-499A-4CEE-A82D-F2EB3B71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A5432C-7514-40D8-A58A-890FC454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60C6-8C58-4880-9714-456137C21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8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63BDE-8A43-437F-9C9C-03E2F9EE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451BDC-C0BD-4EE4-A6C3-C3E8E72A0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EE1253-4C15-49D7-941B-7CCAB60F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A030-5B38-499E-A98F-31634745AD2C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5309D9-908F-40A6-B443-51FEA170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EB288E-1437-43A5-9C44-ACCEE436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60C6-8C58-4880-9714-456137C21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26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8800DF-E8D8-4AC1-8E78-03D5BD781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78424D-4AC0-4B15-B751-27867ADA2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11669C-E80A-40A8-AE96-2AE43156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A030-5B38-499E-A98F-31634745AD2C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F261E0-950E-410C-83A7-82818D39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3AF11B-440C-4442-9AA2-7F6FE9C7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60C6-8C58-4880-9714-456137C21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33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41B67-05BA-4A86-BF9A-88E73568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6287E8-C983-4526-A140-05C196273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D0A6F7-33D4-4266-97D5-BFB10E2C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A030-5B38-499E-A98F-31634745AD2C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4149B3-7E04-465D-8D7E-E86E42FA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E81D16-B352-4844-BFCD-B73F0749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60C6-8C58-4880-9714-456137C21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27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00C481-FAE6-418F-B14E-F2A71E97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80CED4-08BA-4234-BC8E-96D74ABA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1BE985-A0A4-4D7E-9224-A34DB3FE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A030-5B38-499E-A98F-31634745AD2C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8A23B9-E62E-4C79-80DA-BCFBC031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6219D4-2451-443A-8FBD-D2F7ABCC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60C6-8C58-4880-9714-456137C21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8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DCE479-534A-4B04-827F-E31F9184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72D74-3D9F-4027-A4B2-D43BADEAB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F00E65-1B49-497F-82F1-4293C9D0C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933B41-F1DA-4041-9EA8-20DC5E73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A030-5B38-499E-A98F-31634745AD2C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19A4AE-2149-46AE-9F8D-3FBA23EC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4FB1A5-2BC9-46CA-8DCC-8BEE9AD5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60C6-8C58-4880-9714-456137C21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32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54316A-4C31-4C35-9A94-55E6F069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D15A10-7436-476B-9A89-DC2BC246D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CFCA55-1D82-4468-83A4-6F1118C23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B35279-23D6-4C43-BEC8-E40F88EAA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2DB7897-26DA-4F56-BC71-A7B77B40E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D2B991-7B22-45F3-96BF-DB243AD9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A030-5B38-499E-A98F-31634745AD2C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FAFA6FA-483A-4AB9-B201-A08E4661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B986B36-D99A-489E-BDE7-89DE5884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60C6-8C58-4880-9714-456137C21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50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2CCE99-B8C6-416E-B79A-12CC508D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6C6DE59-3804-4492-BB22-3DA4257C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A030-5B38-499E-A98F-31634745AD2C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F605D1-726B-40B4-81DB-D86E1E8B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8D15A9-D154-4580-9CDF-8E11C749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60C6-8C58-4880-9714-456137C21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5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0B2077C-CEC4-49EE-952E-59AF42C4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A030-5B38-499E-A98F-31634745AD2C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34E44E-A255-4E67-85A4-7ABE2565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076F52-7159-45B0-B501-5808B189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60C6-8C58-4880-9714-456137C21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19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A0D08-6BC6-4E31-9172-0F7B4C7A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282C91-A047-4619-81A5-F5C60BDDC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0592D6-4090-4F1E-B290-64F7403A7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2B212E-3A8E-4055-B942-EDCB4E2A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A030-5B38-499E-A98F-31634745AD2C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87E542-EBA8-48C8-9BA9-94E08D25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A53064-2AA8-4C59-947B-64FCE9BD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60C6-8C58-4880-9714-456137C21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07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743DD7-B063-4187-AE1C-AEBF73C8F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183504B-31E3-4C3B-B972-B6A3E1DB1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41CF35-B3DD-48C1-A20A-C15BEEC85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766AB1-7359-41EA-BE2F-26CD0086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A030-5B38-499E-A98F-31634745AD2C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2A553F-ED2B-40EF-AB9B-9A20DF2D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BB50D3-0C78-433C-8C29-E217941A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60C6-8C58-4880-9714-456137C21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74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3903D0-FBDB-472E-9386-545F9CAA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08FF9B-2F85-4AC8-B10E-2CD162B62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4F9728-0272-4A36-9B47-E0563041F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FA030-5B38-499E-A98F-31634745AD2C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CBE737-9729-4777-AE4E-8103F50F9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E94B4-AA03-4AA8-9329-249B0CFCC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60C6-8C58-4880-9714-456137C21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82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6DA5B8B-23EF-40D3-9EA8-EAFB35DF3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49" y="880439"/>
            <a:ext cx="11203575" cy="509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3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A3F56-1291-4ADA-9795-86F248F7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sagittal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2357AD4-7951-45B5-972F-26D543798F60}"/>
              </a:ext>
            </a:extLst>
          </p:cNvPr>
          <p:cNvSpPr/>
          <p:nvPr/>
        </p:nvSpPr>
        <p:spPr>
          <a:xfrm>
            <a:off x="551006" y="2556803"/>
            <a:ext cx="928468" cy="8721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EBB2C5C-3586-437F-927A-4EEA29CF1733}"/>
              </a:ext>
            </a:extLst>
          </p:cNvPr>
          <p:cNvSpPr/>
          <p:nvPr/>
        </p:nvSpPr>
        <p:spPr>
          <a:xfrm>
            <a:off x="2164082" y="2556803"/>
            <a:ext cx="928468" cy="8721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872D4D7-04CE-48FB-A575-9712A5B55D9A}"/>
              </a:ext>
            </a:extLst>
          </p:cNvPr>
          <p:cNvSpPr/>
          <p:nvPr/>
        </p:nvSpPr>
        <p:spPr>
          <a:xfrm>
            <a:off x="3723250" y="1684603"/>
            <a:ext cx="928468" cy="8721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F20792A-3398-461F-B223-D0DF58301685}"/>
              </a:ext>
            </a:extLst>
          </p:cNvPr>
          <p:cNvSpPr/>
          <p:nvPr/>
        </p:nvSpPr>
        <p:spPr>
          <a:xfrm>
            <a:off x="5479366" y="1684606"/>
            <a:ext cx="928468" cy="8721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54B77-52A2-4CAB-AB80-5505CF5C8EAC}"/>
              </a:ext>
            </a:extLst>
          </p:cNvPr>
          <p:cNvSpPr/>
          <p:nvPr/>
        </p:nvSpPr>
        <p:spPr>
          <a:xfrm>
            <a:off x="7134662" y="3553264"/>
            <a:ext cx="928468" cy="8721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57D534D-5058-4DC0-98B2-4CA575CF0AC9}"/>
              </a:ext>
            </a:extLst>
          </p:cNvPr>
          <p:cNvSpPr/>
          <p:nvPr/>
        </p:nvSpPr>
        <p:spPr>
          <a:xfrm>
            <a:off x="3723250" y="3553265"/>
            <a:ext cx="928468" cy="8721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6784202-6A2D-4FFF-9A85-70FF9B3DCBA7}"/>
              </a:ext>
            </a:extLst>
          </p:cNvPr>
          <p:cNvSpPr/>
          <p:nvPr/>
        </p:nvSpPr>
        <p:spPr>
          <a:xfrm>
            <a:off x="5479366" y="3555610"/>
            <a:ext cx="928468" cy="8721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E5F5194-4C78-4F6E-BDEA-B1FD1E7F21A8}"/>
              </a:ext>
            </a:extLst>
          </p:cNvPr>
          <p:cNvSpPr/>
          <p:nvPr/>
        </p:nvSpPr>
        <p:spPr>
          <a:xfrm>
            <a:off x="8771187" y="3553263"/>
            <a:ext cx="928468" cy="8721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E0BA8AD-94A0-4893-8ED1-817D41267B41}"/>
              </a:ext>
            </a:extLst>
          </p:cNvPr>
          <p:cNvSpPr/>
          <p:nvPr/>
        </p:nvSpPr>
        <p:spPr>
          <a:xfrm>
            <a:off x="9362044" y="2120702"/>
            <a:ext cx="928468" cy="8721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9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0AA7790-D46B-4A43-B358-D715ECCFC4DA}"/>
              </a:ext>
            </a:extLst>
          </p:cNvPr>
          <p:cNvSpPr/>
          <p:nvPr/>
        </p:nvSpPr>
        <p:spPr>
          <a:xfrm>
            <a:off x="11017341" y="2120702"/>
            <a:ext cx="928468" cy="8721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10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8C457DB-FC12-456C-8939-529819B292B2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79474" y="2992902"/>
            <a:ext cx="684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463A67B-DA5F-4C0E-BE07-4E69F97E5D15}"/>
              </a:ext>
            </a:extLst>
          </p:cNvPr>
          <p:cNvCxnSpPr>
            <a:stCxn id="5" idx="7"/>
            <a:endCxn id="6" idx="2"/>
          </p:cNvCxnSpPr>
          <p:nvPr/>
        </p:nvCxnSpPr>
        <p:spPr>
          <a:xfrm flipV="1">
            <a:off x="2956579" y="2120702"/>
            <a:ext cx="766671" cy="563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CCAB8E9-37B1-4C64-B085-62CC4A447351}"/>
              </a:ext>
            </a:extLst>
          </p:cNvPr>
          <p:cNvCxnSpPr>
            <a:stCxn id="5" idx="5"/>
            <a:endCxn id="9" idx="2"/>
          </p:cNvCxnSpPr>
          <p:nvPr/>
        </p:nvCxnSpPr>
        <p:spPr>
          <a:xfrm>
            <a:off x="2956579" y="3301270"/>
            <a:ext cx="766671" cy="68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B6973DC-2770-4708-A3C4-C6A4965885D2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651718" y="2120702"/>
            <a:ext cx="827648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BD8BB0AC-5DA7-47C0-8879-D466F690A3FA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4651718" y="3989364"/>
            <a:ext cx="827648" cy="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3B9610C-8C11-48EE-82E3-067695B9129F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6407834" y="2120705"/>
            <a:ext cx="2954210" cy="43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BD7110A-0E01-4366-919E-793EC972B8AE}"/>
              </a:ext>
            </a:extLst>
          </p:cNvPr>
          <p:cNvCxnSpPr>
            <a:stCxn id="10" idx="6"/>
            <a:endCxn id="8" idx="2"/>
          </p:cNvCxnSpPr>
          <p:nvPr/>
        </p:nvCxnSpPr>
        <p:spPr>
          <a:xfrm flipV="1">
            <a:off x="6407834" y="3989363"/>
            <a:ext cx="726828" cy="2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78E6938-F5FF-4F2B-98C9-9FAF9FD7192F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8063130" y="3989362"/>
            <a:ext cx="708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98EB6B4-F31D-4257-84AB-8BDD3780DD58}"/>
              </a:ext>
            </a:extLst>
          </p:cNvPr>
          <p:cNvCxnSpPr>
            <a:stCxn id="11" idx="7"/>
            <a:endCxn id="12" idx="4"/>
          </p:cNvCxnSpPr>
          <p:nvPr/>
        </p:nvCxnSpPr>
        <p:spPr>
          <a:xfrm flipV="1">
            <a:off x="9563684" y="2992899"/>
            <a:ext cx="262594" cy="68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6EAF7F56-362C-4560-A950-90F88A67D390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10290512" y="2556801"/>
            <a:ext cx="726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3849246-8837-4FCB-AECB-10372AFCBC14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5943600" y="2556803"/>
            <a:ext cx="0" cy="99880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86392B31-79B4-4AEA-98C8-E8C807972DF8}"/>
              </a:ext>
            </a:extLst>
          </p:cNvPr>
          <p:cNvSpPr txBox="1"/>
          <p:nvPr/>
        </p:nvSpPr>
        <p:spPr>
          <a:xfrm>
            <a:off x="1684030" y="259018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EA03D7E-AEC5-463C-A5FC-997D40F59C9F}"/>
              </a:ext>
            </a:extLst>
          </p:cNvPr>
          <p:cNvSpPr txBox="1"/>
          <p:nvPr/>
        </p:nvSpPr>
        <p:spPr>
          <a:xfrm>
            <a:off x="3042120" y="203328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B9DF4FA-35FF-45A7-82A6-129634C0F60F}"/>
              </a:ext>
            </a:extLst>
          </p:cNvPr>
          <p:cNvSpPr txBox="1"/>
          <p:nvPr/>
        </p:nvSpPr>
        <p:spPr>
          <a:xfrm>
            <a:off x="3068548" y="361472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D86BA29-C7AD-40B8-AF70-B0129BCE0D63}"/>
              </a:ext>
            </a:extLst>
          </p:cNvPr>
          <p:cNvSpPr txBox="1"/>
          <p:nvPr/>
        </p:nvSpPr>
        <p:spPr>
          <a:xfrm>
            <a:off x="4909050" y="17179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DA19847-29A3-41B2-90C6-2AB775859476}"/>
              </a:ext>
            </a:extLst>
          </p:cNvPr>
          <p:cNvSpPr txBox="1"/>
          <p:nvPr/>
        </p:nvSpPr>
        <p:spPr>
          <a:xfrm>
            <a:off x="4933092" y="402391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9E1EDF0-E3F3-4F55-80A5-E32680E250EB}"/>
              </a:ext>
            </a:extLst>
          </p:cNvPr>
          <p:cNvSpPr txBox="1"/>
          <p:nvPr/>
        </p:nvSpPr>
        <p:spPr>
          <a:xfrm>
            <a:off x="6588388" y="402391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2BC9C77-02FA-44EA-B412-4B65E0B51360}"/>
              </a:ext>
            </a:extLst>
          </p:cNvPr>
          <p:cNvSpPr txBox="1"/>
          <p:nvPr/>
        </p:nvSpPr>
        <p:spPr>
          <a:xfrm>
            <a:off x="5945966" y="2825503"/>
            <a:ext cx="37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C’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CE500B7-E6A3-400B-B89A-69F3280FFC3A}"/>
              </a:ext>
            </a:extLst>
          </p:cNvPr>
          <p:cNvSpPr txBox="1"/>
          <p:nvPr/>
        </p:nvSpPr>
        <p:spPr>
          <a:xfrm>
            <a:off x="7793491" y="195577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BA9CD63A-3F05-4B36-ABDA-44A01CC8E1E6}"/>
              </a:ext>
            </a:extLst>
          </p:cNvPr>
          <p:cNvSpPr txBox="1"/>
          <p:nvPr/>
        </p:nvSpPr>
        <p:spPr>
          <a:xfrm>
            <a:off x="8258300" y="405612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6F4A392F-B68A-4B20-966E-2F5C2DC4F687}"/>
              </a:ext>
            </a:extLst>
          </p:cNvPr>
          <p:cNvSpPr txBox="1"/>
          <p:nvPr/>
        </p:nvSpPr>
        <p:spPr>
          <a:xfrm>
            <a:off x="9772914" y="32453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B3752063-F3AB-4231-BAB5-B3861AEA57C3}"/>
              </a:ext>
            </a:extLst>
          </p:cNvPr>
          <p:cNvSpPr txBox="1"/>
          <p:nvPr/>
        </p:nvSpPr>
        <p:spPr>
          <a:xfrm>
            <a:off x="10454023" y="217167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3106460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</Words>
  <Application>Microsoft Office PowerPoint</Application>
  <PresentationFormat>Grand écran</PresentationFormat>
  <Paragraphs>22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Diagramme sagittal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sagittal</dc:title>
  <dc:creator>MILAZZO Christopher</dc:creator>
  <cp:lastModifiedBy>MILAZZO Christopher</cp:lastModifiedBy>
  <cp:revision>3</cp:revision>
  <dcterms:created xsi:type="dcterms:W3CDTF">2020-04-05T13:35:36Z</dcterms:created>
  <dcterms:modified xsi:type="dcterms:W3CDTF">2020-04-05T21:54:09Z</dcterms:modified>
</cp:coreProperties>
</file>