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1464C-E04D-4081-8CD5-4ACE256C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B7243-C487-457A-AD34-A06F67E7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36D3EA-0007-4427-806C-4A68500F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A27B5-C7AF-44AB-897D-85BB88E2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E14A8-A54C-44CA-9C6A-BD2958B0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8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79285-5A43-4FB0-B79D-FC6BA00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C9049C-DB02-4D10-AF0D-FC02FACE2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E42F9-1B04-4E83-AE11-55460700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E7164-B66A-4B2B-8AA8-0FB5C41D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75D4F-1CD3-4168-A010-A4D9361E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56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BBF6E0-BAEB-4F2D-962E-1FE283E9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66D33B-95B4-4F58-AC07-1D2DC1C1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B3E5E-E40A-4B79-891B-A6233CE8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F95FA-0597-4817-B7C9-2195B42E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BDE0E9-4264-42BF-9B2F-4E1DCCC9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6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12719-B25D-4877-954C-6FDD069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BB96A7-5196-491C-8DCD-7512917F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E5F958-7D17-4A28-8A85-A18E4AC2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E12049-8B9F-4E60-91E4-D8259C6B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C8272-E758-4A32-A6AB-49D884FE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4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2275A-4C6A-4FEC-A1FD-75F0D5C4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E1B22-11A9-458D-BCA1-2EFA4AEF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C07C3-B0CB-44E3-BED9-F1BFE9A6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1CB04-E58A-4A58-9CB2-1F78F28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58F28-2FAB-4ECE-AEA4-A9809F68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333FD-CB38-4CEB-9D19-3205E663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D7562-CA94-4E05-AD9D-C99B0745C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1E7E05-D76C-4FF6-AC1E-2AA6A3DC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994867-5DFC-40E1-B5EF-1D16FB2D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CC7F9-252F-47FC-AFEA-B810D58F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C083B7-EB12-4037-B50A-BFD45E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086F3-2193-44AC-BD44-3009D486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14FD17-C85C-4CC8-9AE5-727380F7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9C7B2-F12F-4197-9958-3A3D3AF1A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CD32DF-6EB7-464B-BF68-22C6D318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DC503-AB05-4C84-A1B1-6E2168B1B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E3CFFE-8347-4EFA-A414-DED68C40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9C9D97-2DFA-4031-B863-1128C9B5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1323C5-2A47-4F43-921C-115B557D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284EE-3CB2-4AAC-BFD7-57ACC4F9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4914B2-8F29-4C15-8605-5C2EA7DA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6EC55E-B172-4752-9749-3C5B7E69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90B06E-3CAC-4B6D-9735-087B3BF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7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9DD19A-9BFF-44EE-BBDC-71B30828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58AA16-D4D8-4834-94E8-895EB993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089176-C5D5-4FD3-95E6-B29124CA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4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EAD78-AC14-407A-8CEC-6AE56E9A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D6AEC-FE86-4550-A1A4-BFA575D5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DBFBC7-E157-4E6F-A2DE-D0201F43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C336DD-6AFF-4CAC-AA18-E46A0B19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6C07AB-502A-419B-A1C4-BC74F115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75F31B-BF25-4FA1-85C5-DBF1DBF0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3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08CE-58DD-4706-A2EB-234D8EC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1568A5-45DC-4A6F-B613-FB5C3A917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FA51AA-93E6-4D9D-ACDD-6A38F2BF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9DB2B-1BEE-4639-A753-CA06BDE5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2E7E65-341A-43B9-A90D-3FAD051A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C5C9E3-24E4-41AC-9798-2C2597C3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5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CFE8A7-1A3E-433F-853D-7327DD30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EDCF1-8CD6-4285-9554-071AACF6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17FE3-4AF9-4A04-9DEC-C220B22C7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0BC6-128C-4083-9821-A409E6452BF3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7B0E8-2B48-415C-A611-606D22FE9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06CEC-8F38-4AA3-A42D-8020ECB08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E214-31F5-45F5-BEA0-4EC3FDB7A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22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74FADD3-5AE3-4D15-AF05-FC77C6AB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627623"/>
            <a:ext cx="10887879" cy="5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A3128-A5E9-4D2D-BAFC-CE750F86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PERT potentiel des tâches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DB2B08-B6F6-47E7-8AC0-330C12C9ADC2}"/>
              </a:ext>
            </a:extLst>
          </p:cNvPr>
          <p:cNvSpPr/>
          <p:nvPr/>
        </p:nvSpPr>
        <p:spPr>
          <a:xfrm>
            <a:off x="492369" y="5252023"/>
            <a:ext cx="1603717" cy="14822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C40F96-EB03-435B-A6DB-5F3E271B5528}"/>
              </a:ext>
            </a:extLst>
          </p:cNvPr>
          <p:cNvSpPr/>
          <p:nvPr/>
        </p:nvSpPr>
        <p:spPr>
          <a:xfrm>
            <a:off x="969497" y="4777735"/>
            <a:ext cx="649458" cy="48277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B2D8E-0455-42E5-A917-DC46424DC174}"/>
              </a:ext>
            </a:extLst>
          </p:cNvPr>
          <p:cNvSpPr/>
          <p:nvPr/>
        </p:nvSpPr>
        <p:spPr>
          <a:xfrm>
            <a:off x="492368" y="5751756"/>
            <a:ext cx="745589" cy="482770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77A0A7-7324-4660-972B-3F8E3B3C9B5F}"/>
              </a:ext>
            </a:extLst>
          </p:cNvPr>
          <p:cNvSpPr/>
          <p:nvPr/>
        </p:nvSpPr>
        <p:spPr>
          <a:xfrm>
            <a:off x="492368" y="6251490"/>
            <a:ext cx="745589" cy="48277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CAC43D-90EB-41A0-B53B-689C17DF5AC9}"/>
              </a:ext>
            </a:extLst>
          </p:cNvPr>
          <p:cNvSpPr/>
          <p:nvPr/>
        </p:nvSpPr>
        <p:spPr>
          <a:xfrm>
            <a:off x="492368" y="5260505"/>
            <a:ext cx="1603717" cy="4742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Lettre (durée)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116846-D856-4101-A402-7600B27CB6AB}"/>
              </a:ext>
            </a:extLst>
          </p:cNvPr>
          <p:cNvSpPr/>
          <p:nvPr/>
        </p:nvSpPr>
        <p:spPr>
          <a:xfrm>
            <a:off x="1350496" y="5751756"/>
            <a:ext cx="745589" cy="482770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6EC4C1-C3B4-480E-AC1B-2B72ADC2992B}"/>
              </a:ext>
            </a:extLst>
          </p:cNvPr>
          <p:cNvSpPr/>
          <p:nvPr/>
        </p:nvSpPr>
        <p:spPr>
          <a:xfrm>
            <a:off x="1350496" y="6251490"/>
            <a:ext cx="745589" cy="48277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FTA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3F818BB-A172-4FD3-B541-1587B5152E9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096085" y="5993141"/>
            <a:ext cx="11113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F29F4A0D-9C6D-4729-BFFD-E5D04C20E848}"/>
              </a:ext>
            </a:extLst>
          </p:cNvPr>
          <p:cNvSpPr txBox="1"/>
          <p:nvPr/>
        </p:nvSpPr>
        <p:spPr>
          <a:xfrm>
            <a:off x="2319851" y="56186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99AD773-DCF4-4758-90D9-340C142C21EA}"/>
              </a:ext>
            </a:extLst>
          </p:cNvPr>
          <p:cNvSpPr txBox="1"/>
          <p:nvPr/>
        </p:nvSpPr>
        <p:spPr>
          <a:xfrm>
            <a:off x="337622" y="2723367"/>
            <a:ext cx="2771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Marge Libre</a:t>
            </a:r>
          </a:p>
          <a:p>
            <a:r>
              <a:rPr lang="fr-FR" dirty="0"/>
              <a:t>MT = Marge Totale</a:t>
            </a:r>
          </a:p>
          <a:p>
            <a:r>
              <a:rPr lang="fr-FR" dirty="0"/>
              <a:t>DTO = Début au plus Tôt</a:t>
            </a:r>
          </a:p>
          <a:p>
            <a:r>
              <a:rPr lang="fr-FR" dirty="0"/>
              <a:t>FTO = Fin au plus Tôt</a:t>
            </a:r>
          </a:p>
          <a:p>
            <a:r>
              <a:rPr lang="fr-FR" dirty="0"/>
              <a:t>DTA = Début au plus Tard</a:t>
            </a:r>
          </a:p>
          <a:p>
            <a:r>
              <a:rPr lang="fr-FR" dirty="0"/>
              <a:t>FTA = Fin au plus Tard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076B3FF-5167-4CE4-9B15-1C979CE4C220}"/>
              </a:ext>
            </a:extLst>
          </p:cNvPr>
          <p:cNvCxnSpPr/>
          <p:nvPr/>
        </p:nvCxnSpPr>
        <p:spPr>
          <a:xfrm>
            <a:off x="3432517" y="2193775"/>
            <a:ext cx="0" cy="456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3866D15D-A0FD-41EA-916F-042AF9AF98D2}"/>
              </a:ext>
            </a:extLst>
          </p:cNvPr>
          <p:cNvSpPr txBox="1"/>
          <p:nvPr/>
        </p:nvSpPr>
        <p:spPr>
          <a:xfrm>
            <a:off x="1042079" y="1879748"/>
            <a:ext cx="10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34458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7951F020-4998-4595-B8FD-36974BDEABFD}"/>
              </a:ext>
            </a:extLst>
          </p:cNvPr>
          <p:cNvGrpSpPr/>
          <p:nvPr/>
        </p:nvGrpSpPr>
        <p:grpSpPr>
          <a:xfrm>
            <a:off x="648290" y="1060932"/>
            <a:ext cx="2289250" cy="3147401"/>
            <a:chOff x="3588437" y="1300421"/>
            <a:chExt cx="3299263" cy="395079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C1600B-3173-4779-A0E3-E20D3E3BAB6A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95A8F4-9E6C-48ED-BF9F-8CCD585B184D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EF492D-E536-460F-8C11-31682B3AED66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6A0C0-E8B8-4D01-87B8-A8BE1668E850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1F838E-2C87-4D32-8062-6E6D93818FC0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A (6)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2C5BC2-9D35-4406-9180-A2FA1CCE9CFB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6</a:t>
              </a:r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B8E53C-1BD0-43A6-8053-513763135471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6</a:t>
              </a:r>
              <a:endParaRPr lang="fr-FR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38A7D194-181E-4202-807C-9CF55CDCA5EC}"/>
                </a:ext>
              </a:extLst>
            </p:cNvPr>
            <p:cNvCxnSpPr>
              <a:cxnSpLocks/>
              <a:stCxn id="45" idx="3"/>
              <a:endCxn id="53" idx="1"/>
            </p:cNvCxnSpPr>
            <p:nvPr/>
          </p:nvCxnSpPr>
          <p:spPr>
            <a:xfrm flipV="1">
              <a:off x="5192155" y="1300421"/>
              <a:ext cx="1695545" cy="320967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AE9067C-D44E-4F8F-B6D0-39717DA91AD2}"/>
                </a:ext>
              </a:extLst>
            </p:cNvPr>
            <p:cNvSpPr txBox="1"/>
            <p:nvPr/>
          </p:nvSpPr>
          <p:spPr>
            <a:xfrm>
              <a:off x="5079616" y="2847871"/>
              <a:ext cx="1084770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0</a:t>
              </a:r>
              <a:endParaRPr lang="fr-FR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C2ACC6-10EA-4DA4-AF42-28CF3093D498}"/>
              </a:ext>
            </a:extLst>
          </p:cNvPr>
          <p:cNvGrpSpPr/>
          <p:nvPr/>
        </p:nvGrpSpPr>
        <p:grpSpPr>
          <a:xfrm>
            <a:off x="2937540" y="92677"/>
            <a:ext cx="2982757" cy="1558668"/>
            <a:chOff x="3588437" y="3294686"/>
            <a:chExt cx="4298744" cy="195652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C8FE5-4F7A-459E-BEC9-BEE6F5D796F5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187BC9-31CE-4BB3-856B-548B7DC4E5F8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42685E-6C97-4A5C-B1F7-44F73FE353F8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6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20969F3-EBAA-44EB-9203-3F2FEC23BD89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13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20E7D9-AEB5-42A2-B091-3769F9F291CC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 (3)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FAAE56-D360-4B08-8C03-6F4D3938A963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9</a:t>
              </a:r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BE8B02-ECC5-4663-AC6F-367A0F9EB0D1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16</a:t>
              </a:r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F1950E10-7544-4E4D-A1DE-75DB17310171}"/>
                </a:ext>
              </a:extLst>
            </p:cNvPr>
            <p:cNvCxnSpPr>
              <a:cxnSpLocks/>
              <a:stCxn id="56" idx="3"/>
              <a:endCxn id="113" idx="1"/>
            </p:cNvCxnSpPr>
            <p:nvPr/>
          </p:nvCxnSpPr>
          <p:spPr>
            <a:xfrm>
              <a:off x="5192155" y="4510092"/>
              <a:ext cx="2695026" cy="3867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ABBCC67-323C-4500-9614-F07F99ADCAE8}"/>
                </a:ext>
              </a:extLst>
            </p:cNvPr>
            <p:cNvSpPr txBox="1"/>
            <p:nvPr/>
          </p:nvSpPr>
          <p:spPr>
            <a:xfrm>
              <a:off x="5415920" y="4135622"/>
              <a:ext cx="1603716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0</a:t>
              </a:r>
              <a:endParaRPr lang="fr-FR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58BFCAC0-4050-4201-8A33-E1D13AC375DB}"/>
              </a:ext>
            </a:extLst>
          </p:cNvPr>
          <p:cNvGrpSpPr/>
          <p:nvPr/>
        </p:nvGrpSpPr>
        <p:grpSpPr>
          <a:xfrm>
            <a:off x="2937540" y="1789160"/>
            <a:ext cx="2811939" cy="1719360"/>
            <a:chOff x="3588437" y="3294686"/>
            <a:chExt cx="4052562" cy="215823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4F1F3B-C299-42D6-B0AE-22548CA6FE11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1A305B-4884-4DE2-8785-9F6C83410819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BC4346-1B24-4BE4-8634-F8D291140DE2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6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0E6FD2-CA0F-4A62-9872-12403C73D64C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F84BE40-D354-49BC-AF65-06ACA486A999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 (5)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68FE395-BA0C-4FC8-94BE-B530C7E84FEC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11</a:t>
              </a:r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1151AA0-A87E-4D4D-AFB3-2E1D66F82A31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15</a:t>
              </a:r>
              <a:endParaRPr lang="fr-FR" dirty="0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2FC0A5FF-0CB0-4C9F-A124-8E71389ABEE4}"/>
                </a:ext>
              </a:extLst>
            </p:cNvPr>
            <p:cNvCxnSpPr>
              <a:cxnSpLocks/>
              <a:stCxn id="66" idx="3"/>
              <a:endCxn id="103" idx="1"/>
            </p:cNvCxnSpPr>
            <p:nvPr/>
          </p:nvCxnSpPr>
          <p:spPr>
            <a:xfrm>
              <a:off x="5192155" y="4510092"/>
              <a:ext cx="2448844" cy="9428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16946262-2747-48F3-842B-B3E03AEA40DB}"/>
                </a:ext>
              </a:extLst>
            </p:cNvPr>
            <p:cNvSpPr txBox="1"/>
            <p:nvPr/>
          </p:nvSpPr>
          <p:spPr>
            <a:xfrm>
              <a:off x="5436192" y="4135622"/>
              <a:ext cx="1388299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0</a:t>
              </a:r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34B022E-8FAB-44F1-A24E-312695CE26F2}"/>
              </a:ext>
            </a:extLst>
          </p:cNvPr>
          <p:cNvGrpSpPr/>
          <p:nvPr/>
        </p:nvGrpSpPr>
        <p:grpSpPr>
          <a:xfrm>
            <a:off x="2937540" y="3553642"/>
            <a:ext cx="3158460" cy="2132188"/>
            <a:chOff x="3588437" y="3294686"/>
            <a:chExt cx="4551967" cy="267643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ADCC01D-345B-48FB-8079-8B8589700EA7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6FEE7FA-12C5-4B0E-94C1-DE5C2817B29C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B63E5A-8129-494F-91D8-7A54DFF93FEE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6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B85309-6091-4D3C-95A6-9DEA46ADF259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2D1D1-FEEB-403C-8386-2AB027DD7C2C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 (6)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D3D5BA-1253-41E4-9AE1-AB9EA9EA7464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12</a:t>
              </a:r>
              <a:endParaRPr lang="fr-FR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0937B-3F59-487B-AE7A-66DFA5C9946F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12</a:t>
              </a:r>
              <a:endParaRPr lang="fr-FR" dirty="0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9FEAEFC-3CAD-4A10-895A-215D687DE031}"/>
                </a:ext>
              </a:extLst>
            </p:cNvPr>
            <p:cNvCxnSpPr>
              <a:cxnSpLocks/>
              <a:stCxn id="76" idx="3"/>
              <a:endCxn id="95" idx="1"/>
            </p:cNvCxnSpPr>
            <p:nvPr/>
          </p:nvCxnSpPr>
          <p:spPr>
            <a:xfrm>
              <a:off x="5192155" y="4510092"/>
              <a:ext cx="2948249" cy="1461032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163B6B0-5A2E-402A-A950-F5256657D950}"/>
                </a:ext>
              </a:extLst>
            </p:cNvPr>
            <p:cNvSpPr txBox="1"/>
            <p:nvPr/>
          </p:nvSpPr>
          <p:spPr>
            <a:xfrm>
              <a:off x="5357496" y="4345897"/>
              <a:ext cx="1260031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0</a:t>
              </a:r>
              <a:endParaRPr lang="fr-FR" dirty="0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70DAF8EF-F47A-410B-9F51-7E1B4163A2C5}"/>
              </a:ext>
            </a:extLst>
          </p:cNvPr>
          <p:cNvGrpSpPr/>
          <p:nvPr/>
        </p:nvGrpSpPr>
        <p:grpSpPr>
          <a:xfrm>
            <a:off x="2937540" y="5206655"/>
            <a:ext cx="3158460" cy="1558668"/>
            <a:chOff x="3588437" y="3294686"/>
            <a:chExt cx="4551967" cy="195652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0B7D95-3041-4E3E-B8B1-6338D130D485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903C9E0-B60F-4F28-B8E5-5F26E24880AE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5E81E1D-83E8-479D-86B4-21BD12C62A8E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2B9B71-A6E8-4305-91D9-3C845F5A3F90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3F1C40-2F2F-47D9-B39C-2E28371B0D98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B (2)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30D497-1394-49D7-8887-41C4A8B27ACD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2</a:t>
              </a:r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4352E9-AB49-454F-A60E-FE009DDEFF33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12</a:t>
              </a:r>
              <a:endParaRPr lang="fr-FR" dirty="0"/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1237ED-4425-4C3B-B743-96BF5F8C573F}"/>
                </a:ext>
              </a:extLst>
            </p:cNvPr>
            <p:cNvCxnSpPr>
              <a:cxnSpLocks/>
              <a:stCxn id="86" idx="3"/>
              <a:endCxn id="93" idx="1"/>
            </p:cNvCxnSpPr>
            <p:nvPr/>
          </p:nvCxnSpPr>
          <p:spPr>
            <a:xfrm flipV="1">
              <a:off x="5192155" y="4391665"/>
              <a:ext cx="2948249" cy="11842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E81B2579-9409-4293-9DCC-467B723B188B}"/>
                </a:ext>
              </a:extLst>
            </p:cNvPr>
            <p:cNvSpPr txBox="1"/>
            <p:nvPr/>
          </p:nvSpPr>
          <p:spPr>
            <a:xfrm>
              <a:off x="5309402" y="4150280"/>
              <a:ext cx="963682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10</a:t>
              </a:r>
              <a:endParaRPr lang="fr-FR" dirty="0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89D4EB6A-0934-4EC1-BF06-5BC58F6C5301}"/>
              </a:ext>
            </a:extLst>
          </p:cNvPr>
          <p:cNvGrpSpPr/>
          <p:nvPr/>
        </p:nvGrpSpPr>
        <p:grpSpPr>
          <a:xfrm>
            <a:off x="6096000" y="5112310"/>
            <a:ext cx="2201057" cy="1558668"/>
            <a:chOff x="3588437" y="3294686"/>
            <a:chExt cx="3172160" cy="195652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9915A66-8C91-47CD-8E55-D9F8784A7AAC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E2740DB-7453-413C-8538-EAADCD90F705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8EEB5B2-D506-4C1C-8C35-765E771AE5F4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00D62DA-5495-431F-B312-4DCF09D75BD4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33B5774-8C04-4CF4-B294-40421CFFCF9F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H (4)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DA3ECFC-DF0E-4A8D-B08D-E78887C43BC7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16</a:t>
              </a:r>
              <a:endParaRPr lang="fr-FR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5F7B885-A1EA-42EA-A300-66271CBF65CD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16</a:t>
              </a:r>
              <a:endParaRPr lang="fr-FR" dirty="0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1FF328F0-A307-4372-ADCB-AB1EB3CDE0E7}"/>
                </a:ext>
              </a:extLst>
            </p:cNvPr>
            <p:cNvCxnSpPr>
              <a:cxnSpLocks/>
              <a:stCxn id="96" idx="3"/>
              <a:endCxn id="123" idx="1"/>
            </p:cNvCxnSpPr>
            <p:nvPr/>
          </p:nvCxnSpPr>
          <p:spPr>
            <a:xfrm flipV="1">
              <a:off x="5192155" y="4486635"/>
              <a:ext cx="1568442" cy="23457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493E6C4D-1BE4-4D1D-B14C-654A76D4A5FA}"/>
                </a:ext>
              </a:extLst>
            </p:cNvPr>
            <p:cNvSpPr txBox="1"/>
            <p:nvPr/>
          </p:nvSpPr>
          <p:spPr>
            <a:xfrm>
              <a:off x="5287127" y="4141902"/>
              <a:ext cx="963683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0</a:t>
              </a:r>
              <a:endParaRPr lang="fr-FR" dirty="0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F1E043D-3194-4F42-81B7-352F9512F6B0}"/>
              </a:ext>
            </a:extLst>
          </p:cNvPr>
          <p:cNvGrpSpPr/>
          <p:nvPr/>
        </p:nvGrpSpPr>
        <p:grpSpPr>
          <a:xfrm>
            <a:off x="5749479" y="2540265"/>
            <a:ext cx="4534640" cy="1558668"/>
            <a:chOff x="3588437" y="3294686"/>
            <a:chExt cx="6535316" cy="195652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8D5018F-B079-4939-85C6-D0132D8FC1D5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6FE788-5C44-4EE6-AD5D-573B6BE04625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A559976-AC80-4547-8A00-FB60BD10E71F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31C397F-DB34-483E-81EC-64F22A795F7F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F2CAD5-DE0A-4AD2-9BCB-618D74C3FB73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G (3)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A5C10CA-A948-4E23-A193-DAC9FF8691A4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14</a:t>
              </a:r>
              <a:endParaRPr lang="fr-FR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8524FE6-3089-4EB5-B101-C440A5D20DDD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18</a:t>
              </a:r>
              <a:endParaRPr lang="fr-FR" dirty="0"/>
            </a:p>
          </p:txBody>
        </p: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24571D9F-B3C0-4FEB-AC6C-BB402EFC9F83}"/>
                </a:ext>
              </a:extLst>
            </p:cNvPr>
            <p:cNvCxnSpPr>
              <a:cxnSpLocks/>
              <a:stCxn id="106" idx="3"/>
              <a:endCxn id="133" idx="1"/>
            </p:cNvCxnSpPr>
            <p:nvPr/>
          </p:nvCxnSpPr>
          <p:spPr>
            <a:xfrm flipV="1">
              <a:off x="5192155" y="4014600"/>
              <a:ext cx="4931598" cy="4954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809425FD-62A2-43E3-ACCF-FC7BAD9EFA8C}"/>
                </a:ext>
              </a:extLst>
            </p:cNvPr>
            <p:cNvSpPr txBox="1"/>
            <p:nvPr/>
          </p:nvSpPr>
          <p:spPr>
            <a:xfrm>
              <a:off x="5415917" y="4135622"/>
              <a:ext cx="1098494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4</a:t>
              </a:r>
              <a:endParaRPr lang="fr-FR" dirty="0"/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5906CB7-7B32-4D5D-A3B3-8B7675580C89}"/>
              </a:ext>
            </a:extLst>
          </p:cNvPr>
          <p:cNvGrpSpPr/>
          <p:nvPr/>
        </p:nvGrpSpPr>
        <p:grpSpPr>
          <a:xfrm>
            <a:off x="5920297" y="400821"/>
            <a:ext cx="4363822" cy="2318229"/>
            <a:chOff x="3588437" y="3294686"/>
            <a:chExt cx="6289133" cy="290996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14C3C4-AC0A-421C-9C31-088044C92FC8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0EDDDBE-5811-4929-B358-024A3BA585DE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7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54A8989-D27E-4D6A-AF5B-8337C82F9FB3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9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7C5B0D1-C1C1-4D9F-B955-0F54D829ADEC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16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5971488-9834-4C6C-AB57-9AC923B9232F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F (2)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B434D23-8DB9-432E-8F98-CEFBD29960BA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11</a:t>
              </a:r>
              <a:endParaRPr lang="fr-FR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AE69D0B-029D-4270-A5BE-48660D3D60E0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18</a:t>
              </a:r>
              <a:endParaRPr lang="fr-FR" dirty="0"/>
            </a:p>
          </p:txBody>
        </p: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E8F8FFBF-4134-48A5-BD9F-84A4FC01B96A}"/>
                </a:ext>
              </a:extLst>
            </p:cNvPr>
            <p:cNvCxnSpPr>
              <a:cxnSpLocks/>
              <a:stCxn id="116" idx="3"/>
              <a:endCxn id="135" idx="1"/>
            </p:cNvCxnSpPr>
            <p:nvPr/>
          </p:nvCxnSpPr>
          <p:spPr>
            <a:xfrm>
              <a:off x="5192155" y="4510092"/>
              <a:ext cx="4685415" cy="169456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943FC715-EAE7-434F-87F9-EB3B8967EEDD}"/>
                </a:ext>
              </a:extLst>
            </p:cNvPr>
            <p:cNvSpPr txBox="1"/>
            <p:nvPr/>
          </p:nvSpPr>
          <p:spPr>
            <a:xfrm>
              <a:off x="5415917" y="4135622"/>
              <a:ext cx="1088115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7</a:t>
              </a:r>
              <a:endParaRPr lang="fr-FR" dirty="0"/>
            </a:p>
          </p:txBody>
        </p: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1C33F76C-3FEF-4277-9988-D4926B2E3F05}"/>
              </a:ext>
            </a:extLst>
          </p:cNvPr>
          <p:cNvGrpSpPr/>
          <p:nvPr/>
        </p:nvGrpSpPr>
        <p:grpSpPr>
          <a:xfrm>
            <a:off x="8297057" y="3511899"/>
            <a:ext cx="2142323" cy="3140392"/>
            <a:chOff x="3588437" y="1309219"/>
            <a:chExt cx="3087513" cy="394199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F888FE6-0919-482A-BB4E-0CBF5A365920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A886D4-E0EF-403C-A58C-F2803B1D7B9D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BD0892-9694-44DF-BB59-E5434F15AD89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285FA9A-7134-4AE9-A6F8-FCC3AEDDE37A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16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326363-93F4-4B09-9860-10863339B69B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I (2)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6A9168-55FE-4929-B424-8C0CD8984A14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18</a:t>
              </a:r>
              <a:endParaRPr lang="fr-FR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2AE53D6-4F0F-4535-AE51-B9ACAF94CC4C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18</a:t>
              </a:r>
              <a:endParaRPr lang="fr-FR" dirty="0"/>
            </a:p>
          </p:txBody>
        </p: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38B0F498-B83F-4F84-99F3-6801C62F5044}"/>
                </a:ext>
              </a:extLst>
            </p:cNvPr>
            <p:cNvCxnSpPr>
              <a:cxnSpLocks/>
              <a:stCxn id="126" idx="3"/>
              <a:endCxn id="134" idx="1"/>
            </p:cNvCxnSpPr>
            <p:nvPr/>
          </p:nvCxnSpPr>
          <p:spPr>
            <a:xfrm flipV="1">
              <a:off x="5192155" y="1309219"/>
              <a:ext cx="1260033" cy="3200873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2E17DF0-64F4-4EA4-83D0-01463721DEFB}"/>
                </a:ext>
              </a:extLst>
            </p:cNvPr>
            <p:cNvSpPr txBox="1"/>
            <p:nvPr/>
          </p:nvSpPr>
          <p:spPr>
            <a:xfrm>
              <a:off x="5415917" y="4165359"/>
              <a:ext cx="1260033" cy="3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ML = 0</a:t>
              </a:r>
              <a:endParaRPr lang="fr-FR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9DD70E57-5D69-49B6-B4EE-82A18BCC198D}"/>
              </a:ext>
            </a:extLst>
          </p:cNvPr>
          <p:cNvGrpSpPr/>
          <p:nvPr/>
        </p:nvGrpSpPr>
        <p:grpSpPr>
          <a:xfrm>
            <a:off x="10284119" y="2145530"/>
            <a:ext cx="1112767" cy="1558668"/>
            <a:chOff x="3588437" y="3294686"/>
            <a:chExt cx="1603718" cy="19565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1D5312-9E11-4AAD-ADF4-C752B11D2702}"/>
                </a:ext>
              </a:extLst>
            </p:cNvPr>
            <p:cNvSpPr/>
            <p:nvPr/>
          </p:nvSpPr>
          <p:spPr>
            <a:xfrm>
              <a:off x="3588438" y="3768974"/>
              <a:ext cx="1603717" cy="14822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CD7B99D-9495-4121-9839-F72621744B31}"/>
                </a:ext>
              </a:extLst>
            </p:cNvPr>
            <p:cNvSpPr/>
            <p:nvPr/>
          </p:nvSpPr>
          <p:spPr>
            <a:xfrm>
              <a:off x="4065566" y="3294686"/>
              <a:ext cx="649458" cy="4827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A708F71-03BD-455C-936B-85902950A66F}"/>
                </a:ext>
              </a:extLst>
            </p:cNvPr>
            <p:cNvSpPr/>
            <p:nvPr/>
          </p:nvSpPr>
          <p:spPr>
            <a:xfrm>
              <a:off x="3588437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18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F406E36-E7F0-4CBE-A2F5-7BDD1FDBD70F}"/>
                </a:ext>
              </a:extLst>
            </p:cNvPr>
            <p:cNvSpPr/>
            <p:nvPr/>
          </p:nvSpPr>
          <p:spPr>
            <a:xfrm>
              <a:off x="3588437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18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5454BE-F13F-43D3-A63F-0C5256F52570}"/>
                </a:ext>
              </a:extLst>
            </p:cNvPr>
            <p:cNvSpPr/>
            <p:nvPr/>
          </p:nvSpPr>
          <p:spPr>
            <a:xfrm>
              <a:off x="3588437" y="3777456"/>
              <a:ext cx="1603717" cy="4742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J (2)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838AAC4-AFA1-439C-AC1B-6218D9BAF5A6}"/>
                </a:ext>
              </a:extLst>
            </p:cNvPr>
            <p:cNvSpPr/>
            <p:nvPr/>
          </p:nvSpPr>
          <p:spPr>
            <a:xfrm>
              <a:off x="4446565" y="4268707"/>
              <a:ext cx="745589" cy="48277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20</a:t>
              </a:r>
              <a:endParaRPr lang="fr-FR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8558E64-B053-495B-955B-7884719EFFAF}"/>
                </a:ext>
              </a:extLst>
            </p:cNvPr>
            <p:cNvSpPr/>
            <p:nvPr/>
          </p:nvSpPr>
          <p:spPr>
            <a:xfrm>
              <a:off x="4446565" y="4768441"/>
              <a:ext cx="745589" cy="48277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20</a:t>
              </a:r>
              <a:endParaRPr lang="fr-FR" dirty="0"/>
            </a:p>
          </p:txBody>
        </p:sp>
      </p:grp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9EA212B-0D55-4C77-903E-BD09D42F76CC}"/>
              </a:ext>
            </a:extLst>
          </p:cNvPr>
          <p:cNvCxnSpPr>
            <a:cxnSpLocks/>
            <a:stCxn id="45" idx="3"/>
            <a:endCxn id="63" idx="1"/>
          </p:cNvCxnSpPr>
          <p:nvPr/>
        </p:nvCxnSpPr>
        <p:spPr>
          <a:xfrm flipV="1">
            <a:off x="1761057" y="2757414"/>
            <a:ext cx="1176483" cy="8605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FF8A38FF-0C9B-46D5-A67B-501303334F1A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1761057" y="3617920"/>
            <a:ext cx="1176483" cy="90397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DF05C0F0-4C45-4A91-B52A-70AD69885E49}"/>
              </a:ext>
            </a:extLst>
          </p:cNvPr>
          <p:cNvSpPr txBox="1"/>
          <p:nvPr/>
        </p:nvSpPr>
        <p:spPr>
          <a:xfrm>
            <a:off x="2059313" y="3260160"/>
            <a:ext cx="75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ML = 0</a:t>
            </a:r>
            <a:endParaRPr lang="fr-FR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0590012-E2FD-4738-B8AA-ED6E2EABF805}"/>
              </a:ext>
            </a:extLst>
          </p:cNvPr>
          <p:cNvSpPr txBox="1"/>
          <p:nvPr/>
        </p:nvSpPr>
        <p:spPr>
          <a:xfrm>
            <a:off x="1905810" y="4077527"/>
            <a:ext cx="75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ML =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1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786DA9-6028-4F6A-9F84-C873F598CA99}"/>
              </a:ext>
            </a:extLst>
          </p:cNvPr>
          <p:cNvCxnSpPr/>
          <p:nvPr/>
        </p:nvCxnSpPr>
        <p:spPr>
          <a:xfrm>
            <a:off x="1814732" y="5514535"/>
            <a:ext cx="8567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47B9DEC-572C-464C-9778-D5DBAFDC4689}"/>
              </a:ext>
            </a:extLst>
          </p:cNvPr>
          <p:cNvCxnSpPr>
            <a:cxnSpLocks/>
          </p:cNvCxnSpPr>
          <p:nvPr/>
        </p:nvCxnSpPr>
        <p:spPr>
          <a:xfrm flipV="1">
            <a:off x="1842868" y="1758462"/>
            <a:ext cx="0" cy="37701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F5D00BF-1030-4B3C-A669-85071694857A}"/>
              </a:ext>
            </a:extLst>
          </p:cNvPr>
          <p:cNvSpPr/>
          <p:nvPr/>
        </p:nvSpPr>
        <p:spPr>
          <a:xfrm>
            <a:off x="1871006" y="2082020"/>
            <a:ext cx="2307100" cy="218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9644104-F981-45AD-A97B-993ABC0FF042}"/>
              </a:ext>
            </a:extLst>
          </p:cNvPr>
          <p:cNvCxnSpPr/>
          <p:nvPr/>
        </p:nvCxnSpPr>
        <p:spPr>
          <a:xfrm>
            <a:off x="6006904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B4506EB-AE04-4C38-9580-BBCA0D2F7D93}"/>
              </a:ext>
            </a:extLst>
          </p:cNvPr>
          <p:cNvCxnSpPr/>
          <p:nvPr/>
        </p:nvCxnSpPr>
        <p:spPr>
          <a:xfrm>
            <a:off x="10140462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AEA0F5F-9E8D-4EAF-978D-2E207E3100B5}"/>
              </a:ext>
            </a:extLst>
          </p:cNvPr>
          <p:cNvCxnSpPr/>
          <p:nvPr/>
        </p:nvCxnSpPr>
        <p:spPr>
          <a:xfrm>
            <a:off x="8269458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0CF3DA7-4C8A-457E-A690-3E9962C5355F}"/>
              </a:ext>
            </a:extLst>
          </p:cNvPr>
          <p:cNvCxnSpPr/>
          <p:nvPr/>
        </p:nvCxnSpPr>
        <p:spPr>
          <a:xfrm>
            <a:off x="3725593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61E211-6504-4909-8789-73D801D44370}"/>
              </a:ext>
            </a:extLst>
          </p:cNvPr>
          <p:cNvSpPr/>
          <p:nvPr/>
        </p:nvSpPr>
        <p:spPr>
          <a:xfrm>
            <a:off x="1871005" y="4252516"/>
            <a:ext cx="762017" cy="2180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76E69-81C3-42F5-A5E9-E2F64BBD2808}"/>
              </a:ext>
            </a:extLst>
          </p:cNvPr>
          <p:cNvSpPr/>
          <p:nvPr/>
        </p:nvSpPr>
        <p:spPr>
          <a:xfrm>
            <a:off x="4178107" y="2404685"/>
            <a:ext cx="1291848" cy="217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30334-72C5-454F-A98A-DD4CA610F261}"/>
              </a:ext>
            </a:extLst>
          </p:cNvPr>
          <p:cNvSpPr/>
          <p:nvPr/>
        </p:nvSpPr>
        <p:spPr>
          <a:xfrm>
            <a:off x="4178106" y="3135787"/>
            <a:ext cx="2304713" cy="217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E2649-01F4-4FC4-8111-ADA31197F036}"/>
              </a:ext>
            </a:extLst>
          </p:cNvPr>
          <p:cNvSpPr/>
          <p:nvPr/>
        </p:nvSpPr>
        <p:spPr>
          <a:xfrm>
            <a:off x="4178107" y="3886712"/>
            <a:ext cx="2785402" cy="207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1A7B3-C9FE-4D9E-9C51-044840E17977}"/>
              </a:ext>
            </a:extLst>
          </p:cNvPr>
          <p:cNvSpPr/>
          <p:nvPr/>
        </p:nvSpPr>
        <p:spPr>
          <a:xfrm>
            <a:off x="5469956" y="2765202"/>
            <a:ext cx="1012866" cy="217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C92B3-E4D7-4557-B14C-0B8806F788C8}"/>
              </a:ext>
            </a:extLst>
          </p:cNvPr>
          <p:cNvSpPr/>
          <p:nvPr/>
        </p:nvSpPr>
        <p:spPr>
          <a:xfrm>
            <a:off x="6491060" y="3512586"/>
            <a:ext cx="1308300" cy="217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9C40E3-C7D1-418D-83C0-7EE6B2A669B2}"/>
              </a:ext>
            </a:extLst>
          </p:cNvPr>
          <p:cNvSpPr txBox="1"/>
          <p:nvPr/>
        </p:nvSpPr>
        <p:spPr>
          <a:xfrm>
            <a:off x="3574750" y="5880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1DBE79-A20B-4B48-BF95-B80A3FE7A874}"/>
              </a:ext>
            </a:extLst>
          </p:cNvPr>
          <p:cNvSpPr txBox="1"/>
          <p:nvPr/>
        </p:nvSpPr>
        <p:spPr>
          <a:xfrm>
            <a:off x="8118615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03B5CAA-07EE-424B-90B1-4F65B6C7CBF9}"/>
              </a:ext>
            </a:extLst>
          </p:cNvPr>
          <p:cNvSpPr txBox="1"/>
          <p:nvPr/>
        </p:nvSpPr>
        <p:spPr>
          <a:xfrm>
            <a:off x="5854503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562A673-E322-4E46-98F9-8CF8104264D7}"/>
              </a:ext>
            </a:extLst>
          </p:cNvPr>
          <p:cNvSpPr txBox="1"/>
          <p:nvPr/>
        </p:nvSpPr>
        <p:spPr>
          <a:xfrm>
            <a:off x="9989619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DE6AAA8-74B0-48A5-9B7F-ED06FD50EAA6}"/>
              </a:ext>
            </a:extLst>
          </p:cNvPr>
          <p:cNvSpPr txBox="1"/>
          <p:nvPr/>
        </p:nvSpPr>
        <p:spPr>
          <a:xfrm>
            <a:off x="1720162" y="584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34B4648-5520-4D4C-A0F2-44F2538436BF}"/>
              </a:ext>
            </a:extLst>
          </p:cNvPr>
          <p:cNvSpPr txBox="1"/>
          <p:nvPr/>
        </p:nvSpPr>
        <p:spPr>
          <a:xfrm>
            <a:off x="1871005" y="675228"/>
            <a:ext cx="587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GANTT au plus tôt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EA814-D715-49A1-A85F-B434BBE963D2}"/>
              </a:ext>
            </a:extLst>
          </p:cNvPr>
          <p:cNvSpPr/>
          <p:nvPr/>
        </p:nvSpPr>
        <p:spPr>
          <a:xfrm>
            <a:off x="6961157" y="4517857"/>
            <a:ext cx="1676403" cy="229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0FA46E-3160-4342-9146-76BDAFD39041}"/>
              </a:ext>
            </a:extLst>
          </p:cNvPr>
          <p:cNvSpPr/>
          <p:nvPr/>
        </p:nvSpPr>
        <p:spPr>
          <a:xfrm>
            <a:off x="8637562" y="4853346"/>
            <a:ext cx="757310" cy="211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9984F0-96E5-4CD1-8FE8-28C5AB4402CC}"/>
              </a:ext>
            </a:extLst>
          </p:cNvPr>
          <p:cNvSpPr/>
          <p:nvPr/>
        </p:nvSpPr>
        <p:spPr>
          <a:xfrm>
            <a:off x="9394872" y="5219113"/>
            <a:ext cx="745590" cy="205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10348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190</Words>
  <Application>Microsoft Office PowerPoint</Application>
  <PresentationFormat>Grand écran</PresentationFormat>
  <Paragraphs>102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Diagramme PERT potentiel des tâches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MILAZZO Christopher</dc:creator>
  <cp:lastModifiedBy>MILAZZO Christopher</cp:lastModifiedBy>
  <cp:revision>9</cp:revision>
  <dcterms:created xsi:type="dcterms:W3CDTF">2020-04-05T14:11:32Z</dcterms:created>
  <dcterms:modified xsi:type="dcterms:W3CDTF">2020-04-05T21:54:43Z</dcterms:modified>
</cp:coreProperties>
</file>