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5B504-D42D-4EED-BC5B-2800D0BCE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AB9C16-DC8D-4168-8956-2E3C3FE8D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A8D5FE-2A31-48D1-A1A1-3D1E7190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378F-DD42-40B2-AEDC-33804B21CFA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6BC4E9-9796-4F92-8752-8C6043DA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87F814-2AFB-4388-AA45-9442AD9F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A056-FDC5-4B34-877B-4F2DCFACC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13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B82A7-3CB2-4211-B742-F48B80AC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41E870-BFD1-4567-A5EC-40200BA45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251449-20F1-4B60-8B28-B77CE5B3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378F-DD42-40B2-AEDC-33804B21CFA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314FC7-69E5-4867-BAD1-1A9DFBC0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F123BE-B3CC-475D-8D6D-A814BBE0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A056-FDC5-4B34-877B-4F2DCFACC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03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92280C-B107-42DA-8996-7D2ED350F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56A22C-3185-454E-B919-F82996B2F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C39DFA-5828-49A4-BCBE-F7130880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378F-DD42-40B2-AEDC-33804B21CFA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4C8D1C-95E1-4FB9-8CF5-094A52D3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AD05A4-703A-4958-B382-055D40EA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A056-FDC5-4B34-877B-4F2DCFACC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35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984A0-649E-438E-B18B-5390F003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1927AE-6A28-4FCA-9F88-EF64CB08A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B6B3EA-71F2-4F60-B2BD-F940A5C4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378F-DD42-40B2-AEDC-33804B21CFA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67364A-C8B7-4D5B-88C9-9777B390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DA9657-1086-44A8-AD10-74AA3835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A056-FDC5-4B34-877B-4F2DCFACC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15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86537A-CC29-4E8B-9CA6-C4FE7758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6590CE-D415-4092-A60C-5BCC6E23D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23E790-719B-4AE3-864D-37DECFAA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378F-DD42-40B2-AEDC-33804B21CFA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95BFC4-2E15-479C-8E42-95F6E92A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8C9805-59BE-4B99-AA84-54FB3655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A056-FDC5-4B34-877B-4F2DCFACC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42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1B9A08-6F8A-4F12-86C7-0FE89865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700A49-59E4-46F8-AE24-7B0C1EC8D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D546B0-1E04-4F49-8001-168E924E2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3CCC1A-F84E-438C-A4E7-831D93DA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378F-DD42-40B2-AEDC-33804B21CFA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C60692-7856-4592-B297-713C4141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B73C0C-FDCF-4BE3-80B3-DDADA658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A056-FDC5-4B34-877B-4F2DCFACC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00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FBA443-EE0E-4F2E-ACB7-8091D67D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DA4D8D-C1B4-4BFB-939C-FD9D5D47F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A0FA31-0E8A-426B-B665-16A36821F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A206B7-BABF-4885-BEDE-E6EFF0513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EE9D55-6E51-42DE-A5DD-77F256732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98AA88-5863-4841-89E8-CF39ABCC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378F-DD42-40B2-AEDC-33804B21CFA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6D37E2-47AD-4004-97DE-D607B62A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FEC34A1-B3F8-44F1-9AB5-7E10C55F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A056-FDC5-4B34-877B-4F2DCFACC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02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8BFAB-1D23-4B63-AB89-E002D379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35D43C-8E6E-4E66-85EC-2EB0337B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378F-DD42-40B2-AEDC-33804B21CFA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93A401-AE4D-4953-BF47-7C7C30DE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2C0C5A-BF19-4809-A7FD-6268D55E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A056-FDC5-4B34-877B-4F2DCFACC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88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981A75-A6DB-4452-9C42-4EAB20C8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378F-DD42-40B2-AEDC-33804B21CFA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724A8C-59E9-4083-8D84-51CC04DF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303354-10B7-4D6D-94D0-7C85DDE2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A056-FDC5-4B34-877B-4F2DCFACC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52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FD5AE2-7AEF-4A53-98DE-EFAD3205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E5BD2D-8395-4847-A38A-5C89ACB47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DAEE27-02B0-40CF-B344-D9D912D1B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C98BB8-5725-41CA-BF13-5410A9E3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378F-DD42-40B2-AEDC-33804B21CFA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FA336C-B023-43F3-B017-33AE5481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6E0BFC-18E8-4AD6-BBCD-30ED83A9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A056-FDC5-4B34-877B-4F2DCFACC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97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FD2BD-8E66-449F-BC01-0E250843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334DAD-0101-4F01-A8AF-F850E03C7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19AB0A-6B3B-4569-A1BC-22F5957E9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00307C-F083-495D-BF49-32039F54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378F-DD42-40B2-AEDC-33804B21CFA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3DA767-5893-47CC-8A6C-79BEE3A7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052F93-D3EA-492D-BFC6-E500AF01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A056-FDC5-4B34-877B-4F2DCFACC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88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28BDA9-ABF7-47F4-9C64-F0AC077F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3E0B62-F4EA-41FD-9553-78388C500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9B94BC-EB14-4B5E-AAEE-80AFC87C6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E378F-DD42-40B2-AEDC-33804B21CFA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23BBF7-E2B8-47ED-9763-03F5FE2C9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4A6231-A3CA-4C15-846C-5BEF05A31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A056-FDC5-4B34-877B-4F2DCFACC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53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56F9DA2-6E3F-48FF-8F91-C2E2CFD3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64" y="1124243"/>
            <a:ext cx="9719163" cy="311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0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60D1F-4031-49C3-9417-14397E55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1" y="-20887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/>
              <a:t>Quelle est la probabilité de finir en 15 mois ?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962C4D9-BC1D-4383-B620-9AB936267FE8}"/>
              </a:ext>
            </a:extLst>
          </p:cNvPr>
          <p:cNvSpPr txBox="1">
            <a:spLocks/>
          </p:cNvSpPr>
          <p:nvPr/>
        </p:nvSpPr>
        <p:spPr>
          <a:xfrm>
            <a:off x="697524" y="32384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Quelle est la probabilité de finir entre 16 et 18 mois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077AB39F-6157-403C-A0FF-748E3340F69F}"/>
                  </a:ext>
                </a:extLst>
              </p:cNvPr>
              <p:cNvSpPr txBox="1"/>
              <p:nvPr/>
            </p:nvSpPr>
            <p:spPr>
              <a:xfrm>
                <a:off x="697524" y="1162559"/>
                <a:ext cx="3452446" cy="182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=0,92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et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≤15</m:t>
                          </m:r>
                        </m:e>
                      </m:d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15−17</m:t>
                              </m:r>
                            </m:num>
                            <m:den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0,92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≤−2,17</m:t>
                          </m:r>
                        </m:e>
                      </m:d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0" dirty="0">
                              <a:latin typeface="Cambria Math" panose="02040503050406030204" pitchFamily="18" charset="0"/>
                            </a:rPr>
                            <m:t>≤2,17</m:t>
                          </m:r>
                        </m:e>
                      </m:d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i="0" dirty="0">
                          <a:latin typeface="Cambria Math" panose="02040503050406030204" pitchFamily="18" charset="0"/>
                        </a:rPr>
                        <m:t>−0,9850=0,015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077AB39F-6157-403C-A0FF-748E3340F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24" y="1162559"/>
                <a:ext cx="3452446" cy="18226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06239B8-2406-4707-B673-E1F7CF876950}"/>
              </a:ext>
            </a:extLst>
          </p:cNvPr>
          <p:cNvSpPr txBox="1"/>
          <p:nvPr/>
        </p:nvSpPr>
        <p:spPr>
          <a:xfrm>
            <a:off x="5219114" y="1748346"/>
            <a:ext cx="5472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1,5% de chance de finir en 15 mois</a:t>
            </a:r>
            <a:r>
              <a:rPr lang="fr-F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26A8D23-92C4-4A95-A723-2AD53D25EDDC}"/>
                  </a:ext>
                </a:extLst>
              </p:cNvPr>
              <p:cNvSpPr txBox="1"/>
              <p:nvPr/>
            </p:nvSpPr>
            <p:spPr>
              <a:xfrm>
                <a:off x="697524" y="4564019"/>
                <a:ext cx="4521590" cy="2099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16−18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16≤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≤18</m:t>
                          </m:r>
                        </m:e>
                      </m:d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≤18</m:t>
                          </m:r>
                        </m:e>
                      </m:d>
                      <m:r>
                        <a:rPr lang="fr-FR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≤16</m:t>
                          </m:r>
                        </m:e>
                      </m:d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18−17</m:t>
                              </m:r>
                            </m:num>
                            <m:den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0,92</m:t>
                              </m:r>
                            </m:den>
                          </m:f>
                        </m:e>
                      </m:d>
                      <m:r>
                        <a:rPr lang="fr-FR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16−17</m:t>
                              </m:r>
                            </m:num>
                            <m:den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0,92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0" dirty="0">
                              <a:latin typeface="Cambria Math" panose="02040503050406030204" pitchFamily="18" charset="0"/>
                            </a:rPr>
                            <m:t>≤1,08</m:t>
                          </m:r>
                        </m:e>
                      </m:d>
                      <m:r>
                        <a:rPr lang="fr-FR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0" dirty="0">
                              <a:latin typeface="Cambria Math" panose="02040503050406030204" pitchFamily="18" charset="0"/>
                            </a:rPr>
                            <m:t>≤−1,08</m:t>
                          </m:r>
                        </m:e>
                      </m:d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i="0" dirty="0">
                          <a:latin typeface="Cambria Math" panose="02040503050406030204" pitchFamily="18" charset="0"/>
                        </a:rPr>
                        <m:t>,8021−0,1379</m:t>
                      </m:r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i="0" dirty="0">
                          <a:latin typeface="Cambria Math" panose="02040503050406030204" pitchFamily="18" charset="0"/>
                        </a:rPr>
                        <m:t>,7242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26A8D23-92C4-4A95-A723-2AD53D25E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24" y="4564019"/>
                <a:ext cx="4521590" cy="20996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9987BBAC-C29C-42D8-BA3F-9AA7A7A9D4E8}"/>
              </a:ext>
            </a:extLst>
          </p:cNvPr>
          <p:cNvSpPr txBox="1"/>
          <p:nvPr/>
        </p:nvSpPr>
        <p:spPr>
          <a:xfrm>
            <a:off x="5219113" y="5090637"/>
            <a:ext cx="5711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72,42% de chance de finir entre le 16eme et le 18eme mois.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47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9AB12A0-4669-47B6-B528-BBDFC5A0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Quel est le délai d’exécution qui confère à ce projet une probabilité de respect à 95%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7DB74CBF-13E9-457A-A715-27B7F59586CB}"/>
                  </a:ext>
                </a:extLst>
              </p:cNvPr>
              <p:cNvSpPr txBox="1"/>
              <p:nvPr/>
            </p:nvSpPr>
            <p:spPr>
              <a:xfrm>
                <a:off x="1547446" y="2321169"/>
                <a:ext cx="7779434" cy="154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95</m:t>
                          </m:r>
                        </m:sub>
                      </m:sSub>
                      <m:r>
                        <a:rPr lang="fr-FR" i="1" smtClean="0">
                          <a:latin typeface="Cambria Math" panose="02040503050406030204" pitchFamily="18" charset="0"/>
                        </a:rPr>
                        <m:t>=1,645</m:t>
                      </m:r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0" dirty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fr-FR" i="0" dirty="0">
                                  <a:latin typeface="Cambria Math" panose="02040503050406030204" pitchFamily="18" charset="0"/>
                                </a:rPr>
                                <m:t>−17</m:t>
                              </m:r>
                            </m:num>
                            <m:den>
                              <m:r>
                                <a:rPr lang="fr-FR" i="0" dirty="0">
                                  <a:latin typeface="Cambria Math" panose="02040503050406030204" pitchFamily="18" charset="0"/>
                                </a:rPr>
                                <m:t>0,92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0,92×</m:t>
                      </m:r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−1,645</m:t>
                          </m:r>
                        </m:e>
                      </m:d>
                      <m:r>
                        <a:rPr lang="fr-FR" i="1" smtClean="0">
                          <a:latin typeface="Cambria Math" panose="02040503050406030204" pitchFamily="18" charset="0"/>
                        </a:rPr>
                        <m:t>+17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=15,49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𝑚𝑜𝑖𝑠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7DB74CBF-13E9-457A-A715-27B7F595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446" y="2321169"/>
                <a:ext cx="7779434" cy="15456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8993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129</Words>
  <Application>Microsoft Office PowerPoint</Application>
  <PresentationFormat>Grand écran</PresentationFormat>
  <Paragraphs>19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Présentation PowerPoint</vt:lpstr>
      <vt:lpstr>Quelle est la probabilité de finir en 15 mois ?</vt:lpstr>
      <vt:lpstr>Quel est le délai d’exécution qui confère à ce projet une probabilité de respect à 95%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MILAZZO Christopher</dc:creator>
  <cp:lastModifiedBy>MILAZZO Christopher</cp:lastModifiedBy>
  <cp:revision>6</cp:revision>
  <dcterms:created xsi:type="dcterms:W3CDTF">2020-04-05T20:20:48Z</dcterms:created>
  <dcterms:modified xsi:type="dcterms:W3CDTF">2020-04-05T21:55:50Z</dcterms:modified>
</cp:coreProperties>
</file>