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4CF26-B6AC-4438-94CD-55D0531A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4C7282-7E1B-4400-8644-0C47A2E7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94C83-E8EF-4DB5-8D82-98B762B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23D878-723F-43DE-85F7-78431BE3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28062-E8CE-4A21-9B50-F4AAACE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24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823A8-8F29-47DC-9E1E-99D5333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906547-8F7D-42E5-8967-5740B2F4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8878B-C6D2-4CCA-8913-1AF362E6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32440D-85D7-4D9D-A6A4-ADD16C47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50D90-C6D5-4E9E-9FFE-E8A732A7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00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C596D7-7429-4548-9FFE-433D8CD21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F3141E-74DE-495C-ADB6-D17FE32DE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D942A-6F9B-4D0C-AB73-967A1D21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34E36-D877-4478-9332-9D460EA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44477-1BF4-4D46-8983-27A63DBA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68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1437D-A409-4D5B-9A87-4A064E04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2933A-667C-4B48-85F9-B41AAE0E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0942-6C98-49C2-9F22-F6D129EB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DE3BE-561F-4C71-9DAF-5138F049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0CE55-B12A-4243-B519-C8CA55E3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E6449-4D74-47F4-BA71-4E9A83A3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3815D-BEA5-4838-89B0-4D0A14C5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828A5A-EE41-4F2F-858E-DB6D8235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CB5C02-A006-4FF4-AE05-BE0B4F2F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D36ED-B15E-4269-AB1D-C6263FD2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0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3E5B3-36B7-4AA5-904A-A61EB3A3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77EB1-35CA-4E3E-9040-62345FC50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A6F880-4D8F-4916-BA17-58487ED4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F356B2-0954-40F1-A99C-A064046F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5FFA6-96A5-42C2-915F-B24BF79C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539747-CA00-4143-AD79-1042F5BB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86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D5E14-1CE5-4A76-AC1A-47B271C3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ADF75B-BA74-40B8-BDCA-F9E72076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CE88E4-84F0-430C-B978-1F7EA6AD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BE3EB7-9EF1-4D27-A4A8-F8C6DF02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87AF1-5005-4FF5-A9DE-626CDEF20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F9C15-10C3-4519-8102-E60BCD67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BA7607-DD4C-4420-8F0C-3C162326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0D2BAA-4ECF-4BC9-AC38-61F760ED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6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56D95-4010-40E1-8B7F-B0193BA9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856CA3-C9A6-4735-BD9F-4B8CA62C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83BCAC-5809-4F05-82C2-9C00BE95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DF2F7-49D8-4D22-928E-160D3752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6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179344-8F4A-4382-938C-555B1A8D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B9795F-E714-4BD4-8AFB-79205F0B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980E42-063B-4B3F-9CBB-AD3246B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60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63D9C-58DE-4CA0-991C-06A73874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BD547-1821-4B30-A29F-04969A01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F4F241-4956-4F9A-910F-49637DE6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94F627-B9B4-40BF-ACF6-F6C50A11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6342A-8668-4AD8-9ADF-23501549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D6A49-50B5-4DF5-A255-5AE9A978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4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55FDF-C6FF-410F-9E45-4141814C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F7BE7C-6DCA-40FE-96AC-5EAA43DAC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4BE9D7-3DBF-418B-8C86-F5D32521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654EEF-1535-463F-9C8E-7429B8C5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4D5543-34F0-4491-A778-581D9E84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FB3A41-5017-42FD-8839-9DC31431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23792A-433B-4BE2-8F6A-0480270C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6CECD4-CFB9-4032-9FEE-61970AF4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22DFD2-A2FF-486F-B7AB-DF520BE7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2EEF-103E-4F6F-A45E-244AAE49887C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2954C-F223-4D05-992F-7D42055F9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EE9C7-346B-41A3-821B-38E3EFB36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5C38-B89E-4D70-B1E5-A45E538CF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3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FF4E9-13DA-4BC3-9E86-508F68DD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904485"/>
            <a:ext cx="10721095" cy="48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DA5AC1D-57A0-4292-B618-21CFFDD69284}"/>
              </a:ext>
            </a:extLst>
          </p:cNvPr>
          <p:cNvCxnSpPr/>
          <p:nvPr/>
        </p:nvCxnSpPr>
        <p:spPr>
          <a:xfrm>
            <a:off x="1814732" y="5514535"/>
            <a:ext cx="8567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0AEA081-74E3-48E8-BBCB-6350E99C7A82}"/>
              </a:ext>
            </a:extLst>
          </p:cNvPr>
          <p:cNvCxnSpPr/>
          <p:nvPr/>
        </p:nvCxnSpPr>
        <p:spPr>
          <a:xfrm flipV="1">
            <a:off x="1842868" y="2532185"/>
            <a:ext cx="0" cy="29964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BDD67A-71BB-4353-A71C-474BAF9694F1}"/>
              </a:ext>
            </a:extLst>
          </p:cNvPr>
          <p:cNvSpPr/>
          <p:nvPr/>
        </p:nvSpPr>
        <p:spPr>
          <a:xfrm>
            <a:off x="1871005" y="2771336"/>
            <a:ext cx="899157" cy="235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B340DB0-467B-4C07-87AE-70CA5A617CE0}"/>
              </a:ext>
            </a:extLst>
          </p:cNvPr>
          <p:cNvCxnSpPr/>
          <p:nvPr/>
        </p:nvCxnSpPr>
        <p:spPr>
          <a:xfrm>
            <a:off x="6006904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8768CBB-1D78-46E4-9FA1-2B19958E2F0E}"/>
              </a:ext>
            </a:extLst>
          </p:cNvPr>
          <p:cNvCxnSpPr/>
          <p:nvPr/>
        </p:nvCxnSpPr>
        <p:spPr>
          <a:xfrm>
            <a:off x="10140462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606C90B-BAA4-46E9-BA8E-4FFC1D1027E5}"/>
              </a:ext>
            </a:extLst>
          </p:cNvPr>
          <p:cNvCxnSpPr/>
          <p:nvPr/>
        </p:nvCxnSpPr>
        <p:spPr>
          <a:xfrm>
            <a:off x="8269458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D979F2D-EB2E-4DA9-9A8A-C8699FC1950B}"/>
              </a:ext>
            </a:extLst>
          </p:cNvPr>
          <p:cNvCxnSpPr/>
          <p:nvPr/>
        </p:nvCxnSpPr>
        <p:spPr>
          <a:xfrm>
            <a:off x="3725593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3782DE-E3A0-43C9-8A4F-B1F0B5A793D6}"/>
              </a:ext>
            </a:extLst>
          </p:cNvPr>
          <p:cNvSpPr/>
          <p:nvPr/>
        </p:nvSpPr>
        <p:spPr>
          <a:xfrm>
            <a:off x="1871006" y="3622429"/>
            <a:ext cx="3123026" cy="218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9A35B-4961-44C5-893D-02A2A34F44ED}"/>
              </a:ext>
            </a:extLst>
          </p:cNvPr>
          <p:cNvSpPr/>
          <p:nvPr/>
        </p:nvSpPr>
        <p:spPr>
          <a:xfrm>
            <a:off x="2770162" y="3205708"/>
            <a:ext cx="1856936" cy="218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3C590-836C-4E42-A633-8662F1907FC6}"/>
              </a:ext>
            </a:extLst>
          </p:cNvPr>
          <p:cNvSpPr/>
          <p:nvPr/>
        </p:nvSpPr>
        <p:spPr>
          <a:xfrm>
            <a:off x="4994032" y="3977473"/>
            <a:ext cx="1012867" cy="217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09D4B-C02C-42F6-8E66-91184B73BFB8}"/>
              </a:ext>
            </a:extLst>
          </p:cNvPr>
          <p:cNvSpPr/>
          <p:nvPr/>
        </p:nvSpPr>
        <p:spPr>
          <a:xfrm>
            <a:off x="4627097" y="4746036"/>
            <a:ext cx="3123021" cy="217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69811-4458-4469-9D7F-34A24A85E9DD}"/>
              </a:ext>
            </a:extLst>
          </p:cNvPr>
          <p:cNvSpPr/>
          <p:nvPr/>
        </p:nvSpPr>
        <p:spPr>
          <a:xfrm>
            <a:off x="7750118" y="5187462"/>
            <a:ext cx="2097266" cy="217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8EF31D-7EF1-47AA-BF3D-B082174CDD20}"/>
              </a:ext>
            </a:extLst>
          </p:cNvPr>
          <p:cNvSpPr/>
          <p:nvPr/>
        </p:nvSpPr>
        <p:spPr>
          <a:xfrm>
            <a:off x="6006900" y="4385520"/>
            <a:ext cx="1308300" cy="217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12736E-AAB3-4D8E-B3B4-26F19A6D2517}"/>
              </a:ext>
            </a:extLst>
          </p:cNvPr>
          <p:cNvSpPr txBox="1"/>
          <p:nvPr/>
        </p:nvSpPr>
        <p:spPr>
          <a:xfrm>
            <a:off x="3574750" y="5880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5776459-F0DC-4193-B047-22935C9BE12B}"/>
              </a:ext>
            </a:extLst>
          </p:cNvPr>
          <p:cNvSpPr txBox="1"/>
          <p:nvPr/>
        </p:nvSpPr>
        <p:spPr>
          <a:xfrm>
            <a:off x="8118615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F5BA1E-BBF5-40A4-8FF9-FDFBC268D608}"/>
              </a:ext>
            </a:extLst>
          </p:cNvPr>
          <p:cNvSpPr txBox="1"/>
          <p:nvPr/>
        </p:nvSpPr>
        <p:spPr>
          <a:xfrm>
            <a:off x="5854503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45197E-A2B0-4BCE-8872-1F6AD1B3B8E4}"/>
              </a:ext>
            </a:extLst>
          </p:cNvPr>
          <p:cNvSpPr txBox="1"/>
          <p:nvPr/>
        </p:nvSpPr>
        <p:spPr>
          <a:xfrm>
            <a:off x="9989619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5D5D14-71D6-43C5-B1AF-8A59758AB73A}"/>
              </a:ext>
            </a:extLst>
          </p:cNvPr>
          <p:cNvSpPr txBox="1"/>
          <p:nvPr/>
        </p:nvSpPr>
        <p:spPr>
          <a:xfrm>
            <a:off x="1720162" y="584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695C32D-E972-4CD7-A58E-7B4F22DC28FC}"/>
              </a:ext>
            </a:extLst>
          </p:cNvPr>
          <p:cNvSpPr txBox="1"/>
          <p:nvPr/>
        </p:nvSpPr>
        <p:spPr>
          <a:xfrm>
            <a:off x="1871005" y="675228"/>
            <a:ext cx="587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GANTT au plus tôt</a:t>
            </a:r>
          </a:p>
        </p:txBody>
      </p:sp>
    </p:spTree>
    <p:extLst>
      <p:ext uri="{BB962C8B-B14F-4D97-AF65-F5344CB8AC3E}">
        <p14:creationId xmlns:p14="http://schemas.microsoft.com/office/powerpoint/2010/main" val="410244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DA5AC1D-57A0-4292-B618-21CFFDD69284}"/>
              </a:ext>
            </a:extLst>
          </p:cNvPr>
          <p:cNvCxnSpPr/>
          <p:nvPr/>
        </p:nvCxnSpPr>
        <p:spPr>
          <a:xfrm>
            <a:off x="1814732" y="5514535"/>
            <a:ext cx="8567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0AEA081-74E3-48E8-BBCB-6350E99C7A82}"/>
              </a:ext>
            </a:extLst>
          </p:cNvPr>
          <p:cNvCxnSpPr/>
          <p:nvPr/>
        </p:nvCxnSpPr>
        <p:spPr>
          <a:xfrm flipV="1">
            <a:off x="1842868" y="2532185"/>
            <a:ext cx="0" cy="29964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BDD67A-71BB-4353-A71C-474BAF9694F1}"/>
              </a:ext>
            </a:extLst>
          </p:cNvPr>
          <p:cNvSpPr/>
          <p:nvPr/>
        </p:nvSpPr>
        <p:spPr>
          <a:xfrm>
            <a:off x="6583692" y="2771336"/>
            <a:ext cx="899157" cy="2356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B340DB0-467B-4C07-87AE-70CA5A617CE0}"/>
              </a:ext>
            </a:extLst>
          </p:cNvPr>
          <p:cNvCxnSpPr/>
          <p:nvPr/>
        </p:nvCxnSpPr>
        <p:spPr>
          <a:xfrm>
            <a:off x="6006904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8768CBB-1D78-46E4-9FA1-2B19958E2F0E}"/>
              </a:ext>
            </a:extLst>
          </p:cNvPr>
          <p:cNvCxnSpPr/>
          <p:nvPr/>
        </p:nvCxnSpPr>
        <p:spPr>
          <a:xfrm>
            <a:off x="10140462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606C90B-BAA4-46E9-BA8E-4FFC1D1027E5}"/>
              </a:ext>
            </a:extLst>
          </p:cNvPr>
          <p:cNvCxnSpPr/>
          <p:nvPr/>
        </p:nvCxnSpPr>
        <p:spPr>
          <a:xfrm>
            <a:off x="8269458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D979F2D-EB2E-4DA9-9A8A-C8699FC1950B}"/>
              </a:ext>
            </a:extLst>
          </p:cNvPr>
          <p:cNvCxnSpPr/>
          <p:nvPr/>
        </p:nvCxnSpPr>
        <p:spPr>
          <a:xfrm>
            <a:off x="3725593" y="5514535"/>
            <a:ext cx="0" cy="21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3782DE-E3A0-43C9-8A4F-B1F0B5A793D6}"/>
              </a:ext>
            </a:extLst>
          </p:cNvPr>
          <p:cNvSpPr/>
          <p:nvPr/>
        </p:nvSpPr>
        <p:spPr>
          <a:xfrm>
            <a:off x="1871006" y="3622429"/>
            <a:ext cx="3123026" cy="218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9A35B-4961-44C5-893D-02A2A34F44ED}"/>
              </a:ext>
            </a:extLst>
          </p:cNvPr>
          <p:cNvSpPr/>
          <p:nvPr/>
        </p:nvSpPr>
        <p:spPr>
          <a:xfrm>
            <a:off x="7539110" y="3205708"/>
            <a:ext cx="2308265" cy="217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3C590-836C-4E42-A633-8662F1907FC6}"/>
              </a:ext>
            </a:extLst>
          </p:cNvPr>
          <p:cNvSpPr/>
          <p:nvPr/>
        </p:nvSpPr>
        <p:spPr>
          <a:xfrm>
            <a:off x="7582488" y="3977473"/>
            <a:ext cx="844060" cy="217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09D4B-C02C-42F6-8E66-91184B73BFB8}"/>
              </a:ext>
            </a:extLst>
          </p:cNvPr>
          <p:cNvSpPr/>
          <p:nvPr/>
        </p:nvSpPr>
        <p:spPr>
          <a:xfrm>
            <a:off x="4627097" y="4746035"/>
            <a:ext cx="2912013" cy="230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69811-4458-4469-9D7F-34A24A85E9DD}"/>
              </a:ext>
            </a:extLst>
          </p:cNvPr>
          <p:cNvSpPr/>
          <p:nvPr/>
        </p:nvSpPr>
        <p:spPr>
          <a:xfrm>
            <a:off x="7539110" y="5187463"/>
            <a:ext cx="2308274" cy="217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8EF31D-7EF1-47AA-BF3D-B082174CDD20}"/>
              </a:ext>
            </a:extLst>
          </p:cNvPr>
          <p:cNvSpPr/>
          <p:nvPr/>
        </p:nvSpPr>
        <p:spPr>
          <a:xfrm>
            <a:off x="8426548" y="4415846"/>
            <a:ext cx="1420834" cy="217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12736E-AAB3-4D8E-B3B4-26F19A6D2517}"/>
              </a:ext>
            </a:extLst>
          </p:cNvPr>
          <p:cNvSpPr txBox="1"/>
          <p:nvPr/>
        </p:nvSpPr>
        <p:spPr>
          <a:xfrm>
            <a:off x="3574750" y="5880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5776459-F0DC-4193-B047-22935C9BE12B}"/>
              </a:ext>
            </a:extLst>
          </p:cNvPr>
          <p:cNvSpPr txBox="1"/>
          <p:nvPr/>
        </p:nvSpPr>
        <p:spPr>
          <a:xfrm>
            <a:off x="8118615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F5BA1E-BBF5-40A4-8FF9-FDFBC268D608}"/>
              </a:ext>
            </a:extLst>
          </p:cNvPr>
          <p:cNvSpPr txBox="1"/>
          <p:nvPr/>
        </p:nvSpPr>
        <p:spPr>
          <a:xfrm>
            <a:off x="5854503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45197E-A2B0-4BCE-8872-1F6AD1B3B8E4}"/>
              </a:ext>
            </a:extLst>
          </p:cNvPr>
          <p:cNvSpPr txBox="1"/>
          <p:nvPr/>
        </p:nvSpPr>
        <p:spPr>
          <a:xfrm>
            <a:off x="9989619" y="58451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5D5D14-71D6-43C5-B1AF-8A59758AB73A}"/>
              </a:ext>
            </a:extLst>
          </p:cNvPr>
          <p:cNvSpPr txBox="1"/>
          <p:nvPr/>
        </p:nvSpPr>
        <p:spPr>
          <a:xfrm>
            <a:off x="1720162" y="584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8E444E9-9FC7-41ED-BC99-51836A12A75C}"/>
              </a:ext>
            </a:extLst>
          </p:cNvPr>
          <p:cNvSpPr txBox="1"/>
          <p:nvPr/>
        </p:nvSpPr>
        <p:spPr>
          <a:xfrm>
            <a:off x="1871005" y="675228"/>
            <a:ext cx="587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GANTT au plus tard</a:t>
            </a:r>
          </a:p>
        </p:txBody>
      </p:sp>
    </p:spTree>
    <p:extLst>
      <p:ext uri="{BB962C8B-B14F-4D97-AF65-F5344CB8AC3E}">
        <p14:creationId xmlns:p14="http://schemas.microsoft.com/office/powerpoint/2010/main" val="36902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llipse 65">
            <a:extLst>
              <a:ext uri="{FF2B5EF4-FFF2-40B4-BE49-F238E27FC236}">
                <a16:creationId xmlns:a16="http://schemas.microsoft.com/office/drawing/2014/main" id="{D0DC2D4B-90CD-4503-AC1F-6F2599F4AC74}"/>
              </a:ext>
            </a:extLst>
          </p:cNvPr>
          <p:cNvSpPr/>
          <p:nvPr/>
        </p:nvSpPr>
        <p:spPr>
          <a:xfrm>
            <a:off x="7490812" y="3624518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Fin</a:t>
            </a:r>
          </a:p>
          <a:p>
            <a:pPr algn="ctr"/>
            <a:r>
              <a:rPr lang="fr-FR" dirty="0"/>
              <a:t>6</a:t>
            </a:r>
          </a:p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20206C9-B3A2-4E8B-8793-2CADF1119868}"/>
              </a:ext>
            </a:extLst>
          </p:cNvPr>
          <p:cNvSpPr/>
          <p:nvPr/>
        </p:nvSpPr>
        <p:spPr>
          <a:xfrm>
            <a:off x="8347415" y="648426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Etape</a:t>
            </a:r>
          </a:p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ADE77E6-465B-4CC1-908A-84A700526CB6}"/>
              </a:ext>
            </a:extLst>
          </p:cNvPr>
          <p:cNvSpPr/>
          <p:nvPr/>
        </p:nvSpPr>
        <p:spPr>
          <a:xfrm>
            <a:off x="5099021" y="5350905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  <a:p>
            <a:pPr algn="ctr"/>
            <a:endParaRPr lang="fr-FR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B45F90CE-2F70-43ED-9507-CD7F1103D8ED}"/>
              </a:ext>
            </a:extLst>
          </p:cNvPr>
          <p:cNvSpPr/>
          <p:nvPr/>
        </p:nvSpPr>
        <p:spPr>
          <a:xfrm>
            <a:off x="5132036" y="3644584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  <a:p>
            <a:pPr algn="ctr"/>
            <a:endParaRPr lang="fr-FR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F0B8DE8-77B5-4AA7-8887-7CCD8BC023C4}"/>
              </a:ext>
            </a:extLst>
          </p:cNvPr>
          <p:cNvSpPr/>
          <p:nvPr/>
        </p:nvSpPr>
        <p:spPr>
          <a:xfrm>
            <a:off x="2948723" y="3627552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ADEB330-B98F-4BF4-AFA0-62B3F16CBBD8}"/>
              </a:ext>
            </a:extLst>
          </p:cNvPr>
          <p:cNvSpPr/>
          <p:nvPr/>
        </p:nvSpPr>
        <p:spPr>
          <a:xfrm>
            <a:off x="4079484" y="1573992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95EFA82-6009-4FCD-B0E7-B34B868678FE}"/>
              </a:ext>
            </a:extLst>
          </p:cNvPr>
          <p:cNvSpPr/>
          <p:nvPr/>
        </p:nvSpPr>
        <p:spPr>
          <a:xfrm>
            <a:off x="645211" y="2684331"/>
            <a:ext cx="1087607" cy="105335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Début</a:t>
            </a:r>
          </a:p>
          <a:p>
            <a:pPr algn="ctr"/>
            <a:r>
              <a:rPr lang="fr-FR" dirty="0"/>
              <a:t>1</a:t>
            </a:r>
          </a:p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50DF-7E5C-40E5-9489-D63C6C03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PERT potentiel étape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764EEF1-4506-4E9F-BAB6-0C161B96E887}"/>
              </a:ext>
            </a:extLst>
          </p:cNvPr>
          <p:cNvCxnSpPr>
            <a:cxnSpLocks/>
            <a:stCxn id="3" idx="6"/>
            <a:endCxn id="62" idx="2"/>
          </p:cNvCxnSpPr>
          <p:nvPr/>
        </p:nvCxnSpPr>
        <p:spPr>
          <a:xfrm flipV="1">
            <a:off x="1732818" y="2100669"/>
            <a:ext cx="2346666" cy="11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1750419-81DD-4387-BB64-CA6335DBA37F}"/>
              </a:ext>
            </a:extLst>
          </p:cNvPr>
          <p:cNvCxnSpPr>
            <a:cxnSpLocks/>
            <a:stCxn id="42" idx="3"/>
            <a:endCxn id="63" idx="2"/>
          </p:cNvCxnSpPr>
          <p:nvPr/>
        </p:nvCxnSpPr>
        <p:spPr>
          <a:xfrm>
            <a:off x="1607532" y="3535755"/>
            <a:ext cx="1341191" cy="61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D54F870-63D6-428A-B560-3367B7710786}"/>
              </a:ext>
            </a:extLst>
          </p:cNvPr>
          <p:cNvCxnSpPr>
            <a:cxnSpLocks/>
          </p:cNvCxnSpPr>
          <p:nvPr/>
        </p:nvCxnSpPr>
        <p:spPr>
          <a:xfrm>
            <a:off x="5198159" y="2235788"/>
            <a:ext cx="2340951" cy="166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F97EFA4-BE1F-46BC-9950-8E8C55FFC1A8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>
            <a:off x="4036330" y="4154229"/>
            <a:ext cx="1095706" cy="1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B31F861-F91A-4965-B53A-46FA269C8455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3877054" y="4526645"/>
            <a:ext cx="1381243" cy="978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94A663A-5CB7-47C1-A1BC-2D8733BB11E9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6219643" y="4151195"/>
            <a:ext cx="1271169" cy="2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DF818A7-8346-4C08-8D0B-0D30ACE994AB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6186628" y="4406815"/>
            <a:ext cx="1389120" cy="1470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A8F83-E70B-4899-9A08-D6EF55FC9C87}"/>
              </a:ext>
            </a:extLst>
          </p:cNvPr>
          <p:cNvSpPr/>
          <p:nvPr/>
        </p:nvSpPr>
        <p:spPr>
          <a:xfrm>
            <a:off x="2164961" y="2131871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A(2)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1A1B51-4C83-4036-A88F-3EC2004CF8E8}"/>
              </a:ext>
            </a:extLst>
          </p:cNvPr>
          <p:cNvSpPr/>
          <p:nvPr/>
        </p:nvSpPr>
        <p:spPr>
          <a:xfrm>
            <a:off x="1627749" y="4002956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B(8)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0F8A9E-003D-418F-A9BC-E3420BBB7C55}"/>
              </a:ext>
            </a:extLst>
          </p:cNvPr>
          <p:cNvSpPr/>
          <p:nvPr/>
        </p:nvSpPr>
        <p:spPr>
          <a:xfrm>
            <a:off x="6307015" y="2527202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C(5)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8C5278-18CD-4CC5-B6F8-076DFEC117D9}"/>
              </a:ext>
            </a:extLst>
          </p:cNvPr>
          <p:cNvSpPr/>
          <p:nvPr/>
        </p:nvSpPr>
        <p:spPr>
          <a:xfrm>
            <a:off x="4083440" y="3630564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D(2)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CFB371-416B-4D66-B79D-114B253E880A}"/>
              </a:ext>
            </a:extLst>
          </p:cNvPr>
          <p:cNvSpPr/>
          <p:nvPr/>
        </p:nvSpPr>
        <p:spPr>
          <a:xfrm>
            <a:off x="6307014" y="3705970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G(3)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45F2A-D03E-47D4-ADA1-73AD7D88E451}"/>
              </a:ext>
            </a:extLst>
          </p:cNvPr>
          <p:cNvSpPr/>
          <p:nvPr/>
        </p:nvSpPr>
        <p:spPr>
          <a:xfrm>
            <a:off x="3606897" y="5223510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E(6)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7BC2A3-7410-4DC1-9CFE-B348F0417EF1}"/>
              </a:ext>
            </a:extLst>
          </p:cNvPr>
          <p:cNvSpPr/>
          <p:nvPr/>
        </p:nvSpPr>
        <p:spPr>
          <a:xfrm>
            <a:off x="6918958" y="5208283"/>
            <a:ext cx="95308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F(5)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E83956-17A1-489D-A731-D956BF06AA2B}"/>
              </a:ext>
            </a:extLst>
          </p:cNvPr>
          <p:cNvSpPr/>
          <p:nvPr/>
        </p:nvSpPr>
        <p:spPr>
          <a:xfrm>
            <a:off x="7575748" y="4334329"/>
            <a:ext cx="488339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4F772D-51BD-412C-B106-A42D367D539A}"/>
              </a:ext>
            </a:extLst>
          </p:cNvPr>
          <p:cNvSpPr/>
          <p:nvPr/>
        </p:nvSpPr>
        <p:spPr>
          <a:xfrm>
            <a:off x="8149023" y="4334330"/>
            <a:ext cx="461450" cy="41499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076E20-2E46-4247-90AB-60E3F2E6A712}"/>
              </a:ext>
            </a:extLst>
          </p:cNvPr>
          <p:cNvSpPr/>
          <p:nvPr/>
        </p:nvSpPr>
        <p:spPr>
          <a:xfrm>
            <a:off x="706174" y="3322686"/>
            <a:ext cx="357554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3B1FD6-149C-41DA-9CC8-EF51A8D132B1}"/>
              </a:ext>
            </a:extLst>
          </p:cNvPr>
          <p:cNvSpPr/>
          <p:nvPr/>
        </p:nvSpPr>
        <p:spPr>
          <a:xfrm>
            <a:off x="1252031" y="3333825"/>
            <a:ext cx="355501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7F23FC-06A9-4197-94CA-A5CC8AC84C7C}"/>
              </a:ext>
            </a:extLst>
          </p:cNvPr>
          <p:cNvSpPr/>
          <p:nvPr/>
        </p:nvSpPr>
        <p:spPr>
          <a:xfrm>
            <a:off x="2996490" y="4341162"/>
            <a:ext cx="357554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74A7A5-1BB9-4DF7-B122-CB867ECB8841}"/>
              </a:ext>
            </a:extLst>
          </p:cNvPr>
          <p:cNvSpPr/>
          <p:nvPr/>
        </p:nvSpPr>
        <p:spPr>
          <a:xfrm>
            <a:off x="3487792" y="4348897"/>
            <a:ext cx="355501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1312F-7AC5-44CF-9702-2BFE590DB2DC}"/>
              </a:ext>
            </a:extLst>
          </p:cNvPr>
          <p:cNvSpPr/>
          <p:nvPr/>
        </p:nvSpPr>
        <p:spPr>
          <a:xfrm>
            <a:off x="4172334" y="2279962"/>
            <a:ext cx="357554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FF27F2-C92A-42DF-B011-8EF79C904D83}"/>
              </a:ext>
            </a:extLst>
          </p:cNvPr>
          <p:cNvSpPr/>
          <p:nvPr/>
        </p:nvSpPr>
        <p:spPr>
          <a:xfrm>
            <a:off x="4698630" y="2277637"/>
            <a:ext cx="418873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B542F7-D1CC-44BF-96C8-3DF08D1D9B08}"/>
              </a:ext>
            </a:extLst>
          </p:cNvPr>
          <p:cNvSpPr/>
          <p:nvPr/>
        </p:nvSpPr>
        <p:spPr>
          <a:xfrm>
            <a:off x="5064044" y="4277509"/>
            <a:ext cx="474271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A68FE8-DA8B-42E0-A030-BC39E79A9EB5}"/>
              </a:ext>
            </a:extLst>
          </p:cNvPr>
          <p:cNvSpPr/>
          <p:nvPr/>
        </p:nvSpPr>
        <p:spPr>
          <a:xfrm>
            <a:off x="5705537" y="4288648"/>
            <a:ext cx="454780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08844E-C6DE-451D-BD24-026A22F35411}"/>
              </a:ext>
            </a:extLst>
          </p:cNvPr>
          <p:cNvSpPr/>
          <p:nvPr/>
        </p:nvSpPr>
        <p:spPr>
          <a:xfrm>
            <a:off x="5064044" y="6034615"/>
            <a:ext cx="478631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30864F-B74D-48B0-BCDE-76FEF94657CF}"/>
              </a:ext>
            </a:extLst>
          </p:cNvPr>
          <p:cNvSpPr/>
          <p:nvPr/>
        </p:nvSpPr>
        <p:spPr>
          <a:xfrm>
            <a:off x="5705537" y="6040184"/>
            <a:ext cx="459140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14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BC7081E-24F5-4375-894F-0950BB747F9A}"/>
              </a:ext>
            </a:extLst>
          </p:cNvPr>
          <p:cNvSpPr txBox="1"/>
          <p:nvPr/>
        </p:nvSpPr>
        <p:spPr>
          <a:xfrm>
            <a:off x="2232368" y="1522079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12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E2F6AB2-BCA4-432E-8CE2-9918CAB77E10}"/>
              </a:ext>
            </a:extLst>
          </p:cNvPr>
          <p:cNvSpPr txBox="1"/>
          <p:nvPr/>
        </p:nvSpPr>
        <p:spPr>
          <a:xfrm>
            <a:off x="6307893" y="1830252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12</a:t>
            </a:r>
          </a:p>
          <a:p>
            <a:r>
              <a:rPr lang="fr-FR" dirty="0"/>
              <a:t>MT = 12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9B04909-C6E1-4E8A-9188-3C7D46380255}"/>
              </a:ext>
            </a:extLst>
          </p:cNvPr>
          <p:cNvSpPr txBox="1"/>
          <p:nvPr/>
        </p:nvSpPr>
        <p:spPr>
          <a:xfrm>
            <a:off x="1624530" y="4434219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BBB0F97-C1C7-4616-B2DC-A4988664ECFC}"/>
              </a:ext>
            </a:extLst>
          </p:cNvPr>
          <p:cNvSpPr txBox="1"/>
          <p:nvPr/>
        </p:nvSpPr>
        <p:spPr>
          <a:xfrm>
            <a:off x="3593709" y="5657614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0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4CCFB42-A05D-44E1-A469-E82E774FE0C6}"/>
              </a:ext>
            </a:extLst>
          </p:cNvPr>
          <p:cNvSpPr txBox="1"/>
          <p:nvPr/>
        </p:nvSpPr>
        <p:spPr>
          <a:xfrm>
            <a:off x="4085347" y="2969110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6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BDAD17A-5ED5-48D9-88D7-90E1784C95E6}"/>
              </a:ext>
            </a:extLst>
          </p:cNvPr>
          <p:cNvSpPr txBox="1"/>
          <p:nvPr/>
        </p:nvSpPr>
        <p:spPr>
          <a:xfrm>
            <a:off x="6322549" y="4109829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6</a:t>
            </a:r>
          </a:p>
          <a:p>
            <a:r>
              <a:rPr lang="fr-FR" dirty="0"/>
              <a:t>MT = 6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048A3D73-2717-4911-8396-FABB22CB2A8B}"/>
              </a:ext>
            </a:extLst>
          </p:cNvPr>
          <p:cNvSpPr txBox="1"/>
          <p:nvPr/>
        </p:nvSpPr>
        <p:spPr>
          <a:xfrm>
            <a:off x="6892580" y="5595783"/>
            <a:ext cx="10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= 0</a:t>
            </a:r>
          </a:p>
          <a:p>
            <a:r>
              <a:rPr lang="fr-FR" dirty="0"/>
              <a:t>MT = 0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BDCFAC6-0F09-41C8-8284-B1D41AEAEF1F}"/>
              </a:ext>
            </a:extLst>
          </p:cNvPr>
          <p:cNvCxnSpPr>
            <a:cxnSpLocks/>
          </p:cNvCxnSpPr>
          <p:nvPr/>
        </p:nvCxnSpPr>
        <p:spPr>
          <a:xfrm>
            <a:off x="10357453" y="4507302"/>
            <a:ext cx="10272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9948C8C-A9FE-4DCA-B978-6358C2228501}"/>
              </a:ext>
            </a:extLst>
          </p:cNvPr>
          <p:cNvSpPr txBox="1"/>
          <p:nvPr/>
        </p:nvSpPr>
        <p:spPr>
          <a:xfrm>
            <a:off x="10032541" y="413562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Chemin critique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C7B98B-D6E1-4D88-8E82-7A09AC78455A}"/>
              </a:ext>
            </a:extLst>
          </p:cNvPr>
          <p:cNvSpPr/>
          <p:nvPr/>
        </p:nvSpPr>
        <p:spPr>
          <a:xfrm>
            <a:off x="8359576" y="1283862"/>
            <a:ext cx="488339" cy="41499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588289-ADD7-4498-951B-36CC75B192C7}"/>
              </a:ext>
            </a:extLst>
          </p:cNvPr>
          <p:cNvSpPr/>
          <p:nvPr/>
        </p:nvSpPr>
        <p:spPr>
          <a:xfrm>
            <a:off x="8944558" y="1283862"/>
            <a:ext cx="488338" cy="4038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Ti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5769B86F-0A6E-4830-B270-3D1188128E7A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9435022" y="1175103"/>
            <a:ext cx="1918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CCE27F5-73AC-438F-8CDE-4B68E86A3E21}"/>
              </a:ext>
            </a:extLst>
          </p:cNvPr>
          <p:cNvSpPr/>
          <p:nvPr/>
        </p:nvSpPr>
        <p:spPr>
          <a:xfrm>
            <a:off x="9475830" y="642014"/>
            <a:ext cx="1584815" cy="403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Tâche (Durée)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7024D0B-41EB-4C37-830B-46C59F880B81}"/>
              </a:ext>
            </a:extLst>
          </p:cNvPr>
          <p:cNvSpPr txBox="1"/>
          <p:nvPr/>
        </p:nvSpPr>
        <p:spPr>
          <a:xfrm>
            <a:off x="9828617" y="1968404"/>
            <a:ext cx="2084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ti = Date au plus tôt</a:t>
            </a:r>
          </a:p>
          <a:p>
            <a:r>
              <a:rPr lang="fr-FR" dirty="0">
                <a:solidFill>
                  <a:srgbClr val="FF0000"/>
                </a:solidFill>
              </a:rPr>
              <a:t>Ti = Date au plus tard</a:t>
            </a:r>
          </a:p>
          <a:p>
            <a:r>
              <a:rPr lang="fr-FR" dirty="0"/>
              <a:t>ML = Marge Libre</a:t>
            </a:r>
          </a:p>
          <a:p>
            <a:r>
              <a:rPr lang="fr-FR" dirty="0"/>
              <a:t>MT = Marge Totale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FE036BB-7E75-40C5-96B2-5D31441233FF}"/>
              </a:ext>
            </a:extLst>
          </p:cNvPr>
          <p:cNvCxnSpPr>
            <a:stCxn id="62" idx="4"/>
            <a:endCxn id="64" idx="0"/>
          </p:cNvCxnSpPr>
          <p:nvPr/>
        </p:nvCxnSpPr>
        <p:spPr>
          <a:xfrm>
            <a:off x="4623288" y="2627345"/>
            <a:ext cx="1052552" cy="10172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A39CE31-C322-4A13-A4FD-92826D10A25E}"/>
              </a:ext>
            </a:extLst>
          </p:cNvPr>
          <p:cNvSpPr txBox="1"/>
          <p:nvPr/>
        </p:nvSpPr>
        <p:spPr>
          <a:xfrm>
            <a:off x="5260349" y="294376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A’</a:t>
            </a:r>
          </a:p>
        </p:txBody>
      </p:sp>
    </p:spTree>
    <p:extLst>
      <p:ext uri="{BB962C8B-B14F-4D97-AF65-F5344CB8AC3E}">
        <p14:creationId xmlns:p14="http://schemas.microsoft.com/office/powerpoint/2010/main" val="2550787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156</Words>
  <Application>Microsoft Office PowerPoint</Application>
  <PresentationFormat>Grand écran</PresentationFormat>
  <Paragraphs>78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PERT potentiel étape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MILAZZO Christopher</dc:creator>
  <cp:lastModifiedBy>MILAZZO Christopher</cp:lastModifiedBy>
  <cp:revision>17</cp:revision>
  <dcterms:created xsi:type="dcterms:W3CDTF">2020-04-05T12:42:45Z</dcterms:created>
  <dcterms:modified xsi:type="dcterms:W3CDTF">2020-04-05T21:53:18Z</dcterms:modified>
</cp:coreProperties>
</file>