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746B7-D1C3-4304-8C4B-F5AB720C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36B17F-F770-4CAD-897B-5C2409DE0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3DE725-917D-44AB-9CF9-417BCD18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15B92-8076-4064-AA36-39325489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6238C-B179-438E-AE16-818AB68E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90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767BB-1484-43A2-8DFC-72D40D5A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024A43-6F50-45FA-90D1-1DF84C4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467E06-5CCD-47FE-9AA2-77DBCC3A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20635-27BA-42DA-9428-68AF824A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F76B9-86D0-43AA-88BB-E6A54243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8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DF7407-70F7-4939-B54A-2DC32F78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1BC1C-0CAD-42BB-9ABA-EBB7FB6C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A6AC5-46B4-4BCC-9605-70032C7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2036A-3CEC-4211-906E-28D1D94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EBABE-DDC5-46C9-9603-CD3279F5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22876-5E4B-4983-8D90-60576C55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9AD33-107C-46A9-A8EC-9B008A5E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21A7B-3304-4AA3-9715-6E040B3A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72092-2C32-4E80-B16E-7CCB0274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918E9-7979-4855-8ED1-EC7753D3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B6A80-6075-416A-86C9-8CEB2F8A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22CEE-E4E2-41FB-B922-66B468F44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D82AC-1691-46CA-8C4D-FDB40FCE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FE9F8-1A1C-4BB7-904F-07B027DE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DAF14-7DB8-45FE-B554-4C5BD3C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9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6E26B-77F8-41A9-9DF2-E7AE3E64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9F493-DD10-4E20-A74E-5DD9FAEB4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DCA86-52C7-4558-B286-374E10EC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F6B43B-BF17-46BF-BDB6-F4F4E163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6E8F5-DC3D-4244-B9CA-2BD7C4BB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C83BB-0EB1-4E35-9C97-993427A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4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01F0D-397A-4BB1-8270-D1B3C118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C6827-0581-44F1-96BA-2BC698A5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DBC7D8-8E02-4B61-B7C0-D5A3FF82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E59450-0601-4DD1-B3D0-1FDD00A5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59733B-F13D-4EA2-9E03-8D7B5455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83D3A2-C8F7-4ADC-8DFD-368FFBCC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7DE7E2-6F0D-4611-B610-A473C862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2CCF6D-80CE-4684-AE76-84DE6CC2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2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30408-C547-4B6A-B7E8-F7A17236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EB2A35-0E00-497A-B0F3-C8C8608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983D92-3733-446C-96E3-536259B5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C18BBA-3CCE-44F0-9C32-74F2D2E6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4B4B37-D85E-48B3-9ACC-AE613AE7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6F16E0-F0C2-4536-A681-20B46108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55D9BA-F07F-41FB-8091-4337FCF0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7F830-C673-4843-AE65-87AD74CF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F5939-F0CA-48F3-A41D-4AE6AA32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8FBB54-5486-4241-9130-B5D30D95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7316B-846A-4315-8CDC-F70DBB64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1ADA51-97F0-4E8C-8B47-A9C88D38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024CF-CBA4-482D-BDDB-72DA98F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9FDB6-F107-4A2E-A5F4-A5989986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98778-8DCC-41F4-925D-62A103FF1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75271D-5AF7-4996-BC00-278E2392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ABCD22-E3D9-4728-B9C8-EAB87B02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3BD692-A3C3-48D9-9AC4-A1FA15D4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3FC0B-1777-4B49-BA53-9C07856A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1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7F85C7-0459-443F-851A-1840C87C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F2B55-9F15-437C-B2FE-7162A0FE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DD6E69-67A0-4F0D-AC02-9FCA4C223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3B1-1729-4256-8DEF-78355B54E0D7}" type="datetimeFigureOut">
              <a:rPr lang="fr-FR" smtClean="0"/>
              <a:t>22/03/2020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CFF6-9D06-4704-97B8-25762B20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505C0-AEBE-43D4-9424-3B0B07704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6A9C-8F2A-4B0B-8DA3-D270ED6E4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E87A83-45DE-4F49-8F89-E04CED3A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28765"/>
            <a:ext cx="10850880" cy="66377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01255DE-4088-4373-BE39-018F378F15C5}"/>
              </a:ext>
            </a:extLst>
          </p:cNvPr>
          <p:cNvSpPr/>
          <p:nvPr/>
        </p:nvSpPr>
        <p:spPr>
          <a:xfrm>
            <a:off x="7284720" y="1310640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C0BCBA6-2AFD-4D1B-A9B5-009906D348E5}"/>
              </a:ext>
            </a:extLst>
          </p:cNvPr>
          <p:cNvSpPr/>
          <p:nvPr/>
        </p:nvSpPr>
        <p:spPr>
          <a:xfrm>
            <a:off x="5745480" y="1615440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684D46-637D-4609-BC67-7E3C5BC45379}"/>
              </a:ext>
            </a:extLst>
          </p:cNvPr>
          <p:cNvSpPr/>
          <p:nvPr/>
        </p:nvSpPr>
        <p:spPr>
          <a:xfrm>
            <a:off x="7299960" y="1920240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24F96B8-3A7E-4BD8-BD56-195815B56AF2}"/>
              </a:ext>
            </a:extLst>
          </p:cNvPr>
          <p:cNvSpPr/>
          <p:nvPr/>
        </p:nvSpPr>
        <p:spPr>
          <a:xfrm>
            <a:off x="7299960" y="2477275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59FC35-0702-4B4C-B7B2-BA7825A04659}"/>
              </a:ext>
            </a:extLst>
          </p:cNvPr>
          <p:cNvSpPr/>
          <p:nvPr/>
        </p:nvSpPr>
        <p:spPr>
          <a:xfrm>
            <a:off x="5745480" y="2782075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0AECC05-F954-488F-BD6E-DBA8E44891D3}"/>
              </a:ext>
            </a:extLst>
          </p:cNvPr>
          <p:cNvSpPr/>
          <p:nvPr/>
        </p:nvSpPr>
        <p:spPr>
          <a:xfrm>
            <a:off x="5745480" y="3078480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3674148-B52A-41EB-AF1B-E249C40F6398}"/>
              </a:ext>
            </a:extLst>
          </p:cNvPr>
          <p:cNvSpPr/>
          <p:nvPr/>
        </p:nvSpPr>
        <p:spPr>
          <a:xfrm>
            <a:off x="4419600" y="3398520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E667F3A-F7BB-466A-A3F2-092C8E13A593}"/>
              </a:ext>
            </a:extLst>
          </p:cNvPr>
          <p:cNvSpPr/>
          <p:nvPr/>
        </p:nvSpPr>
        <p:spPr>
          <a:xfrm>
            <a:off x="7284720" y="3973426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0661439-9171-4E0B-8107-982A4B8EF591}"/>
              </a:ext>
            </a:extLst>
          </p:cNvPr>
          <p:cNvSpPr/>
          <p:nvPr/>
        </p:nvSpPr>
        <p:spPr>
          <a:xfrm>
            <a:off x="5745480" y="427557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4D765DF-A921-4875-AAC3-D677C068558A}"/>
              </a:ext>
            </a:extLst>
          </p:cNvPr>
          <p:cNvSpPr/>
          <p:nvPr/>
        </p:nvSpPr>
        <p:spPr>
          <a:xfrm>
            <a:off x="5745480" y="458037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10D2BE2-47C1-4C59-8302-AA9B0419373E}"/>
              </a:ext>
            </a:extLst>
          </p:cNvPr>
          <p:cNvSpPr/>
          <p:nvPr/>
        </p:nvSpPr>
        <p:spPr>
          <a:xfrm>
            <a:off x="5745480" y="485469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CBE8407-5F3D-49C0-BB04-433FFE90AA20}"/>
              </a:ext>
            </a:extLst>
          </p:cNvPr>
          <p:cNvSpPr/>
          <p:nvPr/>
        </p:nvSpPr>
        <p:spPr>
          <a:xfrm>
            <a:off x="5745480" y="515949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ABE9FBC-83B8-4AD8-9D90-53E02C27138D}"/>
              </a:ext>
            </a:extLst>
          </p:cNvPr>
          <p:cNvSpPr/>
          <p:nvPr/>
        </p:nvSpPr>
        <p:spPr>
          <a:xfrm>
            <a:off x="5775960" y="573861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5225F23-4C67-4D23-AB76-B1C1E0D348A6}"/>
              </a:ext>
            </a:extLst>
          </p:cNvPr>
          <p:cNvSpPr/>
          <p:nvPr/>
        </p:nvSpPr>
        <p:spPr>
          <a:xfrm>
            <a:off x="4434840" y="6363475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831E48D-2B0D-4E43-9492-E03CEB77CDF6}"/>
              </a:ext>
            </a:extLst>
          </p:cNvPr>
          <p:cNvSpPr/>
          <p:nvPr/>
        </p:nvSpPr>
        <p:spPr>
          <a:xfrm>
            <a:off x="5775960" y="6043418"/>
            <a:ext cx="762000" cy="33528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807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MILAZZO Christopher</dc:creator>
  <cp:lastModifiedBy>MILAZZO Christopher</cp:lastModifiedBy>
  <cp:revision>2</cp:revision>
  <dcterms:created xsi:type="dcterms:W3CDTF">2020-03-22T18:40:17Z</dcterms:created>
  <dcterms:modified xsi:type="dcterms:W3CDTF">2020-03-22T18:49:59Z</dcterms:modified>
</cp:coreProperties>
</file>