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72" autoAdjust="0"/>
    <p:restoredTop sz="94660"/>
  </p:normalViewPr>
  <p:slideViewPr>
    <p:cSldViewPr>
      <p:cViewPr varScale="1">
        <p:scale>
          <a:sx n="61" d="100"/>
          <a:sy n="61" d="100"/>
        </p:scale>
        <p:origin x="-15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B8F3-7A27-4F7D-846A-B9C4E962C972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FF4F-DE0E-4074-877C-0BBB10C7A4A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538" y="1940944"/>
            <a:ext cx="1357322" cy="100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71538" y="3083952"/>
            <a:ext cx="1357322" cy="100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71538" y="4941340"/>
            <a:ext cx="1357322" cy="100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86" y="1583754"/>
            <a:ext cx="1928826" cy="27860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85786" y="4584150"/>
            <a:ext cx="1928826" cy="15716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14414" y="158375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page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28662" y="458415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autre page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071934" y="3441142"/>
            <a:ext cx="1357322" cy="100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643702" y="3441142"/>
            <a:ext cx="1357322" cy="100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428860" y="2226696"/>
            <a:ext cx="1928826" cy="12144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5429256" y="3941208"/>
            <a:ext cx="1214446" cy="158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28860" y="3226828"/>
            <a:ext cx="1643074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2428860" y="4441274"/>
            <a:ext cx="1785950" cy="10715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2" idx="2"/>
          </p:cNvCxnSpPr>
          <p:nvPr/>
        </p:nvCxnSpPr>
        <p:spPr>
          <a:xfrm flipV="1">
            <a:off x="2428860" y="4441274"/>
            <a:ext cx="2321735" cy="1357322"/>
          </a:xfrm>
          <a:prstGeom prst="curved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10800000">
            <a:off x="2428860" y="2583886"/>
            <a:ext cx="1643074" cy="1000132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0800000">
            <a:off x="2428066" y="3799126"/>
            <a:ext cx="1643868" cy="35639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rot="10800000" flipV="1">
            <a:off x="2357422" y="4227754"/>
            <a:ext cx="1713718" cy="9279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3643305" y="214311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92D050"/>
                </a:solidFill>
              </a:rPr>
              <a:t>3</a:t>
            </a:r>
            <a:endParaRPr lang="fr-FR" b="1" dirty="0">
              <a:solidFill>
                <a:srgbClr val="92D050"/>
              </a:solidFill>
            </a:endParaRP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4000495" y="785794"/>
            <a:ext cx="50006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643305" y="5714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4000495" y="1571612"/>
            <a:ext cx="500066" cy="158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643305" y="13572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3929057" y="2367984"/>
            <a:ext cx="500860" cy="158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714876" y="571480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composants souscrivent à un service pour un certain type de donnée.</a:t>
            </a:r>
            <a:endParaRPr lang="fr-FR" dirty="0"/>
          </a:p>
        </p:txBody>
      </p:sp>
      <p:sp>
        <p:nvSpPr>
          <p:cNvPr id="79" name="ZoneTexte 78"/>
          <p:cNvSpPr txBox="1"/>
          <p:nvPr/>
        </p:nvSpPr>
        <p:spPr>
          <a:xfrm>
            <a:off x="4714876" y="1298002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composant exécute une commande du service, puis le service va travailler sur la donnée.</a:t>
            </a:r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4786314" y="2143116"/>
            <a:ext cx="392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la données mise à jour, celle-ci est propagée par le service à tous les composants souscrits.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mydel</dc:creator>
  <cp:lastModifiedBy>mydel</cp:lastModifiedBy>
  <cp:revision>7</cp:revision>
  <dcterms:created xsi:type="dcterms:W3CDTF">2020-10-01T16:30:19Z</dcterms:created>
  <dcterms:modified xsi:type="dcterms:W3CDTF">2020-10-01T17:27:02Z</dcterms:modified>
</cp:coreProperties>
</file>