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4"/>
    <a:srgbClr val="ECECEC"/>
    <a:srgbClr val="F6F6F2"/>
    <a:srgbClr val="EAE5E3"/>
    <a:srgbClr val="F6F6F9"/>
    <a:srgbClr val="FFFFFF"/>
    <a:srgbClr val="FE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91" d="100"/>
          <a:sy n="191" d="100"/>
        </p:scale>
        <p:origin x="-311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E9FF-907D-2BF7-0E95-09F01AF9A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295D-043A-EF2B-E117-6F9B98FC4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7076-A964-74DA-5CCC-B1B87A98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C2A7-3D89-C982-D51B-F30AD3E7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F6C9-0E48-C297-A804-5799233C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B833-24C1-0A83-F957-329D584E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D4824-39BD-E917-EA25-9D61BE6C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D101-02E7-9C30-3602-4F4A667C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A097-A208-E4F1-4ED1-31346A30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375B-5E24-037D-6DA8-6B038E9B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7065-682F-91ED-D603-DCDFB20B4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5B672-DCC4-BA0D-1CD5-EF6E5B41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DC66-03D2-92B7-5C87-AEDD768F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274D-B7E4-221D-984F-972C849F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339E-5918-F192-B6B2-E82777BD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B25B-A80A-3234-BBC3-EBE1D875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1DBF-1143-E216-DF1A-3C0A6EE5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E240-45C8-A78A-00D2-5E41C1F8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FBB7-9E25-5EE9-1717-66E6E996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4C973-5114-47C0-76AD-2CE36FFF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DA02-855B-928C-FF6C-331946FA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92DD-CE4C-9A33-927D-3B0C9D34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FD1B-7BDD-A1CA-E2E3-306B76D2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50EC-4848-486E-7113-419AA32A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434A-32AE-DDEE-8600-8EDCBFEA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ED4D-501A-8647-1B15-A943235E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297D-05B9-3884-A177-F90AF9900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E993B-0FC4-2326-E76A-81AF73906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FAE2-24EC-43F3-331A-2AD6520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9222-441B-1CF9-6344-A08949A3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21B2-365C-93D0-23C3-6C0589F3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855A-14F4-55E8-93AD-75884559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F291-1250-ECCE-76E1-20785CF0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4CF20-CFF0-4024-7722-350CB56F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8A75E-6E40-C7F3-5BEE-7739D704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AA619-8C21-02DC-5ECF-91C7B8E11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B39E0-D897-A9E1-4A12-F791417E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C2824-64B0-6E8A-F62C-7D1980EF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F0DD3-89E8-CD05-C0B7-169B056C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2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3428-5BA5-7635-7720-69A3B677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A9DF6-AEDD-60F1-9902-3C8C3D67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4299D-44E6-E2FD-2CD3-ADED047F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D78EF-C12E-2F20-AC67-B40F704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E6046-F799-66EA-1447-7941E777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2B45-D8AC-8895-3213-D560B2D6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D76C-FA05-5673-5DDB-9C7E0C40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D561-40EB-1029-4B6B-FD6A287B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487B-40C9-8DDD-C38F-82B454FB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82F39-4D17-D1CD-4020-8D37CEB7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55BB-C301-34B3-BABD-B049B76A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D57A-4AC8-1F6B-9413-53899CFE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1FC82-14DB-8B4C-75FF-45FBF3D7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2822-12AE-9256-6E35-F1936C5A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C82B-A7AD-DEE0-42C9-C6A9C2C2F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2423-9FAA-172C-6A5E-1A01D0B65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2E60-40BE-6A21-ACC0-918F8D49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1EAB-C39D-AB95-68B3-A0C5E7D7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869C1-76C4-3B64-8DBB-8DBB04B0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B517F-6803-4D98-9460-9938A912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648D0-005B-6652-6957-9C30F0E6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40CE-6328-C0E7-4FD1-54B472583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D64B-9EC6-9740-9875-C4ED8D77F0C2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89D4-0F15-F0FF-1111-B2F4DB1A3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FBA1-78DA-F9AB-D7B6-D34EDB5F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BAC1-A07C-5346-8555-09F2E7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7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EC4D5399-2537-1F44-DD1C-2174092EF8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8896" y="1383271"/>
            <a:ext cx="4102100" cy="3086100"/>
          </a:xfrm>
          <a:prstGeom prst="rect">
            <a:avLst/>
          </a:prstGeom>
        </p:spPr>
      </p:pic>
      <p:pic>
        <p:nvPicPr>
          <p:cNvPr id="9" name="Picture 8" descr="A picture containing indoor, toy&#10;&#10;Description automatically generated">
            <a:extLst>
              <a:ext uri="{FF2B5EF4-FFF2-40B4-BE49-F238E27FC236}">
                <a16:creationId xmlns:a16="http://schemas.microsoft.com/office/drawing/2014/main" id="{CFBB96EC-88F9-C618-5465-4BE4490BD7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5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5500" y="1389621"/>
            <a:ext cx="4089400" cy="30734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E15EF9A-B168-AF5A-9193-D7D2A84DB3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5000"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4296" y="1475415"/>
            <a:ext cx="4076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3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EC4D5399-2537-1F44-DD1C-2174092EF8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209" y="680824"/>
            <a:ext cx="4102100" cy="3086100"/>
          </a:xfrm>
          <a:prstGeom prst="rect">
            <a:avLst/>
          </a:prstGeom>
        </p:spPr>
      </p:pic>
      <p:pic>
        <p:nvPicPr>
          <p:cNvPr id="9" name="Picture 8" descr="A picture containing indoor, toy&#10;&#10;Description automatically generated">
            <a:extLst>
              <a:ext uri="{FF2B5EF4-FFF2-40B4-BE49-F238E27FC236}">
                <a16:creationId xmlns:a16="http://schemas.microsoft.com/office/drawing/2014/main" id="{CFBB96EC-88F9-C618-5465-4BE4490BD7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5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8312" y="2223874"/>
            <a:ext cx="4089400" cy="30734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E15EF9A-B168-AF5A-9193-D7D2A84DB3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5000"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6988" y="2532792"/>
            <a:ext cx="4076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5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68D989FA-6DA7-18BC-50ED-0A53B2FE2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7000" contrast="33000"/>
                    </a14:imgEffect>
                  </a14:imgLayer>
                </a14:imgProps>
              </a:ext>
            </a:extLst>
          </a:blip>
          <a:srcRect t="3084" r="1730"/>
          <a:stretch/>
        </p:blipFill>
        <p:spPr>
          <a:xfrm>
            <a:off x="4044950" y="1007841"/>
            <a:ext cx="4031138" cy="29909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E6CFA1-0394-2CC1-6A06-3F537D30AE34}"/>
              </a:ext>
            </a:extLst>
          </p:cNvPr>
          <p:cNvSpPr/>
          <p:nvPr/>
        </p:nvSpPr>
        <p:spPr>
          <a:xfrm>
            <a:off x="4827204" y="3429000"/>
            <a:ext cx="3248884" cy="569742"/>
          </a:xfrm>
          <a:prstGeom prst="rect">
            <a:avLst/>
          </a:prstGeom>
          <a:gradFill flip="none" rotWithShape="1">
            <a:gsLst>
              <a:gs pos="27000">
                <a:srgbClr val="ECECEC"/>
              </a:gs>
              <a:gs pos="0">
                <a:srgbClr val="EAE5E3"/>
              </a:gs>
              <a:gs pos="100000">
                <a:srgbClr val="F6F9F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B668F9-1A49-4565-0B87-EE3087BD83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5192" y="912642"/>
            <a:ext cx="4081616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DF436-C074-DDB4-6A6F-1092A2D00E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4055192" y="912642"/>
            <a:ext cx="4102100" cy="31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1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Jing, Ran</dc:creator>
  <cp:lastModifiedBy>Jing, Ran</cp:lastModifiedBy>
  <cp:revision>1</cp:revision>
  <dcterms:created xsi:type="dcterms:W3CDTF">2023-04-06T18:53:43Z</dcterms:created>
  <dcterms:modified xsi:type="dcterms:W3CDTF">2023-04-06T20:04:40Z</dcterms:modified>
</cp:coreProperties>
</file>