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1" r:id="rId9"/>
    <p:sldId id="262" r:id="rId10"/>
    <p:sldId id="264" r:id="rId11"/>
    <p:sldId id="267" r:id="rId12"/>
    <p:sldId id="269" r:id="rId13"/>
    <p:sldId id="270" r:id="rId14"/>
    <p:sldId id="266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433453-B15D-4B05-BE75-3518B4B9E691}">
          <p14:sldIdLst>
            <p14:sldId id="256"/>
            <p14:sldId id="257"/>
            <p14:sldId id="258"/>
            <p14:sldId id="265"/>
            <p14:sldId id="263"/>
            <p14:sldId id="259"/>
            <p14:sldId id="260"/>
            <p14:sldId id="261"/>
            <p14:sldId id="262"/>
            <p14:sldId id="264"/>
            <p14:sldId id="267"/>
            <p14:sldId id="269"/>
            <p14:sldId id="270"/>
            <p14:sldId id="266"/>
            <p14:sldId id="268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5687-1424-48B7-940E-F0C0AE3CDD9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0E033-3E0F-4277-BFF2-3CAB8FCC9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6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5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1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1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4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6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68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5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95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6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4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8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1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7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3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1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E649D8-EF3D-4045-9D00-97C4E69A0027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FF1866-F443-4F5B-8117-96E2B60BE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4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3857-C1F5-9C9B-C7F8-F131C338F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8700-B1FF-7172-CAB7-D75211F08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4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28C6-5356-9744-720C-347DB1A9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8FB4-88CB-4B6B-3AC3-D314D062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HTML style attribute is used to add styles to an element, such as color, font, size, and more.</a:t>
            </a:r>
            <a:br>
              <a:rPr lang="en-US" sz="2000" dirty="0"/>
            </a:br>
            <a:r>
              <a:rPr lang="en-US" sz="2000" dirty="0"/>
              <a:t>Here are some examples:-</a:t>
            </a:r>
          </a:p>
          <a:p>
            <a:pPr marL="0" indent="0">
              <a:buNone/>
            </a:pPr>
            <a:r>
              <a:rPr lang="en-IN" sz="2000" dirty="0"/>
              <a:t>&lt;body style="</a:t>
            </a:r>
            <a:r>
              <a:rPr lang="en-IN" sz="2000" dirty="0" err="1"/>
              <a:t>background-color:powderblue</a:t>
            </a:r>
            <a:r>
              <a:rPr lang="en-IN" sz="2000" dirty="0"/>
              <a:t>;"&gt;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&lt;h1 style="</a:t>
            </a:r>
            <a:r>
              <a:rPr lang="en-US" sz="2000" dirty="0" err="1"/>
              <a:t>color:blue</a:t>
            </a:r>
            <a:r>
              <a:rPr lang="en-US" sz="2000" dirty="0"/>
              <a:t>;"&gt;This is a heading&lt;/h1&gt;</a:t>
            </a:r>
          </a:p>
          <a:p>
            <a:pPr marL="0" indent="0">
              <a:buNone/>
            </a:pPr>
            <a:r>
              <a:rPr lang="en-US" sz="2000" dirty="0"/>
              <a:t>&lt;h1 style="</a:t>
            </a:r>
            <a:r>
              <a:rPr lang="en-US" sz="2000" dirty="0" err="1"/>
              <a:t>text-align:center</a:t>
            </a:r>
            <a:r>
              <a:rPr lang="en-US" sz="2000" dirty="0"/>
              <a:t>;"&gt;Centered Heading&lt;/h1&gt;</a:t>
            </a:r>
          </a:p>
          <a:p>
            <a:pPr marL="0" indent="0">
              <a:buNone/>
            </a:pPr>
            <a:r>
              <a:rPr lang="en-US" sz="2000" dirty="0"/>
              <a:t>&lt;h1 style="</a:t>
            </a:r>
            <a:r>
              <a:rPr lang="en-US" sz="2000" dirty="0" err="1"/>
              <a:t>font-family:verdana</a:t>
            </a:r>
            <a:r>
              <a:rPr lang="en-US" sz="2000" dirty="0"/>
              <a:t>;"&gt;This is a heading&lt;/h1&gt;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03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3E8D-0CC7-D778-555D-A71A09E6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4EA0-885B-0B1C-C486-DDD2CD78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499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HTML contains several elements for defining text with a special meaning.</a:t>
            </a:r>
          </a:p>
          <a:p>
            <a:r>
              <a:rPr lang="en-IN" dirty="0"/>
              <a:t>&lt;b&gt; - Bold text</a:t>
            </a:r>
          </a:p>
          <a:p>
            <a:r>
              <a:rPr lang="en-IN" dirty="0"/>
              <a:t>&lt;strong&gt; - Important text</a:t>
            </a:r>
          </a:p>
          <a:p>
            <a:r>
              <a:rPr lang="en-IN" dirty="0"/>
              <a:t>&lt;</a:t>
            </a:r>
            <a:r>
              <a:rPr lang="en-IN" dirty="0" err="1"/>
              <a:t>i</a:t>
            </a:r>
            <a:r>
              <a:rPr lang="en-IN" dirty="0"/>
              <a:t>&gt; - Italic text</a:t>
            </a:r>
          </a:p>
          <a:p>
            <a:r>
              <a:rPr lang="en-IN" dirty="0"/>
              <a:t>&lt;mark&gt; - Marked text</a:t>
            </a:r>
          </a:p>
          <a:p>
            <a:r>
              <a:rPr lang="en-IN" dirty="0"/>
              <a:t>&lt;small&gt; - Smaller text</a:t>
            </a:r>
          </a:p>
          <a:p>
            <a:r>
              <a:rPr lang="en-IN" dirty="0"/>
              <a:t>&lt;del&gt; - Deleted text</a:t>
            </a:r>
          </a:p>
          <a:p>
            <a:r>
              <a:rPr lang="en-IN" dirty="0"/>
              <a:t>&lt;sub&gt; - Subscript text</a:t>
            </a:r>
          </a:p>
          <a:p>
            <a:r>
              <a:rPr lang="en-IN" dirty="0"/>
              <a:t>&lt;sup&gt; 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20490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052B-6BEC-B6F9-7147-86DA9818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0AEB-6B84-9BED-7194-408DFFD3A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87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HTML tables allow web developers to arrange data into rows and columns.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&gt;Person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&gt;Person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&gt;Person 3&lt;/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&lt;td&gt;Emil&lt;/td&gt;</a:t>
            </a:r>
          </a:p>
          <a:p>
            <a:pPr marL="0" indent="0">
              <a:buNone/>
            </a:pPr>
            <a:r>
              <a:rPr lang="en-US" dirty="0"/>
              <a:t>    &lt;td&gt;Tobias&lt;/td&gt;</a:t>
            </a:r>
          </a:p>
          <a:p>
            <a:pPr marL="0" indent="0">
              <a:buNone/>
            </a:pPr>
            <a:r>
              <a:rPr lang="en-US" dirty="0"/>
              <a:t>    &lt;td&gt;Linus&lt;/td&gt;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58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6FD0-4305-3B7E-4317-553D0506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C712-7CC4-E114-F016-C2D8A8FA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/>
              <a:t>Unordered</a:t>
            </a:r>
            <a:r>
              <a:rPr lang="it-IT" b="1" dirty="0"/>
              <a:t> List</a:t>
            </a:r>
            <a:r>
              <a:rPr lang="it-IT" dirty="0"/>
              <a:t>							</a:t>
            </a:r>
            <a:r>
              <a:rPr lang="it-IT" b="1" dirty="0" err="1"/>
              <a:t>Ordered</a:t>
            </a:r>
            <a:r>
              <a:rPr lang="it-IT" b="1" dirty="0"/>
              <a:t> List</a:t>
            </a:r>
          </a:p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ul</a:t>
            </a:r>
            <a:r>
              <a:rPr lang="it-IT" dirty="0"/>
              <a:t>&gt;									&lt;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&lt;li&gt;Coffee&lt;/li&gt;						 &lt;li&gt;Coffee&lt;/li&gt;</a:t>
            </a:r>
          </a:p>
          <a:p>
            <a:pPr marL="0" indent="0">
              <a:buNone/>
            </a:pPr>
            <a:r>
              <a:rPr lang="it-IT" dirty="0"/>
              <a:t>  &lt;li&gt;Tea&lt;/li&gt;							 &lt;li&gt;Tea&lt;/li&gt;</a:t>
            </a:r>
          </a:p>
          <a:p>
            <a:pPr marL="0" indent="0">
              <a:buNone/>
            </a:pPr>
            <a:r>
              <a:rPr lang="it-IT" dirty="0"/>
              <a:t>  &lt;li&gt;Milk&lt;/li&gt;						 &lt;li&gt;Milk&lt;/li&gt;</a:t>
            </a:r>
          </a:p>
          <a:p>
            <a:pPr marL="0" indent="0">
              <a:buNone/>
            </a:pPr>
            <a:r>
              <a:rPr lang="it-IT" dirty="0"/>
              <a:t>&lt;/</a:t>
            </a:r>
            <a:r>
              <a:rPr lang="it-IT" dirty="0" err="1"/>
              <a:t>ul</a:t>
            </a:r>
            <a:r>
              <a:rPr lang="it-IT" dirty="0"/>
              <a:t>&gt;									&lt;/</a:t>
            </a:r>
            <a:r>
              <a:rPr lang="it-IT" dirty="0" err="1"/>
              <a:t>ol</a:t>
            </a:r>
            <a:r>
              <a:rPr lang="it-IT" dirty="0"/>
              <a:t>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9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7CDB-E34E-1864-D1DA-222016C6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88E2-AA7A-24CF-2066-0C80976C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HTML links are hyperlinks.</a:t>
            </a:r>
          </a:p>
          <a:p>
            <a:pPr marL="0" indent="0">
              <a:buNone/>
            </a:pPr>
            <a:r>
              <a:rPr lang="en-US" dirty="0"/>
              <a:t>You can click on a link and jump to another document.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url</a:t>
            </a:r>
            <a:r>
              <a:rPr lang="en-US" dirty="0"/>
              <a:t>"&gt;link text&lt;/a&gt;</a:t>
            </a:r>
          </a:p>
          <a:p>
            <a:pPr marL="0" indent="0">
              <a:buNone/>
            </a:pPr>
            <a:r>
              <a:rPr lang="en-US" dirty="0"/>
              <a:t>The most important attribute of the &lt;a&gt; element is the </a:t>
            </a:r>
            <a:r>
              <a:rPr lang="en-US" dirty="0" err="1"/>
              <a:t>href</a:t>
            </a:r>
            <a:r>
              <a:rPr lang="en-US" dirty="0"/>
              <a:t> attribute, which indicates the link's destination.</a:t>
            </a:r>
          </a:p>
          <a:p>
            <a:pPr marL="0" indent="0">
              <a:buNone/>
            </a:pPr>
            <a:r>
              <a:rPr lang="en-US" dirty="0"/>
              <a:t>By default, the linked page will be displayed in the current browser window. To change this, you must specify another target for the link.</a:t>
            </a:r>
          </a:p>
          <a:p>
            <a:pPr marL="0" indent="0">
              <a:buNone/>
            </a:pPr>
            <a:r>
              <a:rPr lang="en-US" dirty="0"/>
              <a:t>The target attribute specifies where to open the linked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33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86DD-BE0D-144D-912C-5CAA45E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9274-ED99-8C84-B284-D9FFCCF4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HTML &lt;video&gt; element is used to show a video on a web page.</a:t>
            </a:r>
          </a:p>
          <a:p>
            <a:pPr marL="0" indent="0">
              <a:buNone/>
            </a:pPr>
            <a:r>
              <a:rPr lang="en-US" dirty="0"/>
              <a:t>&lt;video width="320" height="240" controls&gt;</a:t>
            </a:r>
          </a:p>
          <a:p>
            <a:pPr marL="0" indent="0">
              <a:buNone/>
            </a:pPr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="movie.mp4" type="video/mp4"&gt;</a:t>
            </a:r>
          </a:p>
          <a:p>
            <a:pPr marL="0" indent="0">
              <a:buNone/>
            </a:pPr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="movie.ogg"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Your browser does not support the video tag.</a:t>
            </a:r>
          </a:p>
          <a:p>
            <a:pPr marL="0" indent="0">
              <a:buNone/>
            </a:pPr>
            <a:r>
              <a:rPr lang="en-US" dirty="0"/>
              <a:t>&lt;/video&gt;</a:t>
            </a:r>
          </a:p>
          <a:p>
            <a:r>
              <a:rPr lang="en-US" dirty="0"/>
              <a:t>The controls attribute adds video controls, like play, pause, and volume.</a:t>
            </a:r>
          </a:p>
          <a:p>
            <a:r>
              <a:rPr lang="en-US" dirty="0"/>
              <a:t>To start a video automatically, use the autoplay attribute</a:t>
            </a:r>
          </a:p>
          <a:p>
            <a:r>
              <a:rPr lang="en-US" dirty="0"/>
              <a:t>Add muted after autoplay to let your video start playing automatically (but muted)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31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65CC-91DA-B2B5-C7F0-91AB89EE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5416-B88C-7ADB-A842-2048155F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To play an audio file in HTML, use the &lt;audio&gt; element</a:t>
            </a:r>
          </a:p>
          <a:p>
            <a:pPr marL="0" indent="0">
              <a:buNone/>
            </a:pPr>
            <a:r>
              <a:rPr lang="en-IN" dirty="0"/>
              <a:t>&lt;audio controls&gt;</a:t>
            </a:r>
          </a:p>
          <a:p>
            <a:pPr marL="0" indent="0">
              <a:buNone/>
            </a:pPr>
            <a:r>
              <a:rPr lang="en-IN" dirty="0"/>
              <a:t>  &lt;source </a:t>
            </a:r>
            <a:r>
              <a:rPr lang="en-IN" dirty="0" err="1"/>
              <a:t>src</a:t>
            </a:r>
            <a:r>
              <a:rPr lang="en-IN" dirty="0"/>
              <a:t>="horse.ogg" type="audio/</a:t>
            </a:r>
            <a:r>
              <a:rPr lang="en-IN" dirty="0" err="1"/>
              <a:t>ogg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&lt;source </a:t>
            </a:r>
            <a:r>
              <a:rPr lang="en-IN" dirty="0" err="1"/>
              <a:t>src</a:t>
            </a:r>
            <a:r>
              <a:rPr lang="en-IN" dirty="0"/>
              <a:t>="horse.mp3" type="audio/mpeg"&gt;</a:t>
            </a:r>
          </a:p>
          <a:p>
            <a:pPr marL="0" indent="0">
              <a:buNone/>
            </a:pPr>
            <a:r>
              <a:rPr lang="en-IN" dirty="0"/>
              <a:t>Your browser does not support the audio element.</a:t>
            </a:r>
          </a:p>
          <a:p>
            <a:pPr marL="0" indent="0">
              <a:buNone/>
            </a:pPr>
            <a:r>
              <a:rPr lang="en-IN" dirty="0"/>
              <a:t>&lt;/audio&gt;</a:t>
            </a:r>
          </a:p>
          <a:p>
            <a:pPr marL="0" indent="0">
              <a:buNone/>
            </a:pPr>
            <a:r>
              <a:rPr lang="en-US" dirty="0"/>
              <a:t>To start a video automatically, use the autoplay attribute</a:t>
            </a:r>
          </a:p>
          <a:p>
            <a:pPr marL="0" indent="0">
              <a:buNone/>
            </a:pPr>
            <a:r>
              <a:rPr lang="en-US" dirty="0"/>
              <a:t>Add muted after autoplay to let your video start playing automatically (but muted)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64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19AE-92E8-9DB3-A797-5F4EF659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557-F8E7-BD73-D70A-02E8BA6D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HTML form is used to collect user input. The user input is most often sent to a server for processing.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&lt;form &gt;</a:t>
            </a:r>
          </a:p>
          <a:p>
            <a:pPr marL="0" indent="0">
              <a:buNone/>
            </a:pPr>
            <a:r>
              <a:rPr lang="en-IN" dirty="0"/>
              <a:t>  &lt;label for="</a:t>
            </a:r>
            <a:r>
              <a:rPr lang="en-IN" dirty="0" err="1"/>
              <a:t>fname</a:t>
            </a:r>
            <a:r>
              <a:rPr lang="en-IN" dirty="0"/>
              <a:t>"&gt;First name:&lt;/label&gt;&lt;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type="text" id="</a:t>
            </a:r>
            <a:r>
              <a:rPr lang="en-IN" dirty="0" err="1"/>
              <a:t>fname</a:t>
            </a:r>
            <a:r>
              <a:rPr lang="en-IN" dirty="0"/>
              <a:t>" name="</a:t>
            </a:r>
            <a:r>
              <a:rPr lang="en-IN" dirty="0" err="1"/>
              <a:t>fname</a:t>
            </a:r>
            <a:r>
              <a:rPr lang="en-IN" dirty="0"/>
              <a:t>" value="John"&gt;&lt;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&lt;label for="</a:t>
            </a:r>
            <a:r>
              <a:rPr lang="en-IN" dirty="0" err="1"/>
              <a:t>lname</a:t>
            </a:r>
            <a:r>
              <a:rPr lang="en-IN" dirty="0"/>
              <a:t>"&gt;Last name:&lt;/label&gt;&lt;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type="text" id="</a:t>
            </a:r>
            <a:r>
              <a:rPr lang="en-IN" dirty="0" err="1"/>
              <a:t>lname</a:t>
            </a:r>
            <a:r>
              <a:rPr lang="en-IN" dirty="0"/>
              <a:t>" name="</a:t>
            </a:r>
            <a:r>
              <a:rPr lang="en-IN" dirty="0" err="1"/>
              <a:t>lname</a:t>
            </a:r>
            <a:r>
              <a:rPr lang="en-IN" dirty="0"/>
              <a:t>" value="Doe"&gt;&lt;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type="submit" value="Submit"&gt;</a:t>
            </a:r>
          </a:p>
          <a:p>
            <a:pPr marL="0" indent="0">
              <a:buNone/>
            </a:pPr>
            <a:r>
              <a:rPr lang="en-IN" dirty="0"/>
              <a:t>&lt;/form&gt; </a:t>
            </a:r>
          </a:p>
        </p:txBody>
      </p:sp>
    </p:spTree>
    <p:extLst>
      <p:ext uri="{BB962C8B-B14F-4D97-AF65-F5344CB8AC3E}">
        <p14:creationId xmlns:p14="http://schemas.microsoft.com/office/powerpoint/2010/main" val="414378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71E2D6-BE0F-D1AB-EB8E-82CDA1109DC8}"/>
              </a:ext>
            </a:extLst>
          </p:cNvPr>
          <p:cNvSpPr txBox="1"/>
          <p:nvPr/>
        </p:nvSpPr>
        <p:spPr>
          <a:xfrm>
            <a:off x="1294228" y="1814733"/>
            <a:ext cx="98333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HTML &lt;input&gt; element is the most used form element.</a:t>
            </a:r>
          </a:p>
          <a:p>
            <a:endParaRPr lang="en-US" dirty="0"/>
          </a:p>
          <a:p>
            <a:r>
              <a:rPr lang="en-US" dirty="0"/>
              <a:t>An &lt;input&gt; element can be displayed in many ways, depending on the type attribute.</a:t>
            </a:r>
          </a:p>
          <a:p>
            <a:endParaRPr lang="en-US" dirty="0"/>
          </a:p>
          <a:p>
            <a:r>
              <a:rPr lang="en-US" dirty="0"/>
              <a:t>&lt;input type="text"&gt;	Displays a single-line text input field</a:t>
            </a:r>
          </a:p>
          <a:p>
            <a:r>
              <a:rPr lang="en-US" dirty="0"/>
              <a:t>&lt;input type="radio"&gt;	Displays a radio button (for selecting one of many choices)</a:t>
            </a:r>
          </a:p>
          <a:p>
            <a:r>
              <a:rPr lang="en-US" dirty="0"/>
              <a:t>&lt;input type="checkbox"&gt;	Displays a checkbox (for selecting zero or more of many choices)</a:t>
            </a:r>
          </a:p>
          <a:p>
            <a:r>
              <a:rPr lang="en-US" dirty="0"/>
              <a:t>&lt;input type="submit"&gt;	Displays a submit button (for submitting the form)</a:t>
            </a:r>
          </a:p>
          <a:p>
            <a:r>
              <a:rPr lang="en-US" dirty="0"/>
              <a:t>&lt;input type="button"&gt;   Displays a clickable button</a:t>
            </a:r>
          </a:p>
          <a:p>
            <a:r>
              <a:rPr lang="en-US" dirty="0"/>
              <a:t>&lt;input type="password"&gt;</a:t>
            </a:r>
          </a:p>
          <a:p>
            <a:r>
              <a:rPr lang="en-US" dirty="0"/>
              <a:t>&lt;input type="date"&gt;</a:t>
            </a:r>
          </a:p>
          <a:p>
            <a:r>
              <a:rPr lang="en-US" dirty="0"/>
              <a:t>&lt;input type="color"&gt;</a:t>
            </a:r>
          </a:p>
          <a:p>
            <a:r>
              <a:rPr lang="en-US" dirty="0"/>
              <a:t>&lt;input type="file"&gt;</a:t>
            </a:r>
          </a:p>
          <a:p>
            <a:r>
              <a:rPr lang="en-US" dirty="0"/>
              <a:t>&lt;input type="email"&gt;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0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C8918-40B5-2EF2-E54A-5D9796B70CEF}"/>
              </a:ext>
            </a:extLst>
          </p:cNvPr>
          <p:cNvSpPr txBox="1"/>
          <p:nvPr/>
        </p:nvSpPr>
        <p:spPr>
          <a:xfrm>
            <a:off x="1688123" y="1862354"/>
            <a:ext cx="84265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Radio Buttons</a:t>
            </a:r>
          </a:p>
          <a:p>
            <a:r>
              <a:rPr lang="en-IN" dirty="0"/>
              <a:t>Radio buttons let a user select ONE of a limited number of choices.</a:t>
            </a:r>
          </a:p>
          <a:p>
            <a:endParaRPr lang="en-IN" dirty="0"/>
          </a:p>
          <a:p>
            <a:r>
              <a:rPr lang="en-IN" dirty="0"/>
              <a:t>&lt;form&gt;</a:t>
            </a:r>
          </a:p>
          <a:p>
            <a:r>
              <a:rPr lang="en-IN" dirty="0"/>
              <a:t>  &lt;input type="radio" id="html" name="</a:t>
            </a:r>
            <a:r>
              <a:rPr lang="en-IN" dirty="0" err="1"/>
              <a:t>fav_language</a:t>
            </a:r>
            <a:r>
              <a:rPr lang="en-IN" dirty="0"/>
              <a:t>" value="HTML"&gt;</a:t>
            </a:r>
          </a:p>
          <a:p>
            <a:r>
              <a:rPr lang="en-IN" dirty="0"/>
              <a:t>  &lt;label for="html"&gt;HTML&lt;/label&gt;&lt;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type="radio" id="</a:t>
            </a:r>
            <a:r>
              <a:rPr lang="en-IN" dirty="0" err="1"/>
              <a:t>css</a:t>
            </a:r>
            <a:r>
              <a:rPr lang="en-IN" dirty="0"/>
              <a:t>" name="</a:t>
            </a:r>
            <a:r>
              <a:rPr lang="en-IN" dirty="0" err="1"/>
              <a:t>fav_language</a:t>
            </a:r>
            <a:r>
              <a:rPr lang="en-IN" dirty="0"/>
              <a:t>" value="CSS"&gt;</a:t>
            </a:r>
          </a:p>
          <a:p>
            <a:r>
              <a:rPr lang="en-IN" dirty="0"/>
              <a:t>  &lt;label for="</a:t>
            </a:r>
            <a:r>
              <a:rPr lang="en-IN" dirty="0" err="1"/>
              <a:t>css</a:t>
            </a:r>
            <a:r>
              <a:rPr lang="en-IN" dirty="0"/>
              <a:t>"&gt;CSS&lt;/label&gt;&lt;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type="radio" id="</a:t>
            </a:r>
            <a:r>
              <a:rPr lang="en-IN" dirty="0" err="1"/>
              <a:t>javascript</a:t>
            </a:r>
            <a:r>
              <a:rPr lang="en-IN" dirty="0"/>
              <a:t>" name="</a:t>
            </a:r>
            <a:r>
              <a:rPr lang="en-IN" dirty="0" err="1"/>
              <a:t>fav_language</a:t>
            </a:r>
            <a:r>
              <a:rPr lang="en-IN" dirty="0"/>
              <a:t>" value="JavaScript"&gt;</a:t>
            </a:r>
          </a:p>
          <a:p>
            <a:r>
              <a:rPr lang="en-IN" dirty="0"/>
              <a:t>  &lt;label for="</a:t>
            </a:r>
            <a:r>
              <a:rPr lang="en-IN" dirty="0" err="1"/>
              <a:t>javascript</a:t>
            </a:r>
            <a:r>
              <a:rPr lang="en-IN" dirty="0"/>
              <a:t>"&gt;JavaScript&lt;/label&gt;</a:t>
            </a:r>
          </a:p>
          <a:p>
            <a:r>
              <a:rPr lang="en-IN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38563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462-8C50-F7FB-593B-16573705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World Wide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90BF-BE45-F716-8A6E-B8055A3B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The </a:t>
            </a:r>
            <a:r>
              <a:rPr lang="en-GB" altLang="en-US" b="1" dirty="0"/>
              <a:t>World Wide Web</a:t>
            </a:r>
            <a:r>
              <a:rPr lang="en-GB" altLang="en-US" dirty="0"/>
              <a:t> (abbreviated as </a:t>
            </a:r>
            <a:r>
              <a:rPr lang="en-GB" altLang="en-US" b="1" dirty="0"/>
              <a:t>WWW</a:t>
            </a:r>
            <a:r>
              <a:rPr lang="en-GB" altLang="en-US" dirty="0"/>
              <a:t> or </a:t>
            </a:r>
            <a:r>
              <a:rPr lang="en-GB" altLang="en-US" b="1" dirty="0"/>
              <a:t>W3</a:t>
            </a:r>
            <a:r>
              <a:rPr lang="en-GB" altLang="en-US" dirty="0"/>
              <a:t> and commonly known as </a:t>
            </a:r>
            <a:r>
              <a:rPr lang="en-GB" altLang="en-US" b="1" dirty="0"/>
              <a:t>the Web)</a:t>
            </a:r>
            <a:r>
              <a:rPr lang="en-GB" altLang="en-US" dirty="0"/>
              <a:t>is a system of interlinked hypertext documents accessed via the Internet. With a web browser, one can view web pages that may contain text, images, videos, and other multimedia and navigate between them via hyperlinks.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6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ECE88-5723-0D8A-CF2B-1690AB7F2F79}"/>
              </a:ext>
            </a:extLst>
          </p:cNvPr>
          <p:cNvSpPr txBox="1"/>
          <p:nvPr/>
        </p:nvSpPr>
        <p:spPr>
          <a:xfrm>
            <a:off x="1702191" y="1834220"/>
            <a:ext cx="8412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Checkboxes</a:t>
            </a:r>
          </a:p>
          <a:p>
            <a:r>
              <a:rPr lang="en-IN" dirty="0"/>
              <a:t>Checkboxes let a user select ZERO or MORE options of a limited number of choices.</a:t>
            </a:r>
          </a:p>
          <a:p>
            <a:endParaRPr lang="en-IN" dirty="0"/>
          </a:p>
          <a:p>
            <a:r>
              <a:rPr lang="en-IN" dirty="0"/>
              <a:t>&lt;form&gt;</a:t>
            </a:r>
          </a:p>
          <a:p>
            <a:r>
              <a:rPr lang="en-IN" dirty="0"/>
              <a:t>  &lt;input type="checkbox" id="vehicle1" name="vehicle1" value="Bike"&gt;</a:t>
            </a:r>
          </a:p>
          <a:p>
            <a:r>
              <a:rPr lang="en-IN" dirty="0"/>
              <a:t>  &lt;label for="vehicle1"&gt; I have a bike&lt;/label&gt;&lt;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type="checkbox" id="vehicle2" name="vehicle2" value="Car"&gt;</a:t>
            </a:r>
          </a:p>
          <a:p>
            <a:r>
              <a:rPr lang="en-IN" dirty="0"/>
              <a:t>  &lt;label for="vehicle2"&gt; I have a car&lt;/label&gt;&lt;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type="checkbox" id="vehicle3" name="vehicle3" value="Boat"&gt;</a:t>
            </a:r>
          </a:p>
          <a:p>
            <a:r>
              <a:rPr lang="en-IN" dirty="0"/>
              <a:t>  &lt;label for="vehicle3"&gt; I have a boat&lt;/label&gt;</a:t>
            </a:r>
          </a:p>
          <a:p>
            <a:r>
              <a:rPr lang="en-IN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85108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1F227-3F50-D5DA-9756-00E66AA92850}"/>
              </a:ext>
            </a:extLst>
          </p:cNvPr>
          <p:cNvSpPr txBox="1"/>
          <p:nvPr/>
        </p:nvSpPr>
        <p:spPr>
          <a:xfrm>
            <a:off x="2124221" y="1305341"/>
            <a:ext cx="69318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</a:p>
          <a:p>
            <a:endParaRPr lang="en-IN" dirty="0"/>
          </a:p>
          <a:p>
            <a:r>
              <a:rPr lang="en-IN" dirty="0"/>
              <a:t>The &lt;select&gt; element defines a drop-down list:</a:t>
            </a:r>
          </a:p>
          <a:p>
            <a:r>
              <a:rPr lang="en-US" dirty="0"/>
              <a:t>The &lt;option&gt; elements defines an option that can be selected.</a:t>
            </a:r>
          </a:p>
          <a:p>
            <a:endParaRPr lang="en-IN" dirty="0"/>
          </a:p>
          <a:p>
            <a:r>
              <a:rPr lang="en-IN" dirty="0"/>
              <a:t>&lt;form action="/</a:t>
            </a:r>
            <a:r>
              <a:rPr lang="en-IN" dirty="0" err="1"/>
              <a:t>action_page.php</a:t>
            </a:r>
            <a:r>
              <a:rPr lang="en-IN" dirty="0"/>
              <a:t>"&gt;</a:t>
            </a:r>
          </a:p>
          <a:p>
            <a:r>
              <a:rPr lang="en-IN" dirty="0"/>
              <a:t>  &lt;label for="cars"&gt;Choose a car:&lt;/label&gt;</a:t>
            </a:r>
          </a:p>
          <a:p>
            <a:r>
              <a:rPr lang="en-IN" dirty="0"/>
              <a:t>  &lt;select id="cars" name="cars"&gt;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volvo</a:t>
            </a:r>
            <a:r>
              <a:rPr lang="en-IN" dirty="0"/>
              <a:t>"&gt;Volvo&lt;/option&gt;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saab</a:t>
            </a:r>
            <a:r>
              <a:rPr lang="en-IN" dirty="0"/>
              <a:t>"&gt;Saab&lt;/option&gt;</a:t>
            </a:r>
          </a:p>
          <a:p>
            <a:r>
              <a:rPr lang="en-IN" dirty="0"/>
              <a:t>    &lt;option value="fiat"&gt;Fiat&lt;/option&gt;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audi</a:t>
            </a:r>
            <a:r>
              <a:rPr lang="en-IN" dirty="0"/>
              <a:t>"&gt;Audi&lt;/option&gt;</a:t>
            </a:r>
          </a:p>
          <a:p>
            <a:r>
              <a:rPr lang="en-IN" dirty="0"/>
              <a:t>  &lt;/select&gt;</a:t>
            </a:r>
          </a:p>
          <a:p>
            <a:r>
              <a:rPr lang="en-IN" dirty="0"/>
              <a:t>  &lt;input type="submit"&gt;</a:t>
            </a:r>
          </a:p>
          <a:p>
            <a:r>
              <a:rPr lang="en-IN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72879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A4AA-F004-7AA9-3004-76FC5EE3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E82-7D85-757D-1C01-0F8F2E35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9860279" cy="3604717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HTML stands for </a:t>
            </a:r>
            <a:r>
              <a:rPr lang="en-GB" altLang="en-US" b="1" dirty="0"/>
              <a:t>H</a:t>
            </a:r>
            <a:r>
              <a:rPr lang="en-GB" altLang="en-US" dirty="0"/>
              <a:t>yper </a:t>
            </a:r>
            <a:r>
              <a:rPr lang="en-GB" altLang="en-US" b="1" dirty="0"/>
              <a:t>T</a:t>
            </a:r>
            <a:r>
              <a:rPr lang="en-GB" altLang="en-US" dirty="0"/>
              <a:t>ext </a:t>
            </a:r>
            <a:r>
              <a:rPr lang="en-GB" altLang="en-US" b="1" dirty="0"/>
              <a:t>M</a:t>
            </a:r>
            <a:r>
              <a:rPr lang="en-GB" altLang="en-US" dirty="0"/>
              <a:t>arkup </a:t>
            </a:r>
            <a:r>
              <a:rPr lang="en-GB" altLang="en-US" b="1" dirty="0"/>
              <a:t>L</a:t>
            </a:r>
            <a:r>
              <a:rPr lang="en-GB" altLang="en-US" dirty="0"/>
              <a:t>anguage</a:t>
            </a:r>
          </a:p>
          <a:p>
            <a:r>
              <a:rPr lang="en-GB" altLang="en-US" dirty="0"/>
              <a:t>Created by Tim Berners-Lee in 1991</a:t>
            </a:r>
          </a:p>
          <a:p>
            <a:r>
              <a:rPr lang="en-US" altLang="en-US" dirty="0"/>
              <a:t>HTML describes the structure of a Web page</a:t>
            </a:r>
            <a:endParaRPr lang="en-GB" altLang="en-US" dirty="0"/>
          </a:p>
          <a:p>
            <a:r>
              <a:rPr lang="en-GB" altLang="en-US" dirty="0"/>
              <a:t>HTML is not a programming language, it is a </a:t>
            </a:r>
            <a:r>
              <a:rPr lang="en-GB" altLang="en-US" b="1" dirty="0"/>
              <a:t>markup language</a:t>
            </a:r>
          </a:p>
          <a:p>
            <a:r>
              <a:rPr lang="en-US" altLang="en-US" dirty="0"/>
              <a:t>HTML is the standard markup language for creating Web pages</a:t>
            </a:r>
            <a:endParaRPr lang="en-GB" altLang="en-US" dirty="0"/>
          </a:p>
          <a:p>
            <a:r>
              <a:rPr lang="en-GB" altLang="en-US" dirty="0"/>
              <a:t>A markup language is a set of </a:t>
            </a:r>
            <a:r>
              <a:rPr lang="en-GB" altLang="en-US" b="1" dirty="0"/>
              <a:t>markup tags</a:t>
            </a:r>
          </a:p>
          <a:p>
            <a:r>
              <a:rPr lang="en-US" altLang="en-US" dirty="0"/>
              <a:t>HTML consists of a series of elements</a:t>
            </a:r>
            <a:endParaRPr lang="en-GB" altLang="en-US" dirty="0"/>
          </a:p>
          <a:p>
            <a:r>
              <a:rPr lang="en-US" altLang="en-US" dirty="0"/>
              <a:t>HTML elements tell the browser how to display the content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92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6C55C1-AFBC-D674-D6C6-D8C913C693DB}"/>
              </a:ext>
            </a:extLst>
          </p:cNvPr>
          <p:cNvSpPr txBox="1"/>
          <p:nvPr/>
        </p:nvSpPr>
        <p:spPr>
          <a:xfrm>
            <a:off x="1252025" y="1578824"/>
            <a:ext cx="95519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is relatively easy to learn because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tag is predefined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only we need to know the work of tags and their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browsers (Chrome, Internet Explorer, Firefox, Safari, and other web browsers) are software' to read HTML and display web page design as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HTML in any simple editor, such as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And other software, such as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Adobe Dreamweaver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Notepad 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etc., are mainly used for writing and editing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or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are the two extensions used to write and save HTML files; we can write HTML code in any text editor and save it as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filename.html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or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filename.htm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982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CAC7-F91A-0824-FA16-065BF5C814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1009" y="689317"/>
            <a:ext cx="9601200" cy="5458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Tag</a:t>
            </a:r>
          </a:p>
          <a:p>
            <a:r>
              <a:rPr lang="en-GB" sz="1800" dirty="0"/>
              <a:t>Tags are always written within angles brackets. it is a piece of text is used to identify an element so that the browser realizes how to display its contents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eg</a:t>
            </a:r>
            <a:r>
              <a:rPr lang="en-US" sz="1800" dirty="0"/>
              <a:t>-&lt;html&gt;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1800" dirty="0"/>
              <a:t>HTML tag can be two types. They are:-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1800" dirty="0"/>
              <a:t>Paired Tags :A tag is said to be a paired tag if text is placed between  a tag and its companions </a:t>
            </a:r>
            <a:r>
              <a:rPr lang="en-GB" sz="1800" dirty="0" err="1"/>
              <a:t>tag.In</a:t>
            </a:r>
            <a:r>
              <a:rPr lang="en-GB" sz="1800" dirty="0"/>
              <a:t> paired tag ,the first tag is referred to as opening  tag and the second tag is referred to as closing tag.</a:t>
            </a:r>
          </a:p>
          <a:p>
            <a:pPr>
              <a:spcAft>
                <a:spcPts val="0"/>
              </a:spcAft>
              <a:defRPr/>
            </a:pPr>
            <a:r>
              <a:rPr lang="en-GB" sz="1800" dirty="0" err="1"/>
              <a:t>Eg</a:t>
            </a:r>
            <a:r>
              <a:rPr lang="en-GB" sz="1800" dirty="0"/>
              <a:t>-</a:t>
            </a:r>
            <a:r>
              <a:rPr lang="en-US" sz="1800" dirty="0"/>
              <a:t>&lt;h1&gt;This is paragraph&lt;/h1&gt;</a:t>
            </a:r>
            <a:endParaRPr lang="en-GB" sz="1800" dirty="0"/>
          </a:p>
          <a:p>
            <a:pPr fontAlgn="auto">
              <a:spcAft>
                <a:spcPts val="0"/>
              </a:spcAft>
              <a:defRPr/>
            </a:pPr>
            <a:r>
              <a:rPr lang="en-GB" sz="1800" dirty="0"/>
              <a:t>Unpaired Tags: An unpaired tag  does not have  a companion tag .unpaired tag also known as singular or Stand-Alone </a:t>
            </a:r>
            <a:r>
              <a:rPr lang="en-GB" sz="1800" dirty="0" err="1"/>
              <a:t>tags.e.g</a:t>
            </a:r>
            <a:r>
              <a:rPr lang="en-GB" sz="1800" dirty="0"/>
              <a:t>:&lt;</a:t>
            </a:r>
            <a:r>
              <a:rPr lang="en-GB" sz="1800" dirty="0" err="1"/>
              <a:t>br</a:t>
            </a:r>
            <a:r>
              <a:rPr lang="en-GB" sz="1800" dirty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Element</a:t>
            </a:r>
          </a:p>
          <a:p>
            <a:r>
              <a:rPr lang="en-US" sz="1800" dirty="0"/>
              <a:t>A complete tag, having an opening &lt;tag&gt; and a closing &lt;tag&gt;. 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US" sz="1800" dirty="0"/>
              <a:t>Examples of some HTML elements:</a:t>
            </a:r>
          </a:p>
          <a:p>
            <a:pPr marL="0" indent="0">
              <a:buNone/>
            </a:pPr>
            <a:r>
              <a:rPr lang="en-US" sz="1800" dirty="0"/>
              <a:t>	&lt;h1&gt;My First Heading&lt;/h1&gt;</a:t>
            </a:r>
          </a:p>
          <a:p>
            <a:pPr marL="0" indent="0">
              <a:buNone/>
            </a:pPr>
            <a:r>
              <a:rPr lang="en-US" sz="1800" dirty="0"/>
              <a:t>	&lt;p&gt;My first paragraph.&lt;/p&gt;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564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FD12-FE76-B8EE-FB1E-2945A07A75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759655"/>
            <a:ext cx="9601200" cy="5219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SAMPLE HTML DOCUMENT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&lt;!DOCTYPE html&gt;</a:t>
            </a:r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&lt;title&gt;Page Title&lt;/title&gt;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&lt;h1&gt;My First Heading&lt;/h1&gt;</a:t>
            </a:r>
          </a:p>
          <a:p>
            <a:pPr marL="0" indent="0">
              <a:buNone/>
            </a:pPr>
            <a:r>
              <a:rPr lang="en-US" sz="1600" dirty="0"/>
              <a:t>&lt;p&gt;My first paragraph.&lt;/p&gt;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0431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78AE-5B5C-9ADC-3FD9-9DE2DEAD55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7618" y="1647825"/>
            <a:ext cx="9601200" cy="35623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 visible contents, such as headings, paragraphs, images, hyperlinks, tables, lists, etc.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45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8627-4A45-4327-67C6-0E321590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BFC2-1A95-64F4-9417-FC722F60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HTML elements can have attributes</a:t>
            </a:r>
          </a:p>
          <a:p>
            <a:r>
              <a:rPr lang="en-US" sz="2000" dirty="0"/>
              <a:t>Attributes provide additional information about elements</a:t>
            </a:r>
          </a:p>
          <a:p>
            <a:r>
              <a:rPr lang="en-US" sz="2000" dirty="0"/>
              <a:t>Attributes are always specified in the start tag</a:t>
            </a:r>
          </a:p>
          <a:p>
            <a:r>
              <a:rPr lang="en-US" sz="2000" dirty="0"/>
              <a:t>Attributes usually come in name/value pairs like: name="value“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eg</a:t>
            </a:r>
            <a:r>
              <a:rPr lang="en-US" sz="2000" dirty="0"/>
              <a:t>-&lt;p style="</a:t>
            </a:r>
            <a:r>
              <a:rPr lang="en-US" sz="2000" dirty="0" err="1"/>
              <a:t>color:red</a:t>
            </a:r>
            <a:r>
              <a:rPr lang="en-US" sz="2000" dirty="0"/>
              <a:t>;"&gt;This is a red paragraph.&lt;/p&gt;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716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127E-2FEA-6307-878A-DB76E2F0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3692-6C83-8DE0-B124-3831D957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comments are not displayed in the browser, but they can help document your HTML source code.</a:t>
            </a:r>
          </a:p>
          <a:p>
            <a:pPr marL="0" indent="0">
              <a:buNone/>
            </a:pPr>
            <a:r>
              <a:rPr lang="en-US" dirty="0"/>
              <a:t>	&lt;!-- Write your comments here 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605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558</TotalTime>
  <Words>1954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Garamond</vt:lpstr>
      <vt:lpstr>Times New Roman</vt:lpstr>
      <vt:lpstr>Organic</vt:lpstr>
      <vt:lpstr>INTRODUCTION TO HTML</vt:lpstr>
      <vt:lpstr>World Wide Web</vt:lpstr>
      <vt:lpstr>Introduction to HTML</vt:lpstr>
      <vt:lpstr>PowerPoint Presentation</vt:lpstr>
      <vt:lpstr>PowerPoint Presentation</vt:lpstr>
      <vt:lpstr>PowerPoint Presentation</vt:lpstr>
      <vt:lpstr>PowerPoint Presentation</vt:lpstr>
      <vt:lpstr>HTML Attributes</vt:lpstr>
      <vt:lpstr>HTML Comments</vt:lpstr>
      <vt:lpstr>HTML Styles</vt:lpstr>
      <vt:lpstr>HTML TEXT FORMATTING</vt:lpstr>
      <vt:lpstr>HTML TABLE</vt:lpstr>
      <vt:lpstr>HTML LIST</vt:lpstr>
      <vt:lpstr>HTML Links</vt:lpstr>
      <vt:lpstr>HTML Video</vt:lpstr>
      <vt:lpstr>HTML Audio</vt:lpstr>
      <vt:lpstr>HTML Forms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Sajay Jose</dc:creator>
  <cp:lastModifiedBy>Sajay Jose</cp:lastModifiedBy>
  <cp:revision>10</cp:revision>
  <dcterms:created xsi:type="dcterms:W3CDTF">2023-07-29T06:21:52Z</dcterms:created>
  <dcterms:modified xsi:type="dcterms:W3CDTF">2023-08-02T06:09:45Z</dcterms:modified>
</cp:coreProperties>
</file>