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6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4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0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2024-10-15T20:21:39Z</dcterms:created>
  <dcterms:modified xsi:type="dcterms:W3CDTF">2024-10-15T22:32:27Z</dcterms:modified>
</cp:coreProperties>
</file>