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3B5808-B890-3F04-085C-6A42ECBDC050}" v="5" dt="2024-12-06T10:26:58.4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21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09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00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70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13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17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46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60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677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012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40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049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BE9D3906-2326-41A8-81ED-03D3A38FB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A98FDB75-8534-4735-AF49-9D2EAF7DC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C4EF532-641A-4CC5-A071-83BEEC207A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07704"/>
            <a:ext cx="12192000" cy="48502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5640" y="2470991"/>
            <a:ext cx="8320095" cy="3531087"/>
          </a:xfrm>
        </p:spPr>
        <p:txBody>
          <a:bodyPr anchor="ctr">
            <a:normAutofit/>
          </a:bodyPr>
          <a:lstStyle/>
          <a:p>
            <a:pPr algn="l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3280B82-CD55-43FD-92C4-F05E2A8D1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-17930" y="0"/>
            <a:ext cx="2856752" cy="110114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0A4F542-D561-4AFB-8321-EB900BAF0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-2" y="0"/>
            <a:ext cx="2342778" cy="639887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2DCD855-D96C-473A-8E64-CF7DBA501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8522450" cy="124281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4D9248B-0006-4BFE-8110-40C16E45C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3" y="4029740"/>
            <a:ext cx="2610296" cy="286547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E593BB5-7AFA-4C8F-AECA-CE733B1FD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425223" y="494414"/>
            <a:ext cx="1766777" cy="626958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B04B14B-9533-46E5-A48D-58ECB1B40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99484" y="0"/>
            <a:ext cx="1392516" cy="498667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521483B-CE28-412B-9C71-9BE081E9D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stCxn id="15" idx="3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129130" y="4432852"/>
            <a:ext cx="5062870" cy="242514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AngleLinesVTI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10</cp:revision>
  <dcterms:created xsi:type="dcterms:W3CDTF">2024-12-06T10:24:39Z</dcterms:created>
  <dcterms:modified xsi:type="dcterms:W3CDTF">2024-12-06T10:27:35Z</dcterms:modified>
</cp:coreProperties>
</file>