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58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61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831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348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53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353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734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515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65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9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79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3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42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45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5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17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9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97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59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</cp:revision>
  <dcterms:created xsi:type="dcterms:W3CDTF">2024-10-15T20:28:53Z</dcterms:created>
  <dcterms:modified xsi:type="dcterms:W3CDTF">2024-10-15T21:29:54Z</dcterms:modified>
</cp:coreProperties>
</file>