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35F36-4264-6230-9B1C-6AB4C30A006A}" v="18" dt="2024-12-06T11:13:00.572"/>
    <p1510:client id="{A93B5808-B890-3F04-085C-6A42ECBDC050}" v="11" dt="2024-12-06T10:31:15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2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9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0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2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40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3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8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3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01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</cp:revision>
  <dcterms:created xsi:type="dcterms:W3CDTF">2024-12-06T10:24:39Z</dcterms:created>
  <dcterms:modified xsi:type="dcterms:W3CDTF">2024-12-06T11:13:12Z</dcterms:modified>
</cp:coreProperties>
</file>