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A4E078-6B6F-5BB6-2D70-82C0192F4B6A}" v="18" dt="2024-12-16T06:47:26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2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0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2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3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0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8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87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7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00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3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9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51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5199DC7-A76E-4D53-978D-FE9964B4E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DED6C1-4644-4EF9-95B6-C79E5FFEE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DFB5E2-10AE-4008-BD3E-10B2D212B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Banded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</cp:revision>
  <dcterms:created xsi:type="dcterms:W3CDTF">2024-12-16T06:43:14Z</dcterms:created>
  <dcterms:modified xsi:type="dcterms:W3CDTF">2024-12-16T06:47:45Z</dcterms:modified>
</cp:coreProperties>
</file>