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4E078-6B6F-5BB6-2D70-82C0192F4B6A}" v="26" dt="2024-12-16T11:42:23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9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9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6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1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12/16/2024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6412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894" r:id="rId6"/>
    <p:sldLayoutId id="2147483890" r:id="rId7"/>
    <p:sldLayoutId id="2147483891" r:id="rId8"/>
    <p:sldLayoutId id="2147483892" r:id="rId9"/>
    <p:sldLayoutId id="2147483893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AEFD87-3A2E-4E00-A08F-8AA38334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C66EAF-98D6-4615-8CA0-821CEA7D4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3E92EF-5B02-4545-AC6B-1C118247F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2DF0E53-29E4-497C-81E1-1F770A9FB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59AFA3-9442-4B7D-BAA8-2D04E2C21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DA5495E-57AC-40AD-98F4-D946739E7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C8B3CF9-1CA7-4A59-8B4F-C2213CA9D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1637529-CE4D-400E-BFA4-4525A472FA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174DCD3-2D4E-40BA-98ED-B83D79F21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18B99B9-9207-4132-B574-9C388C456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498939-FF1E-407E-9BC1-C7911193A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52E3A95-D9D8-4B8D-B298-A67FE4C1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30C927F-C97D-4AE7-B465-BD22384C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110992" cy="42598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5125506" cy="132024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GlowVTI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</cp:revision>
  <dcterms:created xsi:type="dcterms:W3CDTF">2024-12-16T06:43:14Z</dcterms:created>
  <dcterms:modified xsi:type="dcterms:W3CDTF">2024-12-16T11:42:30Z</dcterms:modified>
</cp:coreProperties>
</file>