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7FB-044B-41EA-9D47-D0BE850F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C1A4-C2BB-496B-92E3-50B167FB6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Ghazanfar/Data Scientist</dc:creator>
  <cp:lastModifiedBy>Alishba Ghazanfar/Data Scientist</cp:lastModifiedBy>
  <cp:revision>1</cp:revision>
  <dcterms:created xsi:type="dcterms:W3CDTF">2024-12-17T05:49:49Z</dcterms:created>
  <dcterms:modified xsi:type="dcterms:W3CDTF">2024-12-17T05:52:24Z</dcterms:modified>
</cp:coreProperties>
</file>