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D9921-67D5-BD74-A6FA-5812AE2F887E}" v="33" dt="2024-12-19T07:18:2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6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3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3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6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7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0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9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/>
            </a:pP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Atlas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</cp:revision>
  <dcterms:created xsi:type="dcterms:W3CDTF">2024-12-16T06:43:14Z</dcterms:created>
  <dcterms:modified xsi:type="dcterms:W3CDTF">2024-12-19T07:18:28Z</dcterms:modified>
</cp:coreProperties>
</file>