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B5808-B890-3F04-085C-6A42ECBDC050}" v="18" dt="2024-12-06T10:37:45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3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7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1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2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3994" r:id="rId6"/>
    <p:sldLayoutId id="2147483990" r:id="rId7"/>
    <p:sldLayoutId id="2147483991" r:id="rId8"/>
    <p:sldLayoutId id="2147483992" r:id="rId9"/>
    <p:sldLayoutId id="2147483993" r:id="rId10"/>
    <p:sldLayoutId id="21474839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6" name="Rectangle 45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62" name="Freeform: Shape 46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: Shape 463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6" name="Freeform: Shape 46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6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7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9" name="Oval 47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8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FunkyShapesVTI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</cp:revision>
  <dcterms:created xsi:type="dcterms:W3CDTF">2024-12-06T10:24:39Z</dcterms:created>
  <dcterms:modified xsi:type="dcterms:W3CDTF">2024-12-06T10:37:53Z</dcterms:modified>
</cp:coreProperties>
</file>