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8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6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9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9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10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59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5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3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3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7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6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1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2EB82-97E6-4388-B3D3-4D7845663353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6090-D4CE-4607-B449-7B9944C4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84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095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2024-10-15T20:21:39Z</dcterms:created>
  <dcterms:modified xsi:type="dcterms:W3CDTF">2024-10-15T22:20:24Z</dcterms:modified>
</cp:coreProperties>
</file>