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4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5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82EB82-97E6-4388-B3D3-4D7845663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  <p:sldLayoutId id="21474841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095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2024-10-15T20:21:39Z</dcterms:created>
  <dcterms:modified xsi:type="dcterms:W3CDTF">2024-10-22T06:39:00Z</dcterms:modified>
</cp:coreProperties>
</file>