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3B5808-B890-3F04-085C-6A42ECBDC050}" v="14" dt="2024-12-06T10:32:50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Friday, December 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1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Friday, December 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5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Friday, December 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Friday, December 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1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Friday, December 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2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Friday, December 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4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Friday, December 6,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3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Friday, December 6,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7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Friday, December 6,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7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Friday, December 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6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Friday, December 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1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Friday, December 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53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15" r:id="rId6"/>
    <p:sldLayoutId id="2147483811" r:id="rId7"/>
    <p:sldLayoutId id="2147483812" r:id="rId8"/>
    <p:sldLayoutId id="2147483813" r:id="rId9"/>
    <p:sldLayoutId id="2147483814" r:id="rId10"/>
    <p:sldLayoutId id="214748381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5" name="Rectangle 234">
            <a:extLst>
              <a:ext uri="{FF2B5EF4-FFF2-40B4-BE49-F238E27FC236}">
                <a16:creationId xmlns:a16="http://schemas.microsoft.com/office/drawing/2014/main" id="{65D6A032-F742-47E1-82F2-1EC629434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A9AF7C97-BADA-4A0C-82CB-5BB641BAB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7" name="Freeform: Shape 236">
            <a:extLst>
              <a:ext uri="{FF2B5EF4-FFF2-40B4-BE49-F238E27FC236}">
                <a16:creationId xmlns:a16="http://schemas.microsoft.com/office/drawing/2014/main" id="{CD9C6F9B-2CB0-4FD8-8F6E-C04D4CE09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60324" cy="6434340"/>
          </a:xfrm>
          <a:custGeom>
            <a:avLst/>
            <a:gdLst>
              <a:gd name="connsiteX0" fmla="*/ 0 w 7760324"/>
              <a:gd name="connsiteY0" fmla="*/ 0 h 6434340"/>
              <a:gd name="connsiteX1" fmla="*/ 7193558 w 7760324"/>
              <a:gd name="connsiteY1" fmla="*/ 0 h 6434340"/>
              <a:gd name="connsiteX2" fmla="*/ 7270378 w 7760324"/>
              <a:gd name="connsiteY2" fmla="*/ 141666 h 6434340"/>
              <a:gd name="connsiteX3" fmla="*/ 7477890 w 7760324"/>
              <a:gd name="connsiteY3" fmla="*/ 744772 h 6434340"/>
              <a:gd name="connsiteX4" fmla="*/ 7459137 w 7760324"/>
              <a:gd name="connsiteY4" fmla="*/ 3396664 h 6434340"/>
              <a:gd name="connsiteX5" fmla="*/ 5749038 w 7760324"/>
              <a:gd name="connsiteY5" fmla="*/ 5643529 h 6434340"/>
              <a:gd name="connsiteX6" fmla="*/ 5004621 w 7760324"/>
              <a:gd name="connsiteY6" fmla="*/ 6096153 h 6434340"/>
              <a:gd name="connsiteX7" fmla="*/ 3484742 w 7760324"/>
              <a:gd name="connsiteY7" fmla="*/ 6399972 h 6434340"/>
              <a:gd name="connsiteX8" fmla="*/ 1300034 w 7760324"/>
              <a:gd name="connsiteY8" fmla="*/ 5884178 h 6434340"/>
              <a:gd name="connsiteX9" fmla="*/ 248715 w 7760324"/>
              <a:gd name="connsiteY9" fmla="*/ 5048740 h 6434340"/>
              <a:gd name="connsiteX10" fmla="*/ 0 w 7760324"/>
              <a:gd name="connsiteY10" fmla="*/ 4799696 h 643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60324" h="6434340">
                <a:moveTo>
                  <a:pt x="0" y="0"/>
                </a:moveTo>
                <a:lnTo>
                  <a:pt x="7193558" y="0"/>
                </a:lnTo>
                <a:lnTo>
                  <a:pt x="7270378" y="141666"/>
                </a:lnTo>
                <a:cubicBezTo>
                  <a:pt x="7374759" y="354823"/>
                  <a:pt x="7479140" y="567979"/>
                  <a:pt x="7477890" y="744772"/>
                </a:cubicBezTo>
                <a:cubicBezTo>
                  <a:pt x="7860620" y="1526346"/>
                  <a:pt x="7854369" y="2410310"/>
                  <a:pt x="7459137" y="3396664"/>
                </a:cubicBezTo>
                <a:cubicBezTo>
                  <a:pt x="7063906" y="4383018"/>
                  <a:pt x="6458662" y="5119852"/>
                  <a:pt x="5749038" y="5643529"/>
                </a:cubicBezTo>
                <a:cubicBezTo>
                  <a:pt x="5571320" y="5818646"/>
                  <a:pt x="5358807" y="5922711"/>
                  <a:pt x="5004621" y="6096153"/>
                </a:cubicBezTo>
                <a:cubicBezTo>
                  <a:pt x="4508758" y="6338972"/>
                  <a:pt x="3978103" y="6510739"/>
                  <a:pt x="3484742" y="6399972"/>
                </a:cubicBezTo>
                <a:cubicBezTo>
                  <a:pt x="2955337" y="6394946"/>
                  <a:pt x="2250713" y="6211452"/>
                  <a:pt x="1300034" y="5884178"/>
                </a:cubicBezTo>
                <a:cubicBezTo>
                  <a:pt x="904856" y="5615219"/>
                  <a:pt x="554416" y="5336740"/>
                  <a:pt x="248715" y="5048740"/>
                </a:cubicBezTo>
                <a:lnTo>
                  <a:pt x="0" y="4799696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3136192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58CE1DD1-65E2-46E3-8E5D-3D9551ADC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063" y="1460855"/>
            <a:ext cx="4904299" cy="5511445"/>
            <a:chOff x="6435063" y="1460855"/>
            <a:chExt cx="4904299" cy="5511445"/>
          </a:xfrm>
        </p:grpSpPr>
        <p:sp>
          <p:nvSpPr>
            <p:cNvPr id="228" name="Freeform 79">
              <a:extLst>
                <a:ext uri="{FF2B5EF4-FFF2-40B4-BE49-F238E27FC236}">
                  <a16:creationId xmlns:a16="http://schemas.microsoft.com/office/drawing/2014/main" id="{BA46EBEE-EDAC-420B-8980-1CC96D332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671651" y="5894855"/>
              <a:ext cx="667711" cy="1077445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9" name="Freeform 80">
              <a:extLst>
                <a:ext uri="{FF2B5EF4-FFF2-40B4-BE49-F238E27FC236}">
                  <a16:creationId xmlns:a16="http://schemas.microsoft.com/office/drawing/2014/main" id="{77940BD3-2762-48F7-9EED-0890C00B1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35063" y="3856192"/>
              <a:ext cx="895341" cy="460318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0" name="Freeform 82">
              <a:extLst>
                <a:ext uri="{FF2B5EF4-FFF2-40B4-BE49-F238E27FC236}">
                  <a16:creationId xmlns:a16="http://schemas.microsoft.com/office/drawing/2014/main" id="{9A8D39D2-38DC-4485-99D4-ED78E3436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755114" y="1460855"/>
              <a:ext cx="500784" cy="910515"/>
            </a:xfrm>
            <a:custGeom>
              <a:avLst/>
              <a:gdLst>
                <a:gd name="T0" fmla="*/ 3 w 37"/>
                <a:gd name="T1" fmla="*/ 28 h 67"/>
                <a:gd name="T2" fmla="*/ 4 w 37"/>
                <a:gd name="T3" fmla="*/ 19 h 67"/>
                <a:gd name="T4" fmla="*/ 5 w 37"/>
                <a:gd name="T5" fmla="*/ 12 h 67"/>
                <a:gd name="T6" fmla="*/ 13 w 37"/>
                <a:gd name="T7" fmla="*/ 1 h 67"/>
                <a:gd name="T8" fmla="*/ 25 w 37"/>
                <a:gd name="T9" fmla="*/ 1 h 67"/>
                <a:gd name="T10" fmla="*/ 35 w 37"/>
                <a:gd name="T11" fmla="*/ 7 h 67"/>
                <a:gd name="T12" fmla="*/ 33 w 37"/>
                <a:gd name="T13" fmla="*/ 47 h 67"/>
                <a:gd name="T14" fmla="*/ 24 w 37"/>
                <a:gd name="T15" fmla="*/ 65 h 67"/>
                <a:gd name="T16" fmla="*/ 13 w 37"/>
                <a:gd name="T17" fmla="*/ 66 h 67"/>
                <a:gd name="T18" fmla="*/ 2 w 37"/>
                <a:gd name="T19" fmla="*/ 60 h 67"/>
                <a:gd name="T20" fmla="*/ 1 w 37"/>
                <a:gd name="T21" fmla="*/ 48 h 67"/>
                <a:gd name="T22" fmla="*/ 3 w 37"/>
                <a:gd name="T23" fmla="*/ 2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67">
                  <a:moveTo>
                    <a:pt x="3" y="28"/>
                  </a:moveTo>
                  <a:cubicBezTo>
                    <a:pt x="3" y="25"/>
                    <a:pt x="4" y="20"/>
                    <a:pt x="4" y="19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6"/>
                    <a:pt x="10" y="3"/>
                    <a:pt x="13" y="1"/>
                  </a:cubicBezTo>
                  <a:cubicBezTo>
                    <a:pt x="16" y="0"/>
                    <a:pt x="20" y="0"/>
                    <a:pt x="25" y="1"/>
                  </a:cubicBezTo>
                  <a:cubicBezTo>
                    <a:pt x="30" y="2"/>
                    <a:pt x="34" y="4"/>
                    <a:pt x="35" y="7"/>
                  </a:cubicBezTo>
                  <a:cubicBezTo>
                    <a:pt x="37" y="11"/>
                    <a:pt x="33" y="43"/>
                    <a:pt x="33" y="47"/>
                  </a:cubicBezTo>
                  <a:cubicBezTo>
                    <a:pt x="32" y="57"/>
                    <a:pt x="30" y="63"/>
                    <a:pt x="24" y="65"/>
                  </a:cubicBezTo>
                  <a:cubicBezTo>
                    <a:pt x="21" y="67"/>
                    <a:pt x="17" y="67"/>
                    <a:pt x="13" y="66"/>
                  </a:cubicBezTo>
                  <a:cubicBezTo>
                    <a:pt x="8" y="66"/>
                    <a:pt x="4" y="64"/>
                    <a:pt x="2" y="60"/>
                  </a:cubicBezTo>
                  <a:cubicBezTo>
                    <a:pt x="1" y="57"/>
                    <a:pt x="0" y="53"/>
                    <a:pt x="1" y="48"/>
                  </a:cubicBezTo>
                  <a:cubicBezTo>
                    <a:pt x="1" y="48"/>
                    <a:pt x="3" y="30"/>
                    <a:pt x="3" y="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1" name="Freeform 83">
              <a:extLst>
                <a:ext uri="{FF2B5EF4-FFF2-40B4-BE49-F238E27FC236}">
                  <a16:creationId xmlns:a16="http://schemas.microsoft.com/office/drawing/2014/main" id="{6D44268A-9D5E-4A1A-B4F8-95251A18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63820" y="1482445"/>
              <a:ext cx="515958" cy="910515"/>
            </a:xfrm>
            <a:custGeom>
              <a:avLst/>
              <a:gdLst>
                <a:gd name="T0" fmla="*/ 36 w 38"/>
                <a:gd name="T1" fmla="*/ 58 h 67"/>
                <a:gd name="T2" fmla="*/ 33 w 38"/>
                <a:gd name="T3" fmla="*/ 63 h 67"/>
                <a:gd name="T4" fmla="*/ 27 w 38"/>
                <a:gd name="T5" fmla="*/ 65 h 67"/>
                <a:gd name="T6" fmla="*/ 24 w 38"/>
                <a:gd name="T7" fmla="*/ 66 h 67"/>
                <a:gd name="T8" fmla="*/ 16 w 38"/>
                <a:gd name="T9" fmla="*/ 65 h 67"/>
                <a:gd name="T10" fmla="*/ 9 w 38"/>
                <a:gd name="T11" fmla="*/ 59 h 67"/>
                <a:gd name="T12" fmla="*/ 6 w 38"/>
                <a:gd name="T13" fmla="*/ 48 h 67"/>
                <a:gd name="T14" fmla="*/ 5 w 38"/>
                <a:gd name="T15" fmla="*/ 37 h 67"/>
                <a:gd name="T16" fmla="*/ 2 w 38"/>
                <a:gd name="T17" fmla="*/ 22 h 67"/>
                <a:gd name="T18" fmla="*/ 1 w 38"/>
                <a:gd name="T19" fmla="*/ 9 h 67"/>
                <a:gd name="T20" fmla="*/ 13 w 38"/>
                <a:gd name="T21" fmla="*/ 1 h 67"/>
                <a:gd name="T22" fmla="*/ 23 w 38"/>
                <a:gd name="T23" fmla="*/ 2 h 67"/>
                <a:gd name="T24" fmla="*/ 28 w 38"/>
                <a:gd name="T25" fmla="*/ 6 h 67"/>
                <a:gd name="T26" fmla="*/ 32 w 38"/>
                <a:gd name="T27" fmla="*/ 14 h 67"/>
                <a:gd name="T28" fmla="*/ 37 w 38"/>
                <a:gd name="T29" fmla="*/ 46 h 67"/>
                <a:gd name="T30" fmla="*/ 36 w 38"/>
                <a:gd name="T31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67">
                  <a:moveTo>
                    <a:pt x="36" y="58"/>
                  </a:moveTo>
                  <a:cubicBezTo>
                    <a:pt x="35" y="60"/>
                    <a:pt x="34" y="62"/>
                    <a:pt x="33" y="63"/>
                  </a:cubicBezTo>
                  <a:cubicBezTo>
                    <a:pt x="31" y="64"/>
                    <a:pt x="29" y="64"/>
                    <a:pt x="27" y="65"/>
                  </a:cubicBezTo>
                  <a:cubicBezTo>
                    <a:pt x="26" y="65"/>
                    <a:pt x="25" y="66"/>
                    <a:pt x="24" y="66"/>
                  </a:cubicBezTo>
                  <a:cubicBezTo>
                    <a:pt x="21" y="67"/>
                    <a:pt x="18" y="67"/>
                    <a:pt x="16" y="65"/>
                  </a:cubicBezTo>
                  <a:cubicBezTo>
                    <a:pt x="13" y="64"/>
                    <a:pt x="11" y="62"/>
                    <a:pt x="9" y="59"/>
                  </a:cubicBezTo>
                  <a:cubicBezTo>
                    <a:pt x="7" y="56"/>
                    <a:pt x="6" y="52"/>
                    <a:pt x="6" y="48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16"/>
                    <a:pt x="0" y="12"/>
                    <a:pt x="1" y="9"/>
                  </a:cubicBezTo>
                  <a:cubicBezTo>
                    <a:pt x="3" y="5"/>
                    <a:pt x="7" y="1"/>
                    <a:pt x="13" y="1"/>
                  </a:cubicBezTo>
                  <a:cubicBezTo>
                    <a:pt x="18" y="0"/>
                    <a:pt x="21" y="2"/>
                    <a:pt x="23" y="2"/>
                  </a:cubicBezTo>
                  <a:cubicBezTo>
                    <a:pt x="25" y="3"/>
                    <a:pt x="26" y="4"/>
                    <a:pt x="28" y="6"/>
                  </a:cubicBezTo>
                  <a:cubicBezTo>
                    <a:pt x="29" y="8"/>
                    <a:pt x="30" y="10"/>
                    <a:pt x="32" y="14"/>
                  </a:cubicBezTo>
                  <a:cubicBezTo>
                    <a:pt x="33" y="18"/>
                    <a:pt x="37" y="46"/>
                    <a:pt x="37" y="46"/>
                  </a:cubicBezTo>
                  <a:cubicBezTo>
                    <a:pt x="38" y="52"/>
                    <a:pt x="37" y="56"/>
                    <a:pt x="36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2" name="Freeform 84">
              <a:extLst>
                <a:ext uri="{FF2B5EF4-FFF2-40B4-BE49-F238E27FC236}">
                  <a16:creationId xmlns:a16="http://schemas.microsoft.com/office/drawing/2014/main" id="{F0E273A2-7C37-438A-A4F5-7864B2DD2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85417" y="5361771"/>
              <a:ext cx="773940" cy="814407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3" name="Freeform 85">
              <a:extLst>
                <a:ext uri="{FF2B5EF4-FFF2-40B4-BE49-F238E27FC236}">
                  <a16:creationId xmlns:a16="http://schemas.microsoft.com/office/drawing/2014/main" id="{9C5A859B-CCA2-4744-9DFE-B734A9AEE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79512" y="5973150"/>
              <a:ext cx="485608" cy="885225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4" name="Freeform 87">
              <a:extLst>
                <a:ext uri="{FF2B5EF4-FFF2-40B4-BE49-F238E27FC236}">
                  <a16:creationId xmlns:a16="http://schemas.microsoft.com/office/drawing/2014/main" id="{F941723D-F68C-46C9-9763-281E9A4D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32755" y="2056731"/>
              <a:ext cx="748646" cy="804290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BlobVTI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30</cp:revision>
  <dcterms:created xsi:type="dcterms:W3CDTF">2024-12-06T10:24:39Z</dcterms:created>
  <dcterms:modified xsi:type="dcterms:W3CDTF">2024-12-06T10:33:08Z</dcterms:modified>
</cp:coreProperties>
</file>