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5" r:id="rId4"/>
    <p:sldMasterId id="2147483798" r:id="rId5"/>
  </p:sldMasterIdLst>
  <p:notesMasterIdLst>
    <p:notesMasterId r:id="rId20"/>
  </p:notesMasterIdLst>
  <p:handoutMasterIdLst>
    <p:handoutMasterId r:id="rId21"/>
  </p:handoutMasterIdLst>
  <p:sldIdLst>
    <p:sldId id="290" r:id="rId6"/>
    <p:sldId id="293" r:id="rId7"/>
    <p:sldId id="291" r:id="rId8"/>
    <p:sldId id="294" r:id="rId9"/>
    <p:sldId id="295" r:id="rId10"/>
    <p:sldId id="285" r:id="rId11"/>
    <p:sldId id="299" r:id="rId12"/>
    <p:sldId id="300" r:id="rId13"/>
    <p:sldId id="297" r:id="rId14"/>
    <p:sldId id="301" r:id="rId15"/>
    <p:sldId id="302" r:id="rId16"/>
    <p:sldId id="296" r:id="rId17"/>
    <p:sldId id="288" r:id="rId18"/>
    <p:sldId id="289"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58B"/>
    <a:srgbClr val="25BBD4"/>
    <a:srgbClr val="276B9B"/>
    <a:srgbClr val="3AC791"/>
    <a:srgbClr val="FFFFFF"/>
    <a:srgbClr val="008080"/>
    <a:srgbClr val="3380B5"/>
    <a:srgbClr val="318ABE"/>
    <a:srgbClr val="317FAB"/>
    <a:srgbClr val="038C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64" autoAdjust="0"/>
    <p:restoredTop sz="91382" autoAdjust="0"/>
  </p:normalViewPr>
  <p:slideViewPr>
    <p:cSldViewPr>
      <p:cViewPr varScale="1">
        <p:scale>
          <a:sx n="68" d="100"/>
          <a:sy n="68" d="100"/>
        </p:scale>
        <p:origin x="1680" y="6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6" d="100"/>
          <a:sy n="86" d="100"/>
        </p:scale>
        <p:origin x="-309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23C31A4-E588-4D7D-8556-3E7A80E3618E}" type="datetimeFigureOut">
              <a:rPr lang="es-MX" smtClean="0"/>
              <a:t>09/11/2016</a:t>
            </a:fld>
            <a:endParaRPr lang="es-MX"/>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A78EEE-C883-43D9-A467-67276DDB57ED}" type="slidenum">
              <a:rPr lang="es-MX" smtClean="0"/>
              <a:t>‹#›</a:t>
            </a:fld>
            <a:endParaRPr lang="es-MX"/>
          </a:p>
        </p:txBody>
      </p:sp>
    </p:spTree>
    <p:extLst>
      <p:ext uri="{BB962C8B-B14F-4D97-AF65-F5344CB8AC3E}">
        <p14:creationId xmlns:p14="http://schemas.microsoft.com/office/powerpoint/2010/main" val="11787014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s-MX"/>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BB0C0AB8-234C-4221-B0DB-DCE2DDF45C4A}" type="datetimeFigureOut">
              <a:rPr lang="es-MX"/>
              <a:pPr>
                <a:defRPr/>
              </a:pPr>
              <a:t>09/11/2016</a:t>
            </a:fld>
            <a:endParaRPr lang="es-MX"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MX"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s-MX"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s-MX"/>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A237F6BD-38D0-4C68-8BC5-3735B63F5FA1}" type="slidenum">
              <a:rPr lang="es-MX"/>
              <a:pPr>
                <a:defRPr/>
              </a:pPr>
              <a:t>‹#›</a:t>
            </a:fld>
            <a:endParaRPr lang="es-MX" dirty="0"/>
          </a:p>
        </p:txBody>
      </p:sp>
    </p:spTree>
    <p:extLst>
      <p:ext uri="{BB962C8B-B14F-4D97-AF65-F5344CB8AC3E}">
        <p14:creationId xmlns:p14="http://schemas.microsoft.com/office/powerpoint/2010/main" val="24100210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70000" lnSpcReduction="20000"/>
          </a:bodyPr>
          <a:lstStyle/>
          <a:p>
            <a:r>
              <a:rPr lang="en-US" b="1" dirty="0" smtClean="0"/>
              <a:t>Abstract Classes Compared to Interfaces</a:t>
            </a:r>
          </a:p>
          <a:p>
            <a:r>
              <a:rPr lang="en-US" dirty="0" smtClean="0"/>
              <a:t>Abstract classes are similar to interfaces. You cannot instantiate them, and they may contain a mix of methods declared with or without an implementation. However, with abstract classes, you can declare fields that are not static and final, and define public, protected, and private concrete methods. With interfaces, all fields are automatically public, static, and final, and all methods that you declare or define (as default methods) are public. In addition, you can extend only one class, whether or not it is abstract, whereas you can implement any number of interfaces.</a:t>
            </a:r>
          </a:p>
          <a:p>
            <a:endParaRPr lang="en-US" dirty="0" smtClean="0"/>
          </a:p>
          <a:p>
            <a:r>
              <a:rPr lang="en-US" dirty="0" smtClean="0"/>
              <a:t>Which should you use, abstract classes or interfaces?</a:t>
            </a:r>
          </a:p>
          <a:p>
            <a:r>
              <a:rPr lang="en-US" dirty="0" smtClean="0"/>
              <a:t>- Consider using abstract classes if any of these statements apply to your situation: </a:t>
            </a:r>
          </a:p>
          <a:p>
            <a:pPr lvl="1"/>
            <a:r>
              <a:rPr lang="en-US" dirty="0" smtClean="0"/>
              <a:t>+ You want to share code among several closely related classes.</a:t>
            </a:r>
          </a:p>
          <a:p>
            <a:pPr lvl="1"/>
            <a:r>
              <a:rPr lang="en-US" dirty="0" smtClean="0"/>
              <a:t>+ You expect that classes that extend your abstract class have many common methods or fields, or require access modifiers other than public (such as protected and private).</a:t>
            </a:r>
          </a:p>
          <a:p>
            <a:pPr lvl="1"/>
            <a:r>
              <a:rPr lang="en-US" baseline="0" dirty="0" smtClean="0"/>
              <a:t>+ </a:t>
            </a:r>
            <a:r>
              <a:rPr lang="en-US" dirty="0" smtClean="0"/>
              <a:t>You want to declare non-static or non-final fields. This enables you to define methods that can access and modify the state of the object to which they belong.</a:t>
            </a:r>
          </a:p>
          <a:p>
            <a:r>
              <a:rPr lang="en-US" dirty="0" smtClean="0"/>
              <a:t>- Consider using interfaces if any of these statements apply to your situation: </a:t>
            </a:r>
          </a:p>
          <a:p>
            <a:pPr lvl="1"/>
            <a:r>
              <a:rPr lang="en-US" dirty="0" smtClean="0"/>
              <a:t>+ You expect that unrelated classes would implement your interface. For example, the interfaces Comparable and </a:t>
            </a:r>
            <a:r>
              <a:rPr lang="en-US" dirty="0" err="1" smtClean="0"/>
              <a:t>Clonable</a:t>
            </a:r>
            <a:r>
              <a:rPr lang="en-US" dirty="0" smtClean="0"/>
              <a:t> are implemented by many unrelated classes.</a:t>
            </a:r>
          </a:p>
          <a:p>
            <a:pPr lvl="1"/>
            <a:r>
              <a:rPr lang="en-US" dirty="0" smtClean="0"/>
              <a:t>+ You want to specify the behavior of a particular data type, but not concerned about who implements its behavior.</a:t>
            </a:r>
          </a:p>
          <a:p>
            <a:pPr lvl="1"/>
            <a:r>
              <a:rPr lang="en-US" dirty="0" smtClean="0"/>
              <a:t>+ You want to take advantage of multiple inheritance of type.</a:t>
            </a:r>
          </a:p>
          <a:p>
            <a:endParaRPr lang="en-US" dirty="0" smtClean="0"/>
          </a:p>
          <a:p>
            <a:r>
              <a:rPr lang="en-US" dirty="0" smtClean="0"/>
              <a:t>An example of an abstract class in the JDK is </a:t>
            </a:r>
            <a:r>
              <a:rPr lang="en-US" dirty="0" err="1" smtClean="0"/>
              <a:t>AbstractMap</a:t>
            </a:r>
            <a:r>
              <a:rPr lang="en-US" dirty="0" smtClean="0"/>
              <a:t>, which is part of the Collections Framework. Its subclasses (which include </a:t>
            </a:r>
            <a:r>
              <a:rPr lang="en-US" dirty="0" err="1" smtClean="0"/>
              <a:t>HashMap</a:t>
            </a:r>
            <a:r>
              <a:rPr lang="en-US" dirty="0" smtClean="0"/>
              <a:t>, </a:t>
            </a:r>
            <a:r>
              <a:rPr lang="en-US" dirty="0" err="1" smtClean="0"/>
              <a:t>TreeMap</a:t>
            </a:r>
            <a:r>
              <a:rPr lang="en-US" dirty="0" smtClean="0"/>
              <a:t>, and </a:t>
            </a:r>
            <a:r>
              <a:rPr lang="en-US" dirty="0" err="1" smtClean="0"/>
              <a:t>ConcurrentHashMap</a:t>
            </a:r>
            <a:r>
              <a:rPr lang="en-US" dirty="0" smtClean="0"/>
              <a:t>) share many methods (including get, put, </a:t>
            </a:r>
            <a:r>
              <a:rPr lang="en-US" dirty="0" err="1" smtClean="0"/>
              <a:t>isEmpty</a:t>
            </a:r>
            <a:r>
              <a:rPr lang="en-US" dirty="0" smtClean="0"/>
              <a:t>, </a:t>
            </a:r>
            <a:r>
              <a:rPr lang="en-US" dirty="0" err="1" smtClean="0"/>
              <a:t>containsKey</a:t>
            </a:r>
            <a:r>
              <a:rPr lang="en-US" dirty="0" smtClean="0"/>
              <a:t>, and </a:t>
            </a:r>
            <a:r>
              <a:rPr lang="en-US" dirty="0" err="1" smtClean="0"/>
              <a:t>containsValue</a:t>
            </a:r>
            <a:r>
              <a:rPr lang="en-US" dirty="0" smtClean="0"/>
              <a:t>) that </a:t>
            </a:r>
            <a:r>
              <a:rPr lang="en-US" dirty="0" err="1" smtClean="0"/>
              <a:t>AbstractMap</a:t>
            </a:r>
            <a:r>
              <a:rPr lang="en-US" dirty="0" smtClean="0"/>
              <a:t> defines.</a:t>
            </a:r>
          </a:p>
          <a:p>
            <a:r>
              <a:rPr lang="en-US" dirty="0" smtClean="0"/>
              <a:t>An example of a class in the JDK that implements several interfaces is </a:t>
            </a:r>
            <a:r>
              <a:rPr lang="en-US" dirty="0" err="1" smtClean="0"/>
              <a:t>HashMap</a:t>
            </a:r>
            <a:r>
              <a:rPr lang="en-US" dirty="0" smtClean="0"/>
              <a:t>, which implements the interfaces Serializable, </a:t>
            </a:r>
            <a:r>
              <a:rPr lang="en-US" dirty="0" err="1" smtClean="0"/>
              <a:t>Cloneable</a:t>
            </a:r>
            <a:r>
              <a:rPr lang="en-US" dirty="0" smtClean="0"/>
              <a:t>, and Map&lt;K, V&gt;. By reading this list of interfaces, you can infer that an instance of </a:t>
            </a:r>
            <a:r>
              <a:rPr lang="en-US" dirty="0" err="1" smtClean="0"/>
              <a:t>HashMap</a:t>
            </a:r>
            <a:r>
              <a:rPr lang="en-US" dirty="0" smtClean="0"/>
              <a:t> (regardless of the developer or company who implemented the class) can be cloned, is serializable (which means that it can be converted into a byte stream), and has the functionality of a map. In addition, the Map&lt;K, V&gt; interface has been enhanced with many default methods such as merge and </a:t>
            </a:r>
            <a:r>
              <a:rPr lang="en-US" dirty="0" err="1" smtClean="0"/>
              <a:t>forEach</a:t>
            </a:r>
            <a:r>
              <a:rPr lang="en-US" dirty="0" smtClean="0"/>
              <a:t> that older classes that have implemented this interface do not have to define.</a:t>
            </a:r>
          </a:p>
          <a:p>
            <a:endParaRPr lang="en-US" dirty="0" smtClean="0"/>
          </a:p>
          <a:p>
            <a:r>
              <a:rPr lang="en-US" dirty="0" smtClean="0"/>
              <a:t>Note that many software libraries use both abstract classes and interfaces; the </a:t>
            </a:r>
            <a:r>
              <a:rPr lang="en-US" dirty="0" err="1" smtClean="0"/>
              <a:t>HashMap</a:t>
            </a:r>
            <a:r>
              <a:rPr lang="en-US" dirty="0" smtClean="0"/>
              <a:t> class implements several interfaces and also extends the abstract class </a:t>
            </a:r>
            <a:r>
              <a:rPr lang="en-US" dirty="0" err="1" smtClean="0"/>
              <a:t>AbstractMap</a:t>
            </a:r>
            <a:r>
              <a:rPr lang="en-US" dirty="0" smtClean="0"/>
              <a:t>.</a:t>
            </a:r>
          </a:p>
          <a:p>
            <a:endParaRPr lang="es-MX" dirty="0"/>
          </a:p>
        </p:txBody>
      </p:sp>
      <p:sp>
        <p:nvSpPr>
          <p:cNvPr id="4" name="3 Marcador de número de diapositiva"/>
          <p:cNvSpPr>
            <a:spLocks noGrp="1"/>
          </p:cNvSpPr>
          <p:nvPr>
            <p:ph type="sldNum" sz="quarter" idx="10"/>
          </p:nvPr>
        </p:nvSpPr>
        <p:spPr/>
        <p:txBody>
          <a:bodyPr/>
          <a:lstStyle/>
          <a:p>
            <a:pPr>
              <a:defRPr/>
            </a:pPr>
            <a:fld id="{A237F6BD-38D0-4C68-8BC5-3735B63F5FA1}" type="slidenum">
              <a:rPr lang="es-MX" smtClean="0"/>
              <a:pPr>
                <a:defRPr/>
              </a:pPr>
              <a:t>5</a:t>
            </a:fld>
            <a:endParaRPr lang="es-MX" dirty="0"/>
          </a:p>
        </p:txBody>
      </p:sp>
    </p:spTree>
    <p:extLst>
      <p:ext uri="{BB962C8B-B14F-4D97-AF65-F5344CB8AC3E}">
        <p14:creationId xmlns:p14="http://schemas.microsoft.com/office/powerpoint/2010/main" val="3167479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85000" lnSpcReduction="10000"/>
          </a:bodyPr>
          <a:lstStyle/>
          <a:p>
            <a:r>
              <a:rPr lang="en-US" dirty="0" smtClean="0"/>
              <a:t>One reason why the Java programming language does not permit you to extend more than one class is to avoid the issues of </a:t>
            </a:r>
            <a:r>
              <a:rPr lang="en-US" i="1" dirty="0" smtClean="0"/>
              <a:t>multiple inheritance of state</a:t>
            </a:r>
            <a:r>
              <a:rPr lang="en-US" dirty="0" smtClean="0"/>
              <a:t>, which is the ability to inherit fields from multiple classes. For example, suppose that you are able to define a new class that extends multiple classes. When you create an object by instantiating that class, that object will inherit fields from all of the class's </a:t>
            </a:r>
            <a:r>
              <a:rPr lang="en-US" dirty="0" err="1" smtClean="0"/>
              <a:t>superclasses</a:t>
            </a:r>
            <a:r>
              <a:rPr lang="en-US" dirty="0" smtClean="0"/>
              <a:t>. What if methods or constructors from different </a:t>
            </a:r>
            <a:r>
              <a:rPr lang="en-US" dirty="0" err="1" smtClean="0"/>
              <a:t>superclasses</a:t>
            </a:r>
            <a:r>
              <a:rPr lang="en-US" dirty="0" smtClean="0"/>
              <a:t> instantiate the same field? Which method or constructor will take precedence? Because interfaces do not contain fields, you do not have to worry about problems that result from multiple inheritance of state.</a:t>
            </a:r>
          </a:p>
          <a:p>
            <a:endParaRPr lang="en-US" dirty="0" smtClean="0"/>
          </a:p>
          <a:p>
            <a:r>
              <a:rPr lang="en-US" i="1" dirty="0" smtClean="0"/>
              <a:t>Multiple inheritance of implementation</a:t>
            </a:r>
            <a:r>
              <a:rPr lang="en-US" dirty="0" smtClean="0"/>
              <a:t> is the ability to inherit method definitions from multiple classes. Problems arise with this type of multiple inheritance, such as name conflicts and ambiguity. When compilers of programming languages that support this type of multiple inheritance encounter </a:t>
            </a:r>
            <a:r>
              <a:rPr lang="en-US" dirty="0" err="1" smtClean="0"/>
              <a:t>superclasses</a:t>
            </a:r>
            <a:r>
              <a:rPr lang="en-US" dirty="0" smtClean="0"/>
              <a:t> that contain methods with the same name, they sometimes cannot determine which member or method to access or invoke. In addition, a programmer can unwittingly introduce a name conflict by adding a new method to a superclass. Default methods</a:t>
            </a:r>
            <a:r>
              <a:rPr lang="en-US" baseline="0" dirty="0" smtClean="0"/>
              <a:t> </a:t>
            </a:r>
            <a:r>
              <a:rPr lang="en-US" dirty="0" smtClean="0"/>
              <a:t>introduce one form of multiple inheritance of implementation. A class can implement more than one interface, which can contain default methods that have the same name. The Java compiler provides some rules to determine which default method a particular class uses.</a:t>
            </a:r>
          </a:p>
          <a:p>
            <a:endParaRPr lang="en-US" dirty="0" smtClean="0"/>
          </a:p>
          <a:p>
            <a:r>
              <a:rPr lang="en-US" dirty="0" smtClean="0"/>
              <a:t>The Java programming language supports </a:t>
            </a:r>
            <a:r>
              <a:rPr lang="en-US" i="1" dirty="0" smtClean="0"/>
              <a:t>multiple inheritance of type</a:t>
            </a:r>
            <a:r>
              <a:rPr lang="en-US" dirty="0" smtClean="0"/>
              <a:t>, which is the ability of a class to implement more than one interface. An object can have multiple types: the type of its own class and the types of all the interfaces that the class implements. This means that if a variable is declared to be the type of an interface, then its value can reference any object that is instantiated from any class that implements the interface. </a:t>
            </a:r>
            <a:endParaRPr lang="en-US" baseline="0" dirty="0" smtClean="0"/>
          </a:p>
          <a:p>
            <a:endParaRPr lang="en-US" dirty="0" smtClean="0"/>
          </a:p>
          <a:p>
            <a:r>
              <a:rPr lang="en-US" dirty="0" smtClean="0"/>
              <a:t>As with multiple inheritance of implementation, a class can inherit different implementations of a method defined (as default or static) in the interfaces that it extends. In this case, the compiler or the user must decide which one to use.</a:t>
            </a:r>
          </a:p>
          <a:p>
            <a:endParaRPr lang="es-MX" dirty="0"/>
          </a:p>
        </p:txBody>
      </p:sp>
      <p:sp>
        <p:nvSpPr>
          <p:cNvPr id="4" name="3 Marcador de número de diapositiva"/>
          <p:cNvSpPr>
            <a:spLocks noGrp="1"/>
          </p:cNvSpPr>
          <p:nvPr>
            <p:ph type="sldNum" sz="quarter" idx="10"/>
          </p:nvPr>
        </p:nvSpPr>
        <p:spPr/>
        <p:txBody>
          <a:bodyPr/>
          <a:lstStyle/>
          <a:p>
            <a:pPr>
              <a:defRPr/>
            </a:pPr>
            <a:fld id="{A237F6BD-38D0-4C68-8BC5-3735B63F5FA1}" type="slidenum">
              <a:rPr lang="es-MX" smtClean="0"/>
              <a:pPr>
                <a:defRPr/>
              </a:pPr>
              <a:t>8</a:t>
            </a:fld>
            <a:endParaRPr lang="es-MX" dirty="0"/>
          </a:p>
        </p:txBody>
      </p:sp>
    </p:spTree>
    <p:extLst>
      <p:ext uri="{BB962C8B-B14F-4D97-AF65-F5344CB8AC3E}">
        <p14:creationId xmlns:p14="http://schemas.microsoft.com/office/powerpoint/2010/main" val="3535370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An overridden method would have the exact same method name, return type, number of parameters, and types of parameters as the method in the parent class, and the only difference would be the definition of the method</a:t>
            </a:r>
          </a:p>
          <a:p>
            <a:endParaRPr lang="es-MX" dirty="0"/>
          </a:p>
        </p:txBody>
      </p:sp>
      <p:sp>
        <p:nvSpPr>
          <p:cNvPr id="4" name="3 Marcador de número de diapositiva"/>
          <p:cNvSpPr>
            <a:spLocks noGrp="1"/>
          </p:cNvSpPr>
          <p:nvPr>
            <p:ph type="sldNum" sz="quarter" idx="10"/>
          </p:nvPr>
        </p:nvSpPr>
        <p:spPr/>
        <p:txBody>
          <a:bodyPr/>
          <a:lstStyle/>
          <a:p>
            <a:pPr>
              <a:defRPr/>
            </a:pPr>
            <a:fld id="{A237F6BD-38D0-4C68-8BC5-3735B63F5FA1}" type="slidenum">
              <a:rPr lang="es-MX" smtClean="0"/>
              <a:pPr>
                <a:defRPr/>
              </a:pPr>
              <a:t>11</a:t>
            </a:fld>
            <a:endParaRPr lang="es-MX" dirty="0"/>
          </a:p>
        </p:txBody>
      </p:sp>
    </p:spTree>
    <p:extLst>
      <p:ext uri="{BB962C8B-B14F-4D97-AF65-F5344CB8AC3E}">
        <p14:creationId xmlns:p14="http://schemas.microsoft.com/office/powerpoint/2010/main" val="8325317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2.w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2.w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01">
    <p:spTree>
      <p:nvGrpSpPr>
        <p:cNvPr id="1" name=""/>
        <p:cNvGrpSpPr/>
        <p:nvPr/>
      </p:nvGrpSpPr>
      <p:grpSpPr>
        <a:xfrm>
          <a:off x="0" y="0"/>
          <a:ext cx="0" cy="0"/>
          <a:chOff x="0" y="0"/>
          <a:chExt cx="0" cy="0"/>
        </a:xfrm>
      </p:grpSpPr>
      <p:pic>
        <p:nvPicPr>
          <p:cNvPr id="11" name="Picture 10" descr="portada1.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043608" y="0"/>
            <a:ext cx="8100392" cy="6876140"/>
          </a:xfrm>
          <a:prstGeom prst="rect">
            <a:avLst/>
          </a:prstGeom>
        </p:spPr>
      </p:pic>
      <p:sp>
        <p:nvSpPr>
          <p:cNvPr id="12" name="Rectangle 9"/>
          <p:cNvSpPr/>
          <p:nvPr userDrawn="1"/>
        </p:nvSpPr>
        <p:spPr>
          <a:xfrm>
            <a:off x="0" y="0"/>
            <a:ext cx="9144000" cy="6858000"/>
          </a:xfrm>
          <a:custGeom>
            <a:avLst/>
            <a:gdLst/>
            <a:ahLst/>
            <a:cxnLst/>
            <a:rect l="l" t="t" r="r" b="b"/>
            <a:pathLst>
              <a:path w="9144000" h="6858000">
                <a:moveTo>
                  <a:pt x="9141440" y="0"/>
                </a:moveTo>
                <a:lnTo>
                  <a:pt x="9144000" y="0"/>
                </a:lnTo>
                <a:lnTo>
                  <a:pt x="9144000" y="6858000"/>
                </a:lnTo>
                <a:lnTo>
                  <a:pt x="9141440" y="6858000"/>
                </a:lnTo>
                <a:close/>
                <a:moveTo>
                  <a:pt x="0" y="0"/>
                </a:moveTo>
                <a:lnTo>
                  <a:pt x="6925322" y="0"/>
                </a:lnTo>
                <a:lnTo>
                  <a:pt x="2771800" y="6858000"/>
                </a:lnTo>
                <a:lnTo>
                  <a:pt x="0" y="6858000"/>
                </a:lnTo>
                <a:close/>
              </a:path>
            </a:pathLst>
          </a:custGeom>
          <a:gradFill flip="none" rotWithShape="1">
            <a:gsLst>
              <a:gs pos="0">
                <a:srgbClr val="276B9B"/>
              </a:gs>
              <a:gs pos="100000">
                <a:srgbClr val="3AC791"/>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53" name="Title 15"/>
          <p:cNvSpPr>
            <a:spLocks noGrp="1"/>
          </p:cNvSpPr>
          <p:nvPr>
            <p:ph type="title" hasCustomPrompt="1"/>
          </p:nvPr>
        </p:nvSpPr>
        <p:spPr>
          <a:xfrm>
            <a:off x="323528" y="404664"/>
            <a:ext cx="4392488" cy="1944216"/>
          </a:xfrm>
          <a:prstGeom prst="rect">
            <a:avLst/>
          </a:prstGeom>
        </p:spPr>
        <p:txBody>
          <a:bodyPr anchor="b">
            <a:normAutofit/>
          </a:bodyPr>
          <a:lstStyle>
            <a:lvl1pPr algn="l">
              <a:lnSpc>
                <a:spcPct val="90000"/>
              </a:lnSpc>
              <a:defRPr sz="4000" b="0" spc="0" baseline="0">
                <a:solidFill>
                  <a:schemeClr val="bg1"/>
                </a:solidFill>
                <a:effectLst/>
                <a:latin typeface="Arial" pitchFamily="34" charset="0"/>
                <a:cs typeface="Arial" pitchFamily="34" charset="0"/>
              </a:defRPr>
            </a:lvl1pPr>
          </a:lstStyle>
          <a:p>
            <a:r>
              <a:rPr lang="en-US" noProof="0" smtClean="0"/>
              <a:t>Click To Edit Master Title Style</a:t>
            </a:r>
            <a:endParaRPr lang="en-US" noProof="0"/>
          </a:p>
        </p:txBody>
      </p:sp>
      <p:sp>
        <p:nvSpPr>
          <p:cNvPr id="54" name="Text Placeholder 17"/>
          <p:cNvSpPr>
            <a:spLocks noGrp="1"/>
          </p:cNvSpPr>
          <p:nvPr>
            <p:ph type="body" sz="quarter" idx="11"/>
          </p:nvPr>
        </p:nvSpPr>
        <p:spPr>
          <a:xfrm>
            <a:off x="323528" y="2420888"/>
            <a:ext cx="4392488" cy="792088"/>
          </a:xfrm>
          <a:prstGeom prst="rect">
            <a:avLst/>
          </a:prstGeom>
        </p:spPr>
        <p:txBody>
          <a:bodyPr>
            <a:noAutofit/>
          </a:bodyPr>
          <a:lstStyle>
            <a:lvl1pPr marL="0" indent="0" algn="l">
              <a:lnSpc>
                <a:spcPct val="80000"/>
              </a:lnSpc>
              <a:buNone/>
              <a:defRPr sz="2000">
                <a:solidFill>
                  <a:schemeClr val="bg1"/>
                </a:solidFill>
                <a:effectLst/>
                <a:latin typeface="Arial" pitchFamily="34" charset="0"/>
                <a:cs typeface="Arial" pitchFamily="34" charset="0"/>
              </a:defRPr>
            </a:lvl1pPr>
            <a:lvl2pPr marL="0" indent="0" algn="l">
              <a:buNone/>
              <a:defRPr sz="1600">
                <a:solidFill>
                  <a:schemeClr val="bg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s-ES" noProof="0" smtClean="0"/>
              <a:t>Haga clic para modificar el estilo de texto del patrón</a:t>
            </a:r>
          </a:p>
          <a:p>
            <a:pPr lvl="1"/>
            <a:r>
              <a:rPr lang="es-ES" noProof="0" smtClean="0"/>
              <a:t>Segundo nivel</a:t>
            </a:r>
          </a:p>
        </p:txBody>
      </p:sp>
      <p:sp>
        <p:nvSpPr>
          <p:cNvPr id="10" name="Rectangle 9"/>
          <p:cNvSpPr>
            <a:spLocks noChangeArrowheads="1"/>
          </p:cNvSpPr>
          <p:nvPr userDrawn="1"/>
        </p:nvSpPr>
        <p:spPr bwMode="auto">
          <a:xfrm>
            <a:off x="323528" y="188640"/>
            <a:ext cx="5111750" cy="144463"/>
          </a:xfrm>
          <a:prstGeom prst="rect">
            <a:avLst/>
          </a:prstGeom>
          <a:noFill/>
          <a:ln w="9525">
            <a:noFill/>
            <a:miter lim="800000"/>
            <a:headEnd/>
            <a:tailEnd/>
          </a:ln>
        </p:spPr>
        <p:txBody>
          <a:bodyPr/>
          <a:lstStyle/>
          <a:p>
            <a:pPr algn="l"/>
            <a:r>
              <a:rPr lang="en-US" sz="800" noProof="0" smtClean="0">
                <a:solidFill>
                  <a:srgbClr val="FFFFFF"/>
                </a:solidFill>
                <a:cs typeface="Arial" charset="0"/>
              </a:rPr>
              <a:t>All Rights Reserved © Valores Corporativos Softtek S.A. de C.V. 2015. Internal.</a:t>
            </a:r>
            <a:endParaRPr lang="en-US" sz="800" noProof="0">
              <a:solidFill>
                <a:srgbClr val="FFFFFF"/>
              </a:solidFill>
              <a:cs typeface="Arial" charset="0"/>
            </a:endParaRPr>
          </a:p>
        </p:txBody>
      </p:sp>
      <p:pic>
        <p:nvPicPr>
          <p:cNvPr id="15" name="Picture 14"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7452320" y="5617067"/>
            <a:ext cx="1258992" cy="817241"/>
          </a:xfrm>
          <a:prstGeom prst="rect">
            <a:avLst/>
          </a:prstGeom>
          <a:effectLst/>
        </p:spPr>
      </p:pic>
      <p:pic>
        <p:nvPicPr>
          <p:cNvPr id="3" name="Picture 2"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1467" y="5481683"/>
            <a:ext cx="1872208" cy="958850"/>
          </a:xfrm>
          <a:prstGeom prst="rect">
            <a:avLst/>
          </a:prstGeom>
        </p:spPr>
      </p:pic>
    </p:spTree>
    <p:extLst>
      <p:ext uri="{BB962C8B-B14F-4D97-AF65-F5344CB8AC3E}">
        <p14:creationId xmlns:p14="http://schemas.microsoft.com/office/powerpoint/2010/main" val="12911637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2227" y="1339789"/>
            <a:ext cx="8208912" cy="4965019"/>
          </a:xfrm>
        </p:spPr>
        <p:txBody>
          <a:bodyPr/>
          <a:lstStyle>
            <a:lvl1pPr marL="126000"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lvl1pPr>
            <a:lvl2pPr marL="540000"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lvl2pPr>
            <a:lvl3pPr marL="715963"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lvl3pPr>
            <a:lvl4pPr marL="923925"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lvl4pPr>
          </a:lstStyle>
          <a:p>
            <a:pPr marL="126000" marR="0" lvl="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8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Click to edit Master text styles</a:t>
            </a:r>
          </a:p>
          <a:p>
            <a:pPr marL="540000" marR="0" lvl="1"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6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Second level</a:t>
            </a:r>
          </a:p>
          <a:p>
            <a:pPr marL="715963" marR="0" lvl="2"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4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Third level</a:t>
            </a:r>
          </a:p>
          <a:p>
            <a:pPr marL="923925" marR="0" lvl="3"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2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Fourth level</a:t>
            </a:r>
          </a:p>
        </p:txBody>
      </p:sp>
      <p:sp>
        <p:nvSpPr>
          <p:cNvPr id="5"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p>
            <a:pPr lvl="0"/>
            <a:r>
              <a:rPr lang="en-US" noProof="0" smtClean="0"/>
              <a:t>Click to edit Master title style</a:t>
            </a:r>
          </a:p>
        </p:txBody>
      </p:sp>
      <p:sp>
        <p:nvSpPr>
          <p:cNvPr id="9"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23850744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lums">
    <p:spTree>
      <p:nvGrpSpPr>
        <p:cNvPr id="1" name=""/>
        <p:cNvGrpSpPr/>
        <p:nvPr/>
      </p:nvGrpSpPr>
      <p:grpSpPr>
        <a:xfrm>
          <a:off x="0" y="0"/>
          <a:ext cx="0" cy="0"/>
          <a:chOff x="0" y="0"/>
          <a:chExt cx="0" cy="0"/>
        </a:xfrm>
      </p:grpSpPr>
      <p:sp>
        <p:nvSpPr>
          <p:cNvPr id="4" name="Content Placeholder 2"/>
          <p:cNvSpPr>
            <a:spLocks noGrp="1"/>
          </p:cNvSpPr>
          <p:nvPr>
            <p:ph sz="half" idx="1"/>
          </p:nvPr>
        </p:nvSpPr>
        <p:spPr>
          <a:xfrm>
            <a:off x="457200" y="1339993"/>
            <a:ext cx="4038600" cy="4964815"/>
          </a:xfrm>
        </p:spPr>
        <p:txBody>
          <a:bodyPr/>
          <a:lstStyle>
            <a:lvl1pPr marL="126000" marR="0" indent="-180000" algn="l" defTabSz="914400" rtl="0" eaLnBrk="0" fontAlgn="base" latinLnBrk="0" hangingPunct="0">
              <a:lnSpc>
                <a:spcPct val="100000"/>
              </a:lnSpc>
              <a:spcBef>
                <a:spcPct val="20000"/>
              </a:spcBef>
              <a:spcAft>
                <a:spcPct val="0"/>
              </a:spcAft>
              <a:buClrTx/>
              <a:buSzTx/>
              <a:buFont typeface="Lucida Grande"/>
              <a:buChar char="›"/>
              <a:tabLst/>
              <a:defRPr sz="1800"/>
            </a:lvl1pPr>
            <a:lvl2pPr marL="540000"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sz="1600"/>
            </a:lvl2pPr>
            <a:lvl3pPr marL="715963"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sz="1400"/>
            </a:lvl3pPr>
            <a:lvl4pPr marL="923925"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sz="1800"/>
            </a:lvl4pPr>
            <a:lvl5pPr>
              <a:defRPr sz="1800"/>
            </a:lvl5pPr>
            <a:lvl6pPr>
              <a:defRPr sz="1800"/>
            </a:lvl6pPr>
            <a:lvl7pPr>
              <a:defRPr sz="1800"/>
            </a:lvl7pPr>
            <a:lvl8pPr>
              <a:defRPr sz="1800"/>
            </a:lvl8pPr>
            <a:lvl9pPr>
              <a:defRPr sz="1800"/>
            </a:lvl9pPr>
          </a:lstStyle>
          <a:p>
            <a:pPr marL="126000" marR="0" lvl="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8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Click to edit Master text styles</a:t>
            </a:r>
          </a:p>
          <a:p>
            <a:pPr marL="540000" marR="0" lvl="1"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6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Second level</a:t>
            </a:r>
          </a:p>
          <a:p>
            <a:pPr marL="715963" marR="0" lvl="2"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4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Third level</a:t>
            </a:r>
          </a:p>
          <a:p>
            <a:pPr marL="923925" marR="0" lvl="3"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2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Fourth level</a:t>
            </a:r>
          </a:p>
        </p:txBody>
      </p:sp>
      <p:sp>
        <p:nvSpPr>
          <p:cNvPr id="5" name="Content Placeholder 3"/>
          <p:cNvSpPr>
            <a:spLocks noGrp="1"/>
          </p:cNvSpPr>
          <p:nvPr>
            <p:ph sz="half" idx="2"/>
          </p:nvPr>
        </p:nvSpPr>
        <p:spPr>
          <a:xfrm>
            <a:off x="4648200" y="1339993"/>
            <a:ext cx="4038600" cy="4964815"/>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marL="126000" marR="0" lvl="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10"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168671475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ick Message_01">
    <p:spTree>
      <p:nvGrpSpPr>
        <p:cNvPr id="1" name=""/>
        <p:cNvGrpSpPr/>
        <p:nvPr/>
      </p:nvGrpSpPr>
      <p:grpSpPr>
        <a:xfrm>
          <a:off x="0" y="0"/>
          <a:ext cx="0" cy="0"/>
          <a:chOff x="0" y="0"/>
          <a:chExt cx="0" cy="0"/>
        </a:xfrm>
      </p:grpSpPr>
      <p:sp>
        <p:nvSpPr>
          <p:cNvPr id="7" name="Rectangle 6"/>
          <p:cNvSpPr/>
          <p:nvPr userDrawn="1"/>
        </p:nvSpPr>
        <p:spPr>
          <a:xfrm>
            <a:off x="0" y="2204864"/>
            <a:ext cx="9144000" cy="2880320"/>
          </a:xfrm>
          <a:prstGeom prst="rect">
            <a:avLst/>
          </a:prstGeom>
          <a:gradFill flip="none" rotWithShape="1">
            <a:gsLst>
              <a:gs pos="0">
                <a:srgbClr val="3F358B"/>
              </a:gs>
              <a:gs pos="100000">
                <a:srgbClr val="25BBD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4" name="Text Placeholder 4"/>
          <p:cNvSpPr>
            <a:spLocks noGrp="1"/>
          </p:cNvSpPr>
          <p:nvPr>
            <p:ph type="body" sz="quarter" idx="10"/>
          </p:nvPr>
        </p:nvSpPr>
        <p:spPr>
          <a:xfrm>
            <a:off x="463550" y="2348880"/>
            <a:ext cx="8216426" cy="2511188"/>
          </a:xfrm>
        </p:spPr>
        <p:txBody>
          <a:bodyPr anchor="ctr">
            <a:normAutofit/>
          </a:bodyPr>
          <a:lstStyle>
            <a:lvl1pPr algn="ctr">
              <a:lnSpc>
                <a:spcPct val="80000"/>
              </a:lnSpc>
              <a:buNone/>
              <a:defRPr sz="3200" b="0">
                <a:solidFill>
                  <a:schemeClr val="bg2"/>
                </a:solidFill>
                <a:effectLst/>
                <a:latin typeface="Arial"/>
                <a:cs typeface="Arial"/>
              </a:defRPr>
            </a:lvl1pPr>
            <a:lvl2pPr algn="ctr">
              <a:buNone/>
              <a:defRPr sz="2000">
                <a:solidFill>
                  <a:schemeClr val="bg2"/>
                </a:solidFill>
              </a:defRPr>
            </a:lvl2pPr>
            <a:lvl3pPr algn="ctr">
              <a:buNone/>
              <a:defRPr sz="2000">
                <a:solidFill>
                  <a:schemeClr val="bg2"/>
                </a:solidFill>
              </a:defRPr>
            </a:lvl3pPr>
            <a:lvl4pPr algn="ctr">
              <a:buNone/>
              <a:defRPr sz="2000">
                <a:solidFill>
                  <a:schemeClr val="bg2"/>
                </a:solidFill>
              </a:defRPr>
            </a:lvl4pPr>
            <a:lvl5pPr algn="ctr">
              <a:buNone/>
              <a:defRPr sz="2000">
                <a:solidFill>
                  <a:schemeClr val="bg2"/>
                </a:solidFill>
              </a:defRPr>
            </a:lvl5pPr>
          </a:lstStyle>
          <a:p>
            <a:pPr lvl="0"/>
            <a:r>
              <a:rPr lang="en-US" noProof="0" smtClean="0"/>
              <a:t>Click to edit Master text styles</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13"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426668476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ick Message_02">
    <p:spTree>
      <p:nvGrpSpPr>
        <p:cNvPr id="1" name=""/>
        <p:cNvGrpSpPr/>
        <p:nvPr/>
      </p:nvGrpSpPr>
      <p:grpSpPr>
        <a:xfrm>
          <a:off x="0" y="0"/>
          <a:ext cx="0" cy="0"/>
          <a:chOff x="0" y="0"/>
          <a:chExt cx="0" cy="0"/>
        </a:xfrm>
      </p:grpSpPr>
      <p:sp>
        <p:nvSpPr>
          <p:cNvPr id="7" name="Rectangle 6"/>
          <p:cNvSpPr/>
          <p:nvPr userDrawn="1"/>
        </p:nvSpPr>
        <p:spPr>
          <a:xfrm>
            <a:off x="0" y="2204864"/>
            <a:ext cx="9144000" cy="2880320"/>
          </a:xfrm>
          <a:prstGeom prst="rect">
            <a:avLst/>
          </a:prstGeom>
          <a:gradFill flip="none" rotWithShape="1">
            <a:gsLst>
              <a:gs pos="0">
                <a:srgbClr val="3AC791"/>
              </a:gs>
              <a:gs pos="100000">
                <a:srgbClr val="276B9B"/>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4" name="Text Placeholder 4"/>
          <p:cNvSpPr>
            <a:spLocks noGrp="1"/>
          </p:cNvSpPr>
          <p:nvPr>
            <p:ph type="body" sz="quarter" idx="10"/>
          </p:nvPr>
        </p:nvSpPr>
        <p:spPr>
          <a:xfrm>
            <a:off x="463550" y="2348880"/>
            <a:ext cx="8216426" cy="2511188"/>
          </a:xfrm>
          <a:effectLst/>
        </p:spPr>
        <p:txBody>
          <a:bodyPr anchor="ctr">
            <a:normAutofit/>
          </a:bodyPr>
          <a:lstStyle>
            <a:lvl1pPr algn="ctr">
              <a:lnSpc>
                <a:spcPct val="80000"/>
              </a:lnSpc>
              <a:buNone/>
              <a:defRPr sz="3200" b="0">
                <a:solidFill>
                  <a:schemeClr val="bg2"/>
                </a:solidFill>
                <a:effectLst/>
                <a:latin typeface="Arial"/>
                <a:cs typeface="Arial"/>
              </a:defRPr>
            </a:lvl1pPr>
            <a:lvl2pPr algn="ctr">
              <a:buNone/>
              <a:defRPr sz="2000">
                <a:solidFill>
                  <a:schemeClr val="bg2"/>
                </a:solidFill>
              </a:defRPr>
            </a:lvl2pPr>
            <a:lvl3pPr algn="ctr">
              <a:buNone/>
              <a:defRPr sz="2000">
                <a:solidFill>
                  <a:schemeClr val="bg2"/>
                </a:solidFill>
              </a:defRPr>
            </a:lvl3pPr>
            <a:lvl4pPr algn="ctr">
              <a:buNone/>
              <a:defRPr sz="2000">
                <a:solidFill>
                  <a:schemeClr val="bg2"/>
                </a:solidFill>
              </a:defRPr>
            </a:lvl4pPr>
            <a:lvl5pPr algn="ctr">
              <a:buNone/>
              <a:defRPr sz="2000">
                <a:solidFill>
                  <a:schemeClr val="bg2"/>
                </a:solidFill>
              </a:defRPr>
            </a:lvl5pPr>
          </a:lstStyle>
          <a:p>
            <a:pPr lvl="0"/>
            <a:r>
              <a:rPr lang="en-US" noProof="0" smtClean="0"/>
              <a:t>Click to edit Master text styles</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13"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280404104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0"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
        <p:nvSpPr>
          <p:cNvPr id="3" name="Title 2"/>
          <p:cNvSpPr>
            <a:spLocks noGrp="1"/>
          </p:cNvSpPr>
          <p:nvPr>
            <p:ph type="title"/>
          </p:nvPr>
        </p:nvSpPr>
        <p:spPr/>
        <p:txBody>
          <a:bodyPr/>
          <a:lstStyle/>
          <a:p>
            <a:r>
              <a:rPr lang="en-US" noProof="0" smtClean="0"/>
              <a:t>Click to edit Master title style</a:t>
            </a:r>
            <a:endParaRPr lang="en-US" noProof="0"/>
          </a:p>
        </p:txBody>
      </p:sp>
      <p:cxnSp>
        <p:nvCxnSpPr>
          <p:cNvPr id="32" name="Straight Connector 31"/>
          <p:cNvCxnSpPr/>
          <p:nvPr userDrawn="1"/>
        </p:nvCxnSpPr>
        <p:spPr>
          <a:xfrm flipH="1" flipV="1">
            <a:off x="467544" y="3645024"/>
            <a:ext cx="3240360" cy="422"/>
          </a:xfrm>
          <a:prstGeom prst="line">
            <a:avLst/>
          </a:prstGeom>
          <a:ln>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flipH="1" flipV="1">
            <a:off x="5292080" y="3645024"/>
            <a:ext cx="3240360" cy="422"/>
          </a:xfrm>
          <a:prstGeom prst="line">
            <a:avLst/>
          </a:prstGeom>
          <a:ln>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4499992" y="1268760"/>
            <a:ext cx="0" cy="1728192"/>
          </a:xfrm>
          <a:prstGeom prst="line">
            <a:avLst/>
          </a:prstGeom>
          <a:ln>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499992" y="4293096"/>
            <a:ext cx="0" cy="1728192"/>
          </a:xfrm>
          <a:prstGeom prst="line">
            <a:avLst/>
          </a:prstGeom>
          <a:ln>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40" name="Content Placeholder 39"/>
          <p:cNvSpPr>
            <a:spLocks noGrp="1"/>
          </p:cNvSpPr>
          <p:nvPr>
            <p:ph sz="quarter" idx="11"/>
          </p:nvPr>
        </p:nvSpPr>
        <p:spPr>
          <a:xfrm>
            <a:off x="468313" y="1340421"/>
            <a:ext cx="3887663" cy="2160587"/>
          </a:xfrm>
        </p:spPr>
        <p:txBody>
          <a:bodyPr/>
          <a:lstStyle>
            <a:lvl1pPr marL="0" indent="0">
              <a:buNone/>
              <a:defRPr sz="1600"/>
            </a:lvl1pPr>
          </a:lstStyle>
          <a:p>
            <a:pPr lvl="0"/>
            <a:endParaRPr lang="en-US" noProof="0" smtClean="0"/>
          </a:p>
        </p:txBody>
      </p:sp>
      <p:sp>
        <p:nvSpPr>
          <p:cNvPr id="41" name="Content Placeholder 39"/>
          <p:cNvSpPr>
            <a:spLocks noGrp="1"/>
          </p:cNvSpPr>
          <p:nvPr>
            <p:ph sz="quarter" idx="12"/>
          </p:nvPr>
        </p:nvSpPr>
        <p:spPr>
          <a:xfrm>
            <a:off x="4644008" y="1340421"/>
            <a:ext cx="3959671" cy="2160587"/>
          </a:xfrm>
        </p:spPr>
        <p:txBody>
          <a:bodyPr/>
          <a:lstStyle>
            <a:lvl1pPr marL="0" indent="0" algn="r">
              <a:buNone/>
              <a:defRPr sz="1600"/>
            </a:lvl1pPr>
          </a:lstStyle>
          <a:p>
            <a:pPr lvl="0"/>
            <a:endParaRPr lang="en-US" noProof="0" smtClean="0"/>
          </a:p>
        </p:txBody>
      </p:sp>
      <p:sp>
        <p:nvSpPr>
          <p:cNvPr id="42" name="Content Placeholder 39"/>
          <p:cNvSpPr>
            <a:spLocks noGrp="1"/>
          </p:cNvSpPr>
          <p:nvPr>
            <p:ph sz="quarter" idx="13"/>
          </p:nvPr>
        </p:nvSpPr>
        <p:spPr>
          <a:xfrm>
            <a:off x="468313" y="3789040"/>
            <a:ext cx="3887663" cy="2160587"/>
          </a:xfrm>
        </p:spPr>
        <p:txBody>
          <a:bodyPr/>
          <a:lstStyle>
            <a:lvl1pPr marL="0" indent="0">
              <a:buNone/>
              <a:defRPr sz="1600"/>
            </a:lvl1pPr>
          </a:lstStyle>
          <a:p>
            <a:pPr lvl="0"/>
            <a:endParaRPr lang="en-US" noProof="0" smtClean="0"/>
          </a:p>
        </p:txBody>
      </p:sp>
      <p:sp>
        <p:nvSpPr>
          <p:cNvPr id="43" name="Content Placeholder 39"/>
          <p:cNvSpPr>
            <a:spLocks noGrp="1"/>
          </p:cNvSpPr>
          <p:nvPr>
            <p:ph sz="quarter" idx="14"/>
          </p:nvPr>
        </p:nvSpPr>
        <p:spPr>
          <a:xfrm>
            <a:off x="4644008" y="3789040"/>
            <a:ext cx="3959671" cy="2160587"/>
          </a:xfrm>
        </p:spPr>
        <p:txBody>
          <a:bodyPr/>
          <a:lstStyle>
            <a:lvl1pPr marL="0" indent="0" algn="r">
              <a:buNone/>
              <a:defRPr sz="1600"/>
            </a:lvl1pPr>
          </a:lstStyle>
          <a:p>
            <a:pPr lvl="0"/>
            <a:endParaRPr lang="en-US" noProof="0" smtClean="0"/>
          </a:p>
        </p:txBody>
      </p:sp>
      <p:sp>
        <p:nvSpPr>
          <p:cNvPr id="44" name="Oval 43"/>
          <p:cNvSpPr/>
          <p:nvPr userDrawn="1"/>
        </p:nvSpPr>
        <p:spPr>
          <a:xfrm>
            <a:off x="3563888" y="2708920"/>
            <a:ext cx="1872208" cy="1872208"/>
          </a:xfrm>
          <a:prstGeom prst="ellipse">
            <a:avLst/>
          </a:prstGeom>
          <a:solidFill>
            <a:srgbClr val="3AC791"/>
          </a:solidFill>
          <a:ln w="381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noProof="0" smtClean="0"/>
              <a:t> </a:t>
            </a:r>
            <a:endParaRPr lang="en-US" noProof="0"/>
          </a:p>
        </p:txBody>
      </p:sp>
      <p:sp>
        <p:nvSpPr>
          <p:cNvPr id="38" name="Text Placeholder 37"/>
          <p:cNvSpPr>
            <a:spLocks noGrp="1"/>
          </p:cNvSpPr>
          <p:nvPr>
            <p:ph type="body" sz="quarter" idx="10" hasCustomPrompt="1"/>
          </p:nvPr>
        </p:nvSpPr>
        <p:spPr>
          <a:xfrm>
            <a:off x="3707904" y="3002294"/>
            <a:ext cx="1601893" cy="1295970"/>
          </a:xfrm>
        </p:spPr>
        <p:txBody>
          <a:bodyPr anchor="ctr"/>
          <a:lstStyle>
            <a:lvl1pPr marL="0" indent="0" algn="ctr">
              <a:lnSpc>
                <a:spcPct val="90000"/>
              </a:lnSpc>
              <a:buNone/>
              <a:defRPr sz="2000" b="0" baseline="0">
                <a:solidFill>
                  <a:schemeClr val="bg2"/>
                </a:solidFill>
              </a:defRPr>
            </a:lvl1pPr>
          </a:lstStyle>
          <a:p>
            <a:pPr lvl="0"/>
            <a:r>
              <a:rPr lang="en-US" noProof="0" smtClean="0"/>
              <a:t>Click to edit Master text</a:t>
            </a:r>
            <a:br>
              <a:rPr lang="en-US" noProof="0" smtClean="0"/>
            </a:br>
            <a:r>
              <a:rPr lang="en-US" noProof="0" smtClean="0"/>
              <a:t>styles</a:t>
            </a:r>
          </a:p>
        </p:txBody>
      </p:sp>
    </p:spTree>
    <p:extLst>
      <p:ext uri="{BB962C8B-B14F-4D97-AF65-F5344CB8AC3E}">
        <p14:creationId xmlns:p14="http://schemas.microsoft.com/office/powerpoint/2010/main" val="355666646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_02">
    <p:spTree>
      <p:nvGrpSpPr>
        <p:cNvPr id="1" name=""/>
        <p:cNvGrpSpPr/>
        <p:nvPr/>
      </p:nvGrpSpPr>
      <p:grpSpPr>
        <a:xfrm>
          <a:off x="0" y="0"/>
          <a:ext cx="0" cy="0"/>
          <a:chOff x="0" y="0"/>
          <a:chExt cx="0" cy="0"/>
        </a:xfrm>
      </p:grpSpPr>
      <p:sp>
        <p:nvSpPr>
          <p:cNvPr id="2" name="Rectangle 1"/>
          <p:cNvSpPr/>
          <p:nvPr userDrawn="1"/>
        </p:nvSpPr>
        <p:spPr>
          <a:xfrm>
            <a:off x="539552" y="1412776"/>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0"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
        <p:nvSpPr>
          <p:cNvPr id="3" name="Title 2"/>
          <p:cNvSpPr>
            <a:spLocks noGrp="1"/>
          </p:cNvSpPr>
          <p:nvPr>
            <p:ph type="title"/>
          </p:nvPr>
        </p:nvSpPr>
        <p:spPr/>
        <p:txBody>
          <a:bodyPr/>
          <a:lstStyle/>
          <a:p>
            <a:r>
              <a:rPr lang="en-US" noProof="0" smtClean="0"/>
              <a:t>Click to edit Master title style</a:t>
            </a:r>
            <a:endParaRPr lang="en-US" noProof="0"/>
          </a:p>
        </p:txBody>
      </p:sp>
      <p:sp>
        <p:nvSpPr>
          <p:cNvPr id="4" name="Text Placeholder 32"/>
          <p:cNvSpPr>
            <a:spLocks noGrp="1"/>
          </p:cNvSpPr>
          <p:nvPr>
            <p:ph type="body" sz="quarter" idx="17"/>
          </p:nvPr>
        </p:nvSpPr>
        <p:spPr>
          <a:xfrm>
            <a:off x="611560" y="1484784"/>
            <a:ext cx="1800200" cy="648071"/>
          </a:xfrm>
        </p:spPr>
        <p:txBody>
          <a:bodyPr/>
          <a:lstStyle>
            <a:lvl1pPr marL="0" indent="0">
              <a:buNone/>
              <a:defRPr sz="1400" b="0" i="0">
                <a:solidFill>
                  <a:schemeClr val="bg1"/>
                </a:solidFill>
                <a:latin typeface="Arial"/>
                <a:cs typeface="Arial"/>
              </a:defRPr>
            </a:lvl1pPr>
          </a:lstStyle>
          <a:p>
            <a:pPr lvl="0"/>
            <a:r>
              <a:rPr lang="en-US" noProof="0" smtClean="0"/>
              <a:t>Click to edit Master text styles</a:t>
            </a:r>
          </a:p>
        </p:txBody>
      </p:sp>
      <p:sp>
        <p:nvSpPr>
          <p:cNvPr id="8" name="Rectangle 7"/>
          <p:cNvSpPr/>
          <p:nvPr userDrawn="1"/>
        </p:nvSpPr>
        <p:spPr>
          <a:xfrm>
            <a:off x="539552" y="2348880"/>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noProof="0">
              <a:latin typeface="Arial"/>
              <a:cs typeface="Arial"/>
            </a:endParaRPr>
          </a:p>
        </p:txBody>
      </p:sp>
      <p:sp>
        <p:nvSpPr>
          <p:cNvPr id="9" name="Text Placeholder 32"/>
          <p:cNvSpPr>
            <a:spLocks noGrp="1"/>
          </p:cNvSpPr>
          <p:nvPr>
            <p:ph type="body" sz="quarter" idx="18"/>
          </p:nvPr>
        </p:nvSpPr>
        <p:spPr>
          <a:xfrm>
            <a:off x="611560" y="2420888"/>
            <a:ext cx="1800200" cy="648071"/>
          </a:xfrm>
        </p:spPr>
        <p:txBody>
          <a:bodyPr/>
          <a:lstStyle>
            <a:lvl1pPr marL="0" indent="0">
              <a:buNone/>
              <a:defRPr sz="1400" b="0">
                <a:solidFill>
                  <a:schemeClr val="bg1"/>
                </a:solidFill>
              </a:defRPr>
            </a:lvl1pPr>
          </a:lstStyle>
          <a:p>
            <a:pPr lvl="0"/>
            <a:r>
              <a:rPr lang="en-US" noProof="0" smtClean="0"/>
              <a:t>Click to edit Master text styles</a:t>
            </a:r>
          </a:p>
        </p:txBody>
      </p:sp>
      <p:sp>
        <p:nvSpPr>
          <p:cNvPr id="10" name="Rectangle 9"/>
          <p:cNvSpPr/>
          <p:nvPr userDrawn="1"/>
        </p:nvSpPr>
        <p:spPr>
          <a:xfrm>
            <a:off x="539552" y="3284984"/>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1" name="Text Placeholder 32"/>
          <p:cNvSpPr>
            <a:spLocks noGrp="1"/>
          </p:cNvSpPr>
          <p:nvPr>
            <p:ph type="body" sz="quarter" idx="19"/>
          </p:nvPr>
        </p:nvSpPr>
        <p:spPr>
          <a:xfrm>
            <a:off x="611560" y="3356992"/>
            <a:ext cx="1800200" cy="648071"/>
          </a:xfrm>
        </p:spPr>
        <p:txBody>
          <a:bodyPr/>
          <a:lstStyle>
            <a:lvl1pPr marL="0" indent="0">
              <a:buNone/>
              <a:defRPr sz="1400" b="0" i="0">
                <a:solidFill>
                  <a:schemeClr val="bg1"/>
                </a:solidFill>
                <a:latin typeface="Arial"/>
                <a:cs typeface="Arial"/>
              </a:defRPr>
            </a:lvl1pPr>
          </a:lstStyle>
          <a:p>
            <a:pPr lvl="0"/>
            <a:r>
              <a:rPr lang="en-US" noProof="0" smtClean="0"/>
              <a:t>Click to edit Master text styles</a:t>
            </a:r>
          </a:p>
        </p:txBody>
      </p:sp>
      <p:sp>
        <p:nvSpPr>
          <p:cNvPr id="12" name="Rectangle 11"/>
          <p:cNvSpPr/>
          <p:nvPr userDrawn="1"/>
        </p:nvSpPr>
        <p:spPr>
          <a:xfrm>
            <a:off x="539552" y="4221088"/>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3" name="Text Placeholder 32"/>
          <p:cNvSpPr>
            <a:spLocks noGrp="1"/>
          </p:cNvSpPr>
          <p:nvPr>
            <p:ph type="body" sz="quarter" idx="20"/>
          </p:nvPr>
        </p:nvSpPr>
        <p:spPr>
          <a:xfrm>
            <a:off x="611560" y="4293096"/>
            <a:ext cx="1800200" cy="648071"/>
          </a:xfrm>
        </p:spPr>
        <p:txBody>
          <a:bodyPr/>
          <a:lstStyle>
            <a:lvl1pPr marL="0" indent="0">
              <a:buNone/>
              <a:defRPr sz="1400" b="0" i="0">
                <a:solidFill>
                  <a:schemeClr val="bg1"/>
                </a:solidFill>
                <a:latin typeface="Arial"/>
                <a:cs typeface="Arial"/>
              </a:defRPr>
            </a:lvl1pPr>
          </a:lstStyle>
          <a:p>
            <a:pPr lvl="0"/>
            <a:r>
              <a:rPr lang="en-US" noProof="0" smtClean="0"/>
              <a:t>Click to edit Master text styles</a:t>
            </a:r>
          </a:p>
        </p:txBody>
      </p:sp>
      <p:sp>
        <p:nvSpPr>
          <p:cNvPr id="14" name="Rectangle 13"/>
          <p:cNvSpPr/>
          <p:nvPr userDrawn="1"/>
        </p:nvSpPr>
        <p:spPr>
          <a:xfrm>
            <a:off x="539552" y="5157192"/>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5" name="Text Placeholder 32"/>
          <p:cNvSpPr>
            <a:spLocks noGrp="1"/>
          </p:cNvSpPr>
          <p:nvPr>
            <p:ph type="body" sz="quarter" idx="21"/>
          </p:nvPr>
        </p:nvSpPr>
        <p:spPr>
          <a:xfrm>
            <a:off x="611560" y="5229200"/>
            <a:ext cx="1800200" cy="648071"/>
          </a:xfrm>
        </p:spPr>
        <p:txBody>
          <a:bodyPr/>
          <a:lstStyle>
            <a:lvl1pPr marL="0" indent="0">
              <a:buNone/>
              <a:defRPr sz="1400" b="0" i="0">
                <a:solidFill>
                  <a:schemeClr val="bg1"/>
                </a:solidFill>
                <a:latin typeface="Arial"/>
                <a:cs typeface="Arial"/>
              </a:defRPr>
            </a:lvl1pPr>
          </a:lstStyle>
          <a:p>
            <a:pPr lvl="0"/>
            <a:r>
              <a:rPr lang="en-US" noProof="0" smtClean="0"/>
              <a:t>Click to edit Master text styles</a:t>
            </a:r>
          </a:p>
        </p:txBody>
      </p:sp>
      <p:sp>
        <p:nvSpPr>
          <p:cNvPr id="16" name="Text Placeholder 32"/>
          <p:cNvSpPr>
            <a:spLocks noGrp="1"/>
          </p:cNvSpPr>
          <p:nvPr>
            <p:ph type="body" sz="quarter" idx="15"/>
          </p:nvPr>
        </p:nvSpPr>
        <p:spPr>
          <a:xfrm>
            <a:off x="2771800" y="1484785"/>
            <a:ext cx="5832648" cy="648072"/>
          </a:xfrm>
        </p:spPr>
        <p:txBody>
          <a:bodyPr/>
          <a:lstStyle>
            <a:lvl1pPr marL="0" indent="-140400">
              <a:buFont typeface="Lucida Grande"/>
              <a:buChar char="›"/>
              <a:defRPr sz="1400"/>
            </a:lvl1pPr>
          </a:lstStyle>
          <a:p>
            <a:pPr lvl="0"/>
            <a:r>
              <a:rPr lang="en-US" noProof="0" smtClean="0"/>
              <a:t>Click to edit Master text styles</a:t>
            </a:r>
          </a:p>
        </p:txBody>
      </p:sp>
      <p:sp>
        <p:nvSpPr>
          <p:cNvPr id="17" name="Text Placeholder 32"/>
          <p:cNvSpPr>
            <a:spLocks noGrp="1"/>
          </p:cNvSpPr>
          <p:nvPr>
            <p:ph type="body" sz="quarter" idx="22"/>
          </p:nvPr>
        </p:nvSpPr>
        <p:spPr>
          <a:xfrm>
            <a:off x="2771800" y="2420888"/>
            <a:ext cx="5832648" cy="648072"/>
          </a:xfrm>
        </p:spPr>
        <p:txBody>
          <a:bodyPr/>
          <a:lstStyle>
            <a:lvl1pPr marL="0" indent="-140400">
              <a:buFont typeface="Lucida Grande"/>
              <a:buChar char="›"/>
              <a:defRPr sz="1400"/>
            </a:lvl1pPr>
          </a:lstStyle>
          <a:p>
            <a:pPr lvl="0"/>
            <a:r>
              <a:rPr lang="en-US" noProof="0" smtClean="0"/>
              <a:t>Click to edit Master text styles</a:t>
            </a:r>
          </a:p>
        </p:txBody>
      </p:sp>
      <p:sp>
        <p:nvSpPr>
          <p:cNvPr id="18" name="Text Placeholder 32"/>
          <p:cNvSpPr>
            <a:spLocks noGrp="1"/>
          </p:cNvSpPr>
          <p:nvPr>
            <p:ph type="body" sz="quarter" idx="23"/>
          </p:nvPr>
        </p:nvSpPr>
        <p:spPr>
          <a:xfrm>
            <a:off x="2771800" y="3356992"/>
            <a:ext cx="5832648" cy="648072"/>
          </a:xfrm>
        </p:spPr>
        <p:txBody>
          <a:bodyPr/>
          <a:lstStyle>
            <a:lvl1pPr marL="0" indent="-140400">
              <a:buFont typeface="Lucida Grande"/>
              <a:buChar char="›"/>
              <a:defRPr sz="1400"/>
            </a:lvl1pPr>
          </a:lstStyle>
          <a:p>
            <a:pPr lvl="0"/>
            <a:r>
              <a:rPr lang="en-US" noProof="0" smtClean="0"/>
              <a:t>Click to edit Master text styles</a:t>
            </a:r>
          </a:p>
        </p:txBody>
      </p:sp>
      <p:sp>
        <p:nvSpPr>
          <p:cNvPr id="19" name="Text Placeholder 32"/>
          <p:cNvSpPr>
            <a:spLocks noGrp="1"/>
          </p:cNvSpPr>
          <p:nvPr>
            <p:ph type="body" sz="quarter" idx="24"/>
          </p:nvPr>
        </p:nvSpPr>
        <p:spPr>
          <a:xfrm>
            <a:off x="2771800" y="4293096"/>
            <a:ext cx="5832648" cy="648072"/>
          </a:xfrm>
        </p:spPr>
        <p:txBody>
          <a:bodyPr/>
          <a:lstStyle>
            <a:lvl1pPr marL="0" indent="-140400">
              <a:buFont typeface="Lucida Grande"/>
              <a:buChar char="›"/>
              <a:defRPr sz="1400"/>
            </a:lvl1pPr>
          </a:lstStyle>
          <a:p>
            <a:pPr lvl="0"/>
            <a:r>
              <a:rPr lang="en-US" noProof="0" smtClean="0"/>
              <a:t>Click to edit Master text styles</a:t>
            </a:r>
          </a:p>
        </p:txBody>
      </p:sp>
      <p:sp>
        <p:nvSpPr>
          <p:cNvPr id="21" name="Text Placeholder 32"/>
          <p:cNvSpPr>
            <a:spLocks noGrp="1"/>
          </p:cNvSpPr>
          <p:nvPr>
            <p:ph type="body" sz="quarter" idx="25"/>
          </p:nvPr>
        </p:nvSpPr>
        <p:spPr>
          <a:xfrm>
            <a:off x="2771800" y="5229200"/>
            <a:ext cx="5832648" cy="648072"/>
          </a:xfrm>
        </p:spPr>
        <p:txBody>
          <a:bodyPr/>
          <a:lstStyle>
            <a:lvl1pPr marL="0" indent="-140400">
              <a:buFont typeface="Lucida Grande"/>
              <a:buChar char="›"/>
              <a:defRPr sz="1400"/>
            </a:lvl1pPr>
          </a:lstStyle>
          <a:p>
            <a:pPr lvl="0"/>
            <a:r>
              <a:rPr lang="en-US" noProof="0" smtClean="0"/>
              <a:t>Click to edit Master text styles</a:t>
            </a:r>
          </a:p>
        </p:txBody>
      </p:sp>
    </p:spTree>
    <p:extLst>
      <p:ext uri="{BB962C8B-B14F-4D97-AF65-F5344CB8AC3E}">
        <p14:creationId xmlns:p14="http://schemas.microsoft.com/office/powerpoint/2010/main" val="213680893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_03">
    <p:spTree>
      <p:nvGrpSpPr>
        <p:cNvPr id="1" name=""/>
        <p:cNvGrpSpPr/>
        <p:nvPr/>
      </p:nvGrpSpPr>
      <p:grpSpPr>
        <a:xfrm>
          <a:off x="0" y="0"/>
          <a:ext cx="0" cy="0"/>
          <a:chOff x="0" y="0"/>
          <a:chExt cx="0" cy="0"/>
        </a:xfrm>
      </p:grpSpPr>
      <p:sp>
        <p:nvSpPr>
          <p:cNvPr id="22" name="Rectangle 21"/>
          <p:cNvSpPr/>
          <p:nvPr userDrawn="1"/>
        </p:nvSpPr>
        <p:spPr>
          <a:xfrm>
            <a:off x="6588224" y="2420888"/>
            <a:ext cx="1944216" cy="3528392"/>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3" name="Rectangle 22"/>
          <p:cNvSpPr/>
          <p:nvPr userDrawn="1"/>
        </p:nvSpPr>
        <p:spPr>
          <a:xfrm>
            <a:off x="6588224" y="1412776"/>
            <a:ext cx="1944216" cy="100811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9" name="Rectangle 18"/>
          <p:cNvSpPr/>
          <p:nvPr userDrawn="1"/>
        </p:nvSpPr>
        <p:spPr>
          <a:xfrm>
            <a:off x="4572000" y="2420888"/>
            <a:ext cx="1944216" cy="3528392"/>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1" name="Rectangle 20"/>
          <p:cNvSpPr/>
          <p:nvPr userDrawn="1"/>
        </p:nvSpPr>
        <p:spPr>
          <a:xfrm>
            <a:off x="4572000" y="1412776"/>
            <a:ext cx="1944216" cy="100811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7" name="Rectangle 16"/>
          <p:cNvSpPr/>
          <p:nvPr userDrawn="1"/>
        </p:nvSpPr>
        <p:spPr>
          <a:xfrm>
            <a:off x="2555776" y="2420888"/>
            <a:ext cx="1944216" cy="3528392"/>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8" name="Rectangle 17"/>
          <p:cNvSpPr/>
          <p:nvPr userDrawn="1"/>
        </p:nvSpPr>
        <p:spPr>
          <a:xfrm>
            <a:off x="2555776" y="1412776"/>
            <a:ext cx="1944216" cy="100811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6" name="Rectangle 15"/>
          <p:cNvSpPr/>
          <p:nvPr userDrawn="1"/>
        </p:nvSpPr>
        <p:spPr>
          <a:xfrm>
            <a:off x="539552" y="2420888"/>
            <a:ext cx="1944216" cy="3528392"/>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 name="Rectangle 1"/>
          <p:cNvSpPr/>
          <p:nvPr userDrawn="1"/>
        </p:nvSpPr>
        <p:spPr>
          <a:xfrm>
            <a:off x="539552" y="1412776"/>
            <a:ext cx="1944216" cy="100811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0"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
        <p:nvSpPr>
          <p:cNvPr id="3" name="Title 2"/>
          <p:cNvSpPr>
            <a:spLocks noGrp="1"/>
          </p:cNvSpPr>
          <p:nvPr>
            <p:ph type="title"/>
          </p:nvPr>
        </p:nvSpPr>
        <p:spPr/>
        <p:txBody>
          <a:bodyPr/>
          <a:lstStyle/>
          <a:p>
            <a:r>
              <a:rPr lang="en-US" noProof="0" smtClean="0"/>
              <a:t>Click to edit Master title style</a:t>
            </a:r>
            <a:endParaRPr lang="en-US" noProof="0"/>
          </a:p>
        </p:txBody>
      </p:sp>
      <p:sp>
        <p:nvSpPr>
          <p:cNvPr id="4" name="Text Placeholder 32"/>
          <p:cNvSpPr>
            <a:spLocks noGrp="1"/>
          </p:cNvSpPr>
          <p:nvPr>
            <p:ph type="body" sz="quarter" idx="17"/>
          </p:nvPr>
        </p:nvSpPr>
        <p:spPr>
          <a:xfrm>
            <a:off x="611560" y="1484784"/>
            <a:ext cx="1800200" cy="864096"/>
          </a:xfrm>
        </p:spPr>
        <p:txBody>
          <a:bodyPr/>
          <a:lstStyle>
            <a:lvl1pPr marL="0" indent="0">
              <a:buNone/>
              <a:defRPr sz="1600" b="0">
                <a:solidFill>
                  <a:schemeClr val="bg1"/>
                </a:solidFill>
              </a:defRPr>
            </a:lvl1pPr>
          </a:lstStyle>
          <a:p>
            <a:pPr lvl="0"/>
            <a:r>
              <a:rPr lang="en-US" noProof="0" smtClean="0"/>
              <a:t>Click to edit Master text styles</a:t>
            </a:r>
          </a:p>
        </p:txBody>
      </p:sp>
      <p:sp>
        <p:nvSpPr>
          <p:cNvPr id="25" name="Text Placeholder 32"/>
          <p:cNvSpPr>
            <a:spLocks noGrp="1"/>
          </p:cNvSpPr>
          <p:nvPr>
            <p:ph type="body" sz="quarter" idx="18"/>
          </p:nvPr>
        </p:nvSpPr>
        <p:spPr>
          <a:xfrm>
            <a:off x="611560" y="2492896"/>
            <a:ext cx="1800200" cy="3384376"/>
          </a:xfrm>
        </p:spPr>
        <p:txBody>
          <a:bodyPr/>
          <a:lstStyle>
            <a:lvl1pPr marL="84138" marR="0" indent="-84138" algn="l" defTabSz="914400" rtl="0" eaLnBrk="0" fontAlgn="base" latinLnBrk="0" hangingPunct="0">
              <a:lnSpc>
                <a:spcPct val="100000"/>
              </a:lnSpc>
              <a:spcBef>
                <a:spcPct val="20000"/>
              </a:spcBef>
              <a:spcAft>
                <a:spcPct val="0"/>
              </a:spcAft>
              <a:buClrTx/>
              <a:buSzTx/>
              <a:buFont typeface="Lucida Grande"/>
              <a:buChar char="›"/>
              <a:tabLst/>
              <a:defRPr sz="1400" b="0">
                <a:solidFill>
                  <a:schemeClr val="bg1"/>
                </a:solidFill>
              </a:defRPr>
            </a:lvl1pPr>
          </a:lstStyle>
          <a:p>
            <a:pPr lvl="0"/>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lvl="0"/>
            <a:endParaRPr lang="en-US" noProof="0" smtClean="0"/>
          </a:p>
          <a:p>
            <a:pPr lvl="0"/>
            <a:endParaRPr lang="en-US" noProof="0" smtClean="0"/>
          </a:p>
          <a:p>
            <a:pPr lvl="0"/>
            <a:endParaRPr lang="en-US" noProof="0" smtClean="0"/>
          </a:p>
          <a:p>
            <a:pPr lvl="0"/>
            <a:endParaRPr lang="en-US" noProof="0" smtClean="0"/>
          </a:p>
        </p:txBody>
      </p:sp>
      <p:sp>
        <p:nvSpPr>
          <p:cNvPr id="27" name="Text Placeholder 32"/>
          <p:cNvSpPr>
            <a:spLocks noGrp="1"/>
          </p:cNvSpPr>
          <p:nvPr>
            <p:ph type="body" sz="quarter" idx="19"/>
          </p:nvPr>
        </p:nvSpPr>
        <p:spPr>
          <a:xfrm>
            <a:off x="2627784" y="1484784"/>
            <a:ext cx="1800200" cy="864096"/>
          </a:xfrm>
        </p:spPr>
        <p:txBody>
          <a:bodyPr/>
          <a:lstStyle>
            <a:lvl1pPr marL="0" indent="0">
              <a:buNone/>
              <a:defRPr sz="1600" b="0">
                <a:solidFill>
                  <a:schemeClr val="bg1"/>
                </a:solidFill>
              </a:defRPr>
            </a:lvl1pPr>
          </a:lstStyle>
          <a:p>
            <a:pPr lvl="0"/>
            <a:r>
              <a:rPr lang="en-US" noProof="0" smtClean="0"/>
              <a:t>Click to edit Master text styles</a:t>
            </a:r>
          </a:p>
        </p:txBody>
      </p:sp>
      <p:sp>
        <p:nvSpPr>
          <p:cNvPr id="28" name="Text Placeholder 32"/>
          <p:cNvSpPr>
            <a:spLocks noGrp="1"/>
          </p:cNvSpPr>
          <p:nvPr>
            <p:ph type="body" sz="quarter" idx="20"/>
          </p:nvPr>
        </p:nvSpPr>
        <p:spPr>
          <a:xfrm>
            <a:off x="2627784" y="2492896"/>
            <a:ext cx="1800200" cy="3384376"/>
          </a:xfrm>
        </p:spPr>
        <p:txBody>
          <a:bodyPr/>
          <a:lstStyle>
            <a:lvl1pPr marL="84138" marR="0" indent="-84138" algn="l" defTabSz="914400" rtl="0" eaLnBrk="0" fontAlgn="base" latinLnBrk="0" hangingPunct="0">
              <a:lnSpc>
                <a:spcPct val="100000"/>
              </a:lnSpc>
              <a:spcBef>
                <a:spcPct val="20000"/>
              </a:spcBef>
              <a:spcAft>
                <a:spcPct val="0"/>
              </a:spcAft>
              <a:buClrTx/>
              <a:buSzTx/>
              <a:buFont typeface="Lucida Grande"/>
              <a:buChar char="›"/>
              <a:tabLst/>
              <a:defRPr sz="1400" b="0">
                <a:solidFill>
                  <a:schemeClr val="bg1"/>
                </a:solidFill>
              </a:defRPr>
            </a:lvl1pPr>
          </a:lstStyle>
          <a:p>
            <a:pPr lvl="0"/>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lvl="0"/>
            <a:endParaRPr lang="en-US" noProof="0" smtClean="0"/>
          </a:p>
          <a:p>
            <a:pPr lvl="0"/>
            <a:endParaRPr lang="en-US" noProof="0" smtClean="0"/>
          </a:p>
          <a:p>
            <a:pPr lvl="0"/>
            <a:endParaRPr lang="en-US" noProof="0" smtClean="0"/>
          </a:p>
          <a:p>
            <a:pPr lvl="0"/>
            <a:endParaRPr lang="en-US" noProof="0" smtClean="0"/>
          </a:p>
        </p:txBody>
      </p:sp>
      <p:sp>
        <p:nvSpPr>
          <p:cNvPr id="30" name="Text Placeholder 32"/>
          <p:cNvSpPr>
            <a:spLocks noGrp="1"/>
          </p:cNvSpPr>
          <p:nvPr>
            <p:ph type="body" sz="quarter" idx="21"/>
          </p:nvPr>
        </p:nvSpPr>
        <p:spPr>
          <a:xfrm>
            <a:off x="4644008" y="1484784"/>
            <a:ext cx="1800200" cy="864096"/>
          </a:xfrm>
        </p:spPr>
        <p:txBody>
          <a:bodyPr/>
          <a:lstStyle>
            <a:lvl1pPr marL="0" indent="0">
              <a:buNone/>
              <a:defRPr sz="1600" b="0">
                <a:solidFill>
                  <a:schemeClr val="bg1"/>
                </a:solidFill>
              </a:defRPr>
            </a:lvl1pPr>
          </a:lstStyle>
          <a:p>
            <a:pPr lvl="0"/>
            <a:r>
              <a:rPr lang="en-US" noProof="0" smtClean="0"/>
              <a:t>Click to edit Master text styles</a:t>
            </a:r>
          </a:p>
        </p:txBody>
      </p:sp>
      <p:sp>
        <p:nvSpPr>
          <p:cNvPr id="31" name="Text Placeholder 32"/>
          <p:cNvSpPr>
            <a:spLocks noGrp="1"/>
          </p:cNvSpPr>
          <p:nvPr>
            <p:ph type="body" sz="quarter" idx="22"/>
          </p:nvPr>
        </p:nvSpPr>
        <p:spPr>
          <a:xfrm>
            <a:off x="4644008" y="2492896"/>
            <a:ext cx="1800200" cy="3384376"/>
          </a:xfrm>
        </p:spPr>
        <p:txBody>
          <a:bodyPr/>
          <a:lstStyle>
            <a:lvl1pPr marL="84138" marR="0" indent="-84138" algn="l" defTabSz="914400" rtl="0" eaLnBrk="0" fontAlgn="base" latinLnBrk="0" hangingPunct="0">
              <a:lnSpc>
                <a:spcPct val="100000"/>
              </a:lnSpc>
              <a:spcBef>
                <a:spcPct val="20000"/>
              </a:spcBef>
              <a:spcAft>
                <a:spcPct val="0"/>
              </a:spcAft>
              <a:buClrTx/>
              <a:buSzTx/>
              <a:buFont typeface="Lucida Grande"/>
              <a:buChar char="›"/>
              <a:tabLst/>
              <a:defRPr sz="1400" b="0">
                <a:solidFill>
                  <a:schemeClr val="bg1"/>
                </a:solidFill>
              </a:defRPr>
            </a:lvl1pPr>
          </a:lstStyle>
          <a:p>
            <a:pPr lvl="0"/>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lvl="0"/>
            <a:endParaRPr lang="en-US" noProof="0" smtClean="0"/>
          </a:p>
          <a:p>
            <a:pPr lvl="0"/>
            <a:endParaRPr lang="en-US" noProof="0" smtClean="0"/>
          </a:p>
          <a:p>
            <a:pPr lvl="0"/>
            <a:endParaRPr lang="en-US" noProof="0" smtClean="0"/>
          </a:p>
          <a:p>
            <a:pPr lvl="0"/>
            <a:endParaRPr lang="en-US" noProof="0" smtClean="0"/>
          </a:p>
        </p:txBody>
      </p:sp>
      <p:sp>
        <p:nvSpPr>
          <p:cNvPr id="33" name="Text Placeholder 32"/>
          <p:cNvSpPr>
            <a:spLocks noGrp="1"/>
          </p:cNvSpPr>
          <p:nvPr>
            <p:ph type="body" sz="quarter" idx="23"/>
          </p:nvPr>
        </p:nvSpPr>
        <p:spPr>
          <a:xfrm>
            <a:off x="6660232" y="1484784"/>
            <a:ext cx="1800200" cy="864096"/>
          </a:xfrm>
        </p:spPr>
        <p:txBody>
          <a:bodyPr/>
          <a:lstStyle>
            <a:lvl1pPr marL="0" indent="0">
              <a:buNone/>
              <a:defRPr sz="1600" b="0">
                <a:solidFill>
                  <a:schemeClr val="bg1"/>
                </a:solidFill>
              </a:defRPr>
            </a:lvl1pPr>
          </a:lstStyle>
          <a:p>
            <a:pPr lvl="0"/>
            <a:r>
              <a:rPr lang="en-US" noProof="0" smtClean="0"/>
              <a:t>Click to edit Master text styles</a:t>
            </a:r>
          </a:p>
        </p:txBody>
      </p:sp>
      <p:sp>
        <p:nvSpPr>
          <p:cNvPr id="34" name="Text Placeholder 32"/>
          <p:cNvSpPr>
            <a:spLocks noGrp="1"/>
          </p:cNvSpPr>
          <p:nvPr>
            <p:ph type="body" sz="quarter" idx="24"/>
          </p:nvPr>
        </p:nvSpPr>
        <p:spPr>
          <a:xfrm>
            <a:off x="6660232" y="2492896"/>
            <a:ext cx="1800200" cy="3384376"/>
          </a:xfrm>
        </p:spPr>
        <p:txBody>
          <a:bodyPr/>
          <a:lstStyle>
            <a:lvl1pPr marL="84138" marR="0" indent="-84138" algn="l" defTabSz="914400" rtl="0" eaLnBrk="0" fontAlgn="base" latinLnBrk="0" hangingPunct="0">
              <a:lnSpc>
                <a:spcPct val="100000"/>
              </a:lnSpc>
              <a:spcBef>
                <a:spcPct val="20000"/>
              </a:spcBef>
              <a:spcAft>
                <a:spcPct val="0"/>
              </a:spcAft>
              <a:buClrTx/>
              <a:buSzTx/>
              <a:buFont typeface="Lucida Grande"/>
              <a:buChar char="›"/>
              <a:tabLst/>
              <a:defRPr sz="1400" b="0">
                <a:solidFill>
                  <a:schemeClr val="bg1"/>
                </a:solidFill>
              </a:defRPr>
            </a:lvl1pPr>
          </a:lstStyle>
          <a:p>
            <a:pPr lvl="0"/>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lvl="0"/>
            <a:endParaRPr lang="en-US" noProof="0" smtClean="0"/>
          </a:p>
          <a:p>
            <a:pPr lvl="0"/>
            <a:endParaRPr lang="en-US" noProof="0" smtClean="0"/>
          </a:p>
          <a:p>
            <a:pPr lvl="0"/>
            <a:endParaRPr lang="en-US" noProof="0" smtClean="0"/>
          </a:p>
          <a:p>
            <a:pPr lvl="0"/>
            <a:endParaRPr lang="en-US" noProof="0" smtClean="0"/>
          </a:p>
        </p:txBody>
      </p:sp>
    </p:spTree>
    <p:extLst>
      <p:ext uri="{BB962C8B-B14F-4D97-AF65-F5344CB8AC3E}">
        <p14:creationId xmlns:p14="http://schemas.microsoft.com/office/powerpoint/2010/main" val="379117974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ase Study_01">
    <p:spTree>
      <p:nvGrpSpPr>
        <p:cNvPr id="1" name=""/>
        <p:cNvGrpSpPr/>
        <p:nvPr/>
      </p:nvGrpSpPr>
      <p:grpSpPr>
        <a:xfrm>
          <a:off x="0" y="0"/>
          <a:ext cx="0" cy="0"/>
          <a:chOff x="0" y="0"/>
          <a:chExt cx="0" cy="0"/>
        </a:xfrm>
      </p:grpSpPr>
      <p:sp>
        <p:nvSpPr>
          <p:cNvPr id="4"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8"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grpSp>
        <p:nvGrpSpPr>
          <p:cNvPr id="16" name="Group 15"/>
          <p:cNvGrpSpPr/>
          <p:nvPr/>
        </p:nvGrpSpPr>
        <p:grpSpPr>
          <a:xfrm>
            <a:off x="4638506" y="1519314"/>
            <a:ext cx="3893934" cy="504056"/>
            <a:chOff x="1927104" y="2017999"/>
            <a:chExt cx="3893934" cy="504056"/>
          </a:xfrm>
        </p:grpSpPr>
        <p:cxnSp>
          <p:nvCxnSpPr>
            <p:cNvPr id="17" name="Straight Connector 16"/>
            <p:cNvCxnSpPr/>
            <p:nvPr/>
          </p:nvCxnSpPr>
          <p:spPr>
            <a:xfrm>
              <a:off x="1927104" y="2017999"/>
              <a:ext cx="3893934" cy="0"/>
            </a:xfrm>
            <a:prstGeom prst="line">
              <a:avLst/>
            </a:prstGeom>
            <a:ln>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1927104" y="2017999"/>
              <a:ext cx="124616" cy="50405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grpSp>
        <p:nvGrpSpPr>
          <p:cNvPr id="24" name="Group 23"/>
          <p:cNvGrpSpPr/>
          <p:nvPr/>
        </p:nvGrpSpPr>
        <p:grpSpPr>
          <a:xfrm>
            <a:off x="4623309" y="4190722"/>
            <a:ext cx="3893934" cy="504056"/>
            <a:chOff x="1927104" y="2017999"/>
            <a:chExt cx="3893934" cy="504056"/>
          </a:xfrm>
        </p:grpSpPr>
        <p:cxnSp>
          <p:nvCxnSpPr>
            <p:cNvPr id="26" name="Straight Connector 25"/>
            <p:cNvCxnSpPr/>
            <p:nvPr/>
          </p:nvCxnSpPr>
          <p:spPr>
            <a:xfrm>
              <a:off x="1927104" y="2017999"/>
              <a:ext cx="3893934" cy="0"/>
            </a:xfrm>
            <a:prstGeom prst="line">
              <a:avLst/>
            </a:prstGeom>
            <a:ln>
              <a:solidFill>
                <a:srgbClr val="FF6600"/>
              </a:solidFill>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1927104" y="2017999"/>
              <a:ext cx="124616" cy="504056"/>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8" name="Text Placeholder 27"/>
          <p:cNvSpPr>
            <a:spLocks noGrp="1"/>
          </p:cNvSpPr>
          <p:nvPr userDrawn="1">
            <p:ph type="body" sz="quarter" idx="10" hasCustomPrompt="1"/>
          </p:nvPr>
        </p:nvSpPr>
        <p:spPr>
          <a:xfrm>
            <a:off x="467544" y="1124744"/>
            <a:ext cx="3888432" cy="358775"/>
          </a:xfrm>
        </p:spPr>
        <p:txBody>
          <a:bodyPr/>
          <a:lstStyle>
            <a:lvl1pPr marL="0" indent="0">
              <a:buNone/>
              <a:defRPr sz="1600" b="0" baseline="0"/>
            </a:lvl1pPr>
          </a:lstStyle>
          <a:p>
            <a:pPr lvl="0"/>
            <a:r>
              <a:rPr lang="en-US" noProof="0" smtClean="0"/>
              <a:t>At a Glance</a:t>
            </a:r>
            <a:endParaRPr lang="en-US" noProof="0"/>
          </a:p>
        </p:txBody>
      </p:sp>
      <p:sp>
        <p:nvSpPr>
          <p:cNvPr id="29" name="Text Placeholder 27"/>
          <p:cNvSpPr>
            <a:spLocks noGrp="1"/>
          </p:cNvSpPr>
          <p:nvPr userDrawn="1">
            <p:ph type="body" sz="quarter" idx="11" hasCustomPrompt="1"/>
          </p:nvPr>
        </p:nvSpPr>
        <p:spPr>
          <a:xfrm>
            <a:off x="4623309" y="1124744"/>
            <a:ext cx="3888432" cy="358775"/>
          </a:xfrm>
        </p:spPr>
        <p:txBody>
          <a:bodyPr/>
          <a:lstStyle>
            <a:lvl1pPr marL="0" indent="0">
              <a:buNone/>
              <a:defRPr sz="1600" b="0" baseline="0"/>
            </a:lvl1pPr>
          </a:lstStyle>
          <a:p>
            <a:pPr lvl="0"/>
            <a:r>
              <a:rPr lang="en-US" noProof="0" smtClean="0"/>
              <a:t>Challenge</a:t>
            </a:r>
            <a:endParaRPr lang="en-US" noProof="0"/>
          </a:p>
        </p:txBody>
      </p:sp>
      <p:sp>
        <p:nvSpPr>
          <p:cNvPr id="30" name="Text Placeholder 27"/>
          <p:cNvSpPr>
            <a:spLocks noGrp="1"/>
          </p:cNvSpPr>
          <p:nvPr>
            <p:ph type="body" sz="quarter" idx="12" hasCustomPrompt="1"/>
          </p:nvPr>
        </p:nvSpPr>
        <p:spPr>
          <a:xfrm>
            <a:off x="4623309" y="3789040"/>
            <a:ext cx="3888432" cy="358775"/>
          </a:xfrm>
        </p:spPr>
        <p:txBody>
          <a:bodyPr/>
          <a:lstStyle>
            <a:lvl1pPr marL="0" indent="0">
              <a:buNone/>
              <a:defRPr sz="1600" b="0" baseline="0"/>
            </a:lvl1pPr>
          </a:lstStyle>
          <a:p>
            <a:pPr lvl="0"/>
            <a:r>
              <a:rPr lang="en-US" noProof="0" smtClean="0"/>
              <a:t>The Solution</a:t>
            </a:r>
            <a:endParaRPr lang="en-US" noProof="0"/>
          </a:p>
        </p:txBody>
      </p:sp>
      <p:sp>
        <p:nvSpPr>
          <p:cNvPr id="31" name="Text Placeholder 27"/>
          <p:cNvSpPr>
            <a:spLocks noGrp="1"/>
          </p:cNvSpPr>
          <p:nvPr>
            <p:ph type="body" sz="quarter" idx="13" hasCustomPrompt="1"/>
          </p:nvPr>
        </p:nvSpPr>
        <p:spPr>
          <a:xfrm>
            <a:off x="683568" y="3862313"/>
            <a:ext cx="3384376" cy="358775"/>
          </a:xfrm>
        </p:spPr>
        <p:txBody>
          <a:bodyPr/>
          <a:lstStyle>
            <a:lvl1pPr marL="0" indent="0">
              <a:buNone/>
              <a:defRPr sz="1600" b="0" baseline="0">
                <a:solidFill>
                  <a:schemeClr val="tx2"/>
                </a:solidFill>
              </a:defRPr>
            </a:lvl1pPr>
          </a:lstStyle>
          <a:p>
            <a:pPr lvl="0"/>
            <a:r>
              <a:rPr lang="en-US" noProof="0" smtClean="0"/>
              <a:t>Voice of the Costumer</a:t>
            </a:r>
            <a:endParaRPr lang="en-US" noProof="0"/>
          </a:p>
        </p:txBody>
      </p:sp>
      <p:sp>
        <p:nvSpPr>
          <p:cNvPr id="34" name="Text Placeholder 32"/>
          <p:cNvSpPr>
            <a:spLocks noGrp="1"/>
          </p:cNvSpPr>
          <p:nvPr>
            <p:ph type="body" sz="quarter" idx="15"/>
          </p:nvPr>
        </p:nvSpPr>
        <p:spPr>
          <a:xfrm>
            <a:off x="4839333" y="1628800"/>
            <a:ext cx="3672408" cy="2016125"/>
          </a:xfrm>
        </p:spPr>
        <p:txBody>
          <a:bodyPr/>
          <a:lstStyle>
            <a:lvl1pPr>
              <a:defRPr sz="1400"/>
            </a:lvl1pPr>
          </a:lstStyle>
          <a:p>
            <a:pPr lvl="0"/>
            <a:r>
              <a:rPr lang="en-US" noProof="0" smtClean="0"/>
              <a:t>Click to edit Master text styles</a:t>
            </a:r>
          </a:p>
        </p:txBody>
      </p:sp>
      <p:sp>
        <p:nvSpPr>
          <p:cNvPr id="36" name="Text Placeholder 32"/>
          <p:cNvSpPr>
            <a:spLocks noGrp="1"/>
          </p:cNvSpPr>
          <p:nvPr>
            <p:ph type="body" sz="quarter" idx="16"/>
          </p:nvPr>
        </p:nvSpPr>
        <p:spPr>
          <a:xfrm>
            <a:off x="4839333" y="4293096"/>
            <a:ext cx="3672408" cy="2016125"/>
          </a:xfrm>
        </p:spPr>
        <p:txBody>
          <a:bodyPr/>
          <a:lstStyle>
            <a:lvl1pPr>
              <a:defRPr sz="1400"/>
            </a:lvl1pPr>
          </a:lstStyle>
          <a:p>
            <a:pPr lvl="0"/>
            <a:r>
              <a:rPr lang="en-US" noProof="0" smtClean="0"/>
              <a:t>Click to edit Master text styles</a:t>
            </a:r>
          </a:p>
        </p:txBody>
      </p:sp>
      <p:grpSp>
        <p:nvGrpSpPr>
          <p:cNvPr id="37" name="Group 36"/>
          <p:cNvGrpSpPr/>
          <p:nvPr userDrawn="1"/>
        </p:nvGrpSpPr>
        <p:grpSpPr>
          <a:xfrm>
            <a:off x="462042" y="1519314"/>
            <a:ext cx="3893934" cy="504056"/>
            <a:chOff x="1927104" y="2017999"/>
            <a:chExt cx="3893934" cy="504056"/>
          </a:xfrm>
          <a:solidFill>
            <a:schemeClr val="accent3"/>
          </a:solidFill>
        </p:grpSpPr>
        <p:cxnSp>
          <p:nvCxnSpPr>
            <p:cNvPr id="38" name="Straight Connector 37"/>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40" name="Text Placeholder 32"/>
          <p:cNvSpPr>
            <a:spLocks noGrp="1"/>
          </p:cNvSpPr>
          <p:nvPr>
            <p:ph type="body" sz="quarter" idx="17"/>
          </p:nvPr>
        </p:nvSpPr>
        <p:spPr>
          <a:xfrm>
            <a:off x="683568" y="1628800"/>
            <a:ext cx="3672408" cy="2016125"/>
          </a:xfrm>
        </p:spPr>
        <p:txBody>
          <a:bodyPr/>
          <a:lstStyle>
            <a:lvl1pPr>
              <a:defRPr sz="1400"/>
            </a:lvl1pPr>
          </a:lstStyle>
          <a:p>
            <a:pPr lvl="0"/>
            <a:r>
              <a:rPr lang="en-US" noProof="0" smtClean="0"/>
              <a:t>Click to edit Master text styles</a:t>
            </a:r>
          </a:p>
        </p:txBody>
      </p:sp>
      <p:sp>
        <p:nvSpPr>
          <p:cNvPr id="41" name="Text Placeholder 32"/>
          <p:cNvSpPr>
            <a:spLocks noGrp="1"/>
          </p:cNvSpPr>
          <p:nvPr>
            <p:ph type="body" sz="quarter" idx="18"/>
          </p:nvPr>
        </p:nvSpPr>
        <p:spPr>
          <a:xfrm>
            <a:off x="683568" y="4293097"/>
            <a:ext cx="3384376" cy="1512168"/>
          </a:xfrm>
        </p:spPr>
        <p:txBody>
          <a:bodyPr/>
          <a:lstStyle>
            <a:lvl1pPr marL="0" indent="0">
              <a:buNone/>
              <a:defRPr sz="1400"/>
            </a:lvl1pPr>
          </a:lstStyle>
          <a:p>
            <a:pPr lvl="0"/>
            <a:r>
              <a:rPr lang="en-US" noProof="0" smtClean="0"/>
              <a:t>Click to edit Master text styles</a:t>
            </a:r>
          </a:p>
        </p:txBody>
      </p:sp>
      <p:sp>
        <p:nvSpPr>
          <p:cNvPr id="42" name="Text Placeholder 32"/>
          <p:cNvSpPr>
            <a:spLocks noGrp="1"/>
          </p:cNvSpPr>
          <p:nvPr>
            <p:ph type="body" sz="quarter" idx="19"/>
          </p:nvPr>
        </p:nvSpPr>
        <p:spPr>
          <a:xfrm>
            <a:off x="1547664" y="5877272"/>
            <a:ext cx="2520280" cy="360040"/>
          </a:xfrm>
        </p:spPr>
        <p:txBody>
          <a:bodyPr/>
          <a:lstStyle>
            <a:lvl1pPr marL="0" indent="0" algn="r">
              <a:buNone/>
              <a:defRPr sz="1100">
                <a:solidFill>
                  <a:srgbClr val="008CD2"/>
                </a:solidFill>
              </a:defRPr>
            </a:lvl1pPr>
          </a:lstStyle>
          <a:p>
            <a:pPr lvl="0"/>
            <a:r>
              <a:rPr lang="en-US" noProof="0" smtClean="0"/>
              <a:t>Click to edit Master text styles</a:t>
            </a:r>
          </a:p>
        </p:txBody>
      </p:sp>
    </p:spTree>
    <p:extLst>
      <p:ext uri="{BB962C8B-B14F-4D97-AF65-F5344CB8AC3E}">
        <p14:creationId xmlns:p14="http://schemas.microsoft.com/office/powerpoint/2010/main" val="194483277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ase Study_02">
    <p:spTree>
      <p:nvGrpSpPr>
        <p:cNvPr id="1" name=""/>
        <p:cNvGrpSpPr/>
        <p:nvPr/>
      </p:nvGrpSpPr>
      <p:grpSpPr>
        <a:xfrm>
          <a:off x="0" y="0"/>
          <a:ext cx="0" cy="0"/>
          <a:chOff x="0" y="0"/>
          <a:chExt cx="0" cy="0"/>
        </a:xfrm>
      </p:grpSpPr>
      <p:sp>
        <p:nvSpPr>
          <p:cNvPr id="4"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8"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grpSp>
        <p:nvGrpSpPr>
          <p:cNvPr id="16" name="Group 15"/>
          <p:cNvGrpSpPr/>
          <p:nvPr/>
        </p:nvGrpSpPr>
        <p:grpSpPr>
          <a:xfrm>
            <a:off x="4638506" y="1519314"/>
            <a:ext cx="3893934" cy="504056"/>
            <a:chOff x="1927104" y="2017999"/>
            <a:chExt cx="3893934" cy="504056"/>
          </a:xfrm>
        </p:grpSpPr>
        <p:cxnSp>
          <p:nvCxnSpPr>
            <p:cNvPr id="17" name="Straight Connector 16"/>
            <p:cNvCxnSpPr/>
            <p:nvPr/>
          </p:nvCxnSpPr>
          <p:spPr>
            <a:xfrm>
              <a:off x="1927104" y="2017999"/>
              <a:ext cx="3893934" cy="0"/>
            </a:xfrm>
            <a:prstGeom prst="line">
              <a:avLst/>
            </a:prstGeom>
            <a:ln>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1927104" y="2017999"/>
              <a:ext cx="124616" cy="50405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grpSp>
        <p:nvGrpSpPr>
          <p:cNvPr id="24" name="Group 23"/>
          <p:cNvGrpSpPr/>
          <p:nvPr/>
        </p:nvGrpSpPr>
        <p:grpSpPr>
          <a:xfrm>
            <a:off x="4623309" y="4190722"/>
            <a:ext cx="3893934" cy="504056"/>
            <a:chOff x="1927104" y="2017999"/>
            <a:chExt cx="3893934" cy="504056"/>
          </a:xfrm>
        </p:grpSpPr>
        <p:cxnSp>
          <p:nvCxnSpPr>
            <p:cNvPr id="26" name="Straight Connector 25"/>
            <p:cNvCxnSpPr/>
            <p:nvPr/>
          </p:nvCxnSpPr>
          <p:spPr>
            <a:xfrm>
              <a:off x="1927104" y="2017999"/>
              <a:ext cx="3893934" cy="0"/>
            </a:xfrm>
            <a:prstGeom prst="line">
              <a:avLst/>
            </a:prstGeom>
            <a:ln>
              <a:solidFill>
                <a:srgbClr val="FF6600"/>
              </a:solidFill>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1927104" y="2017999"/>
              <a:ext cx="124616" cy="504056"/>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8" name="Text Placeholder 27"/>
          <p:cNvSpPr>
            <a:spLocks noGrp="1"/>
          </p:cNvSpPr>
          <p:nvPr userDrawn="1">
            <p:ph type="body" sz="quarter" idx="10" hasCustomPrompt="1"/>
          </p:nvPr>
        </p:nvSpPr>
        <p:spPr>
          <a:xfrm>
            <a:off x="467544" y="1124744"/>
            <a:ext cx="3888432" cy="358775"/>
          </a:xfrm>
        </p:spPr>
        <p:txBody>
          <a:bodyPr/>
          <a:lstStyle>
            <a:lvl1pPr marL="0" indent="0">
              <a:buNone/>
              <a:defRPr sz="1600" b="0" baseline="0"/>
            </a:lvl1pPr>
          </a:lstStyle>
          <a:p>
            <a:pPr lvl="0"/>
            <a:r>
              <a:rPr lang="en-US" noProof="0" smtClean="0"/>
              <a:t>At a Glance</a:t>
            </a:r>
            <a:endParaRPr lang="en-US" noProof="0"/>
          </a:p>
        </p:txBody>
      </p:sp>
      <p:sp>
        <p:nvSpPr>
          <p:cNvPr id="29" name="Text Placeholder 27"/>
          <p:cNvSpPr>
            <a:spLocks noGrp="1"/>
          </p:cNvSpPr>
          <p:nvPr userDrawn="1">
            <p:ph type="body" sz="quarter" idx="11" hasCustomPrompt="1"/>
          </p:nvPr>
        </p:nvSpPr>
        <p:spPr>
          <a:xfrm>
            <a:off x="4623309" y="1124744"/>
            <a:ext cx="3888432" cy="358775"/>
          </a:xfrm>
        </p:spPr>
        <p:txBody>
          <a:bodyPr/>
          <a:lstStyle>
            <a:lvl1pPr marL="0" indent="0">
              <a:buNone/>
              <a:defRPr sz="1600" b="0" baseline="0"/>
            </a:lvl1pPr>
          </a:lstStyle>
          <a:p>
            <a:pPr lvl="0"/>
            <a:r>
              <a:rPr lang="en-US" noProof="0" smtClean="0"/>
              <a:t>Challenge</a:t>
            </a:r>
            <a:endParaRPr lang="en-US" noProof="0"/>
          </a:p>
        </p:txBody>
      </p:sp>
      <p:sp>
        <p:nvSpPr>
          <p:cNvPr id="30" name="Text Placeholder 27"/>
          <p:cNvSpPr>
            <a:spLocks noGrp="1"/>
          </p:cNvSpPr>
          <p:nvPr>
            <p:ph type="body" sz="quarter" idx="12" hasCustomPrompt="1"/>
          </p:nvPr>
        </p:nvSpPr>
        <p:spPr>
          <a:xfrm>
            <a:off x="4623309" y="3789040"/>
            <a:ext cx="3888432" cy="358775"/>
          </a:xfrm>
        </p:spPr>
        <p:txBody>
          <a:bodyPr/>
          <a:lstStyle>
            <a:lvl1pPr marL="0" indent="0">
              <a:buNone/>
              <a:defRPr sz="1600" b="0" baseline="0"/>
            </a:lvl1pPr>
          </a:lstStyle>
          <a:p>
            <a:pPr lvl="0"/>
            <a:r>
              <a:rPr lang="en-US" noProof="0" smtClean="0"/>
              <a:t>The Solution</a:t>
            </a:r>
            <a:endParaRPr lang="en-US" noProof="0"/>
          </a:p>
        </p:txBody>
      </p:sp>
      <p:sp>
        <p:nvSpPr>
          <p:cNvPr id="34" name="Text Placeholder 32"/>
          <p:cNvSpPr>
            <a:spLocks noGrp="1"/>
          </p:cNvSpPr>
          <p:nvPr>
            <p:ph type="body" sz="quarter" idx="15"/>
          </p:nvPr>
        </p:nvSpPr>
        <p:spPr>
          <a:xfrm>
            <a:off x="4839333" y="1628800"/>
            <a:ext cx="3672408" cy="2016125"/>
          </a:xfrm>
        </p:spPr>
        <p:txBody>
          <a:bodyPr/>
          <a:lstStyle>
            <a:lvl1pPr>
              <a:defRPr sz="1400"/>
            </a:lvl1pPr>
          </a:lstStyle>
          <a:p>
            <a:pPr lvl="0"/>
            <a:r>
              <a:rPr lang="en-US" noProof="0" smtClean="0"/>
              <a:t>Click to edit Master text styles</a:t>
            </a:r>
          </a:p>
        </p:txBody>
      </p:sp>
      <p:sp>
        <p:nvSpPr>
          <p:cNvPr id="36" name="Text Placeholder 32"/>
          <p:cNvSpPr>
            <a:spLocks noGrp="1"/>
          </p:cNvSpPr>
          <p:nvPr>
            <p:ph type="body" sz="quarter" idx="16"/>
          </p:nvPr>
        </p:nvSpPr>
        <p:spPr>
          <a:xfrm>
            <a:off x="4839333" y="4293096"/>
            <a:ext cx="3672408" cy="2016125"/>
          </a:xfrm>
        </p:spPr>
        <p:txBody>
          <a:bodyPr/>
          <a:lstStyle>
            <a:lvl1pPr>
              <a:defRPr sz="1400"/>
            </a:lvl1pPr>
          </a:lstStyle>
          <a:p>
            <a:pPr lvl="0"/>
            <a:r>
              <a:rPr lang="en-US" noProof="0" smtClean="0"/>
              <a:t>Click to edit Master text styles</a:t>
            </a:r>
          </a:p>
        </p:txBody>
      </p:sp>
      <p:grpSp>
        <p:nvGrpSpPr>
          <p:cNvPr id="37" name="Group 36"/>
          <p:cNvGrpSpPr/>
          <p:nvPr userDrawn="1"/>
        </p:nvGrpSpPr>
        <p:grpSpPr>
          <a:xfrm>
            <a:off x="462042" y="1519314"/>
            <a:ext cx="3893934" cy="504056"/>
            <a:chOff x="1927104" y="2017999"/>
            <a:chExt cx="3893934" cy="504056"/>
          </a:xfrm>
          <a:solidFill>
            <a:schemeClr val="accent3"/>
          </a:solidFill>
        </p:grpSpPr>
        <p:cxnSp>
          <p:nvCxnSpPr>
            <p:cNvPr id="38" name="Straight Connector 37"/>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40" name="Text Placeholder 32"/>
          <p:cNvSpPr>
            <a:spLocks noGrp="1"/>
          </p:cNvSpPr>
          <p:nvPr>
            <p:ph type="body" sz="quarter" idx="17"/>
          </p:nvPr>
        </p:nvSpPr>
        <p:spPr>
          <a:xfrm>
            <a:off x="683568" y="1628800"/>
            <a:ext cx="3672408" cy="2016125"/>
          </a:xfrm>
        </p:spPr>
        <p:txBody>
          <a:bodyPr/>
          <a:lstStyle>
            <a:lvl1pPr>
              <a:defRPr sz="1400"/>
            </a:lvl1pPr>
          </a:lstStyle>
          <a:p>
            <a:pPr lvl="0"/>
            <a:r>
              <a:rPr lang="en-US" noProof="0" smtClean="0"/>
              <a:t>Click to edit Master text styles</a:t>
            </a:r>
          </a:p>
        </p:txBody>
      </p:sp>
      <p:grpSp>
        <p:nvGrpSpPr>
          <p:cNvPr id="23" name="Group 22"/>
          <p:cNvGrpSpPr/>
          <p:nvPr userDrawn="1"/>
        </p:nvGrpSpPr>
        <p:grpSpPr>
          <a:xfrm>
            <a:off x="467544" y="4190722"/>
            <a:ext cx="3893934" cy="504056"/>
            <a:chOff x="1927104" y="2017999"/>
            <a:chExt cx="3893934" cy="504056"/>
          </a:xfrm>
          <a:solidFill>
            <a:schemeClr val="tx2"/>
          </a:solidFill>
        </p:grpSpPr>
        <p:cxnSp>
          <p:nvCxnSpPr>
            <p:cNvPr id="25" name="Straight Connector 24"/>
            <p:cNvCxnSpPr/>
            <p:nvPr/>
          </p:nvCxnSpPr>
          <p:spPr>
            <a:xfrm>
              <a:off x="1927104" y="2017999"/>
              <a:ext cx="3893934" cy="0"/>
            </a:xfrm>
            <a:prstGeom prst="line">
              <a:avLst/>
            </a:prstGeom>
            <a:grpFill/>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3" name="Text Placeholder 27"/>
          <p:cNvSpPr>
            <a:spLocks noGrp="1"/>
          </p:cNvSpPr>
          <p:nvPr>
            <p:ph type="body" sz="quarter" idx="18" hasCustomPrompt="1"/>
          </p:nvPr>
        </p:nvSpPr>
        <p:spPr>
          <a:xfrm>
            <a:off x="467544" y="3789040"/>
            <a:ext cx="3888432" cy="358775"/>
          </a:xfrm>
        </p:spPr>
        <p:txBody>
          <a:bodyPr/>
          <a:lstStyle>
            <a:lvl1pPr marL="0" indent="0">
              <a:buNone/>
              <a:defRPr sz="1600" b="0" baseline="0"/>
            </a:lvl1pPr>
          </a:lstStyle>
          <a:p>
            <a:pPr lvl="0"/>
            <a:r>
              <a:rPr lang="en-US" noProof="0" smtClean="0"/>
              <a:t>Benefits</a:t>
            </a:r>
            <a:endParaRPr lang="en-US" noProof="0"/>
          </a:p>
        </p:txBody>
      </p:sp>
      <p:sp>
        <p:nvSpPr>
          <p:cNvPr id="35" name="Text Placeholder 32"/>
          <p:cNvSpPr>
            <a:spLocks noGrp="1"/>
          </p:cNvSpPr>
          <p:nvPr>
            <p:ph type="body" sz="quarter" idx="19"/>
          </p:nvPr>
        </p:nvSpPr>
        <p:spPr>
          <a:xfrm>
            <a:off x="683568" y="4293096"/>
            <a:ext cx="3672408" cy="2016125"/>
          </a:xfrm>
        </p:spPr>
        <p:txBody>
          <a:bodyPr/>
          <a:lstStyle>
            <a:lvl1pPr>
              <a:defRPr sz="1400"/>
            </a:lvl1pPr>
          </a:lstStyle>
          <a:p>
            <a:pPr lvl="0"/>
            <a:r>
              <a:rPr lang="en-US" noProof="0" smtClean="0"/>
              <a:t>Click to edit Master text styles</a:t>
            </a:r>
          </a:p>
        </p:txBody>
      </p:sp>
    </p:spTree>
    <p:extLst>
      <p:ext uri="{BB962C8B-B14F-4D97-AF65-F5344CB8AC3E}">
        <p14:creationId xmlns:p14="http://schemas.microsoft.com/office/powerpoint/2010/main" val="27898718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_03">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r="8944"/>
          <a:stretch/>
        </p:blipFill>
        <p:spPr>
          <a:xfrm>
            <a:off x="1835697" y="0"/>
            <a:ext cx="7308304" cy="6858000"/>
          </a:xfrm>
          <a:prstGeom prst="rect">
            <a:avLst/>
          </a:prstGeom>
        </p:spPr>
      </p:pic>
      <p:sp>
        <p:nvSpPr>
          <p:cNvPr id="12" name="Rectangle 9"/>
          <p:cNvSpPr/>
          <p:nvPr userDrawn="1"/>
        </p:nvSpPr>
        <p:spPr>
          <a:xfrm>
            <a:off x="0" y="0"/>
            <a:ext cx="9144000" cy="6858000"/>
          </a:xfrm>
          <a:custGeom>
            <a:avLst/>
            <a:gdLst/>
            <a:ahLst/>
            <a:cxnLst/>
            <a:rect l="l" t="t" r="r" b="b"/>
            <a:pathLst>
              <a:path w="9144000" h="6858000">
                <a:moveTo>
                  <a:pt x="9141440" y="0"/>
                </a:moveTo>
                <a:lnTo>
                  <a:pt x="9144000" y="0"/>
                </a:lnTo>
                <a:lnTo>
                  <a:pt x="9144000" y="6858000"/>
                </a:lnTo>
                <a:lnTo>
                  <a:pt x="9141440" y="6858000"/>
                </a:lnTo>
                <a:close/>
                <a:moveTo>
                  <a:pt x="0" y="0"/>
                </a:moveTo>
                <a:lnTo>
                  <a:pt x="6925322" y="0"/>
                </a:lnTo>
                <a:lnTo>
                  <a:pt x="2771800" y="6858000"/>
                </a:lnTo>
                <a:lnTo>
                  <a:pt x="0" y="6858000"/>
                </a:lnTo>
                <a:close/>
              </a:path>
            </a:pathLst>
          </a:custGeom>
          <a:gradFill flip="none" rotWithShape="1">
            <a:gsLst>
              <a:gs pos="0">
                <a:srgbClr val="276B9B"/>
              </a:gs>
              <a:gs pos="100000">
                <a:srgbClr val="3AC791"/>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53" name="Title 15"/>
          <p:cNvSpPr>
            <a:spLocks noGrp="1"/>
          </p:cNvSpPr>
          <p:nvPr>
            <p:ph type="title" hasCustomPrompt="1"/>
          </p:nvPr>
        </p:nvSpPr>
        <p:spPr>
          <a:xfrm>
            <a:off x="323528" y="404664"/>
            <a:ext cx="4392488" cy="1944216"/>
          </a:xfrm>
          <a:prstGeom prst="rect">
            <a:avLst/>
          </a:prstGeom>
        </p:spPr>
        <p:txBody>
          <a:bodyPr anchor="b">
            <a:normAutofit/>
          </a:bodyPr>
          <a:lstStyle>
            <a:lvl1pPr algn="l">
              <a:lnSpc>
                <a:spcPct val="90000"/>
              </a:lnSpc>
              <a:defRPr sz="4000" b="0" spc="0" baseline="0">
                <a:solidFill>
                  <a:schemeClr val="bg1"/>
                </a:solidFill>
                <a:effectLst/>
                <a:latin typeface="Arial" pitchFamily="34" charset="0"/>
                <a:cs typeface="Arial" pitchFamily="34" charset="0"/>
              </a:defRPr>
            </a:lvl1pPr>
          </a:lstStyle>
          <a:p>
            <a:r>
              <a:rPr lang="en-US" noProof="0" smtClean="0"/>
              <a:t>Click To Edit Master Title Style</a:t>
            </a:r>
            <a:endParaRPr lang="en-US" noProof="0"/>
          </a:p>
        </p:txBody>
      </p:sp>
      <p:sp>
        <p:nvSpPr>
          <p:cNvPr id="54" name="Text Placeholder 17"/>
          <p:cNvSpPr>
            <a:spLocks noGrp="1"/>
          </p:cNvSpPr>
          <p:nvPr>
            <p:ph type="body" sz="quarter" idx="11"/>
          </p:nvPr>
        </p:nvSpPr>
        <p:spPr>
          <a:xfrm>
            <a:off x="323528" y="2420888"/>
            <a:ext cx="4392488" cy="792088"/>
          </a:xfrm>
          <a:prstGeom prst="rect">
            <a:avLst/>
          </a:prstGeom>
        </p:spPr>
        <p:txBody>
          <a:bodyPr>
            <a:noAutofit/>
          </a:bodyPr>
          <a:lstStyle>
            <a:lvl1pPr marL="0" indent="0" algn="l">
              <a:lnSpc>
                <a:spcPct val="80000"/>
              </a:lnSpc>
              <a:buNone/>
              <a:defRPr sz="2000">
                <a:solidFill>
                  <a:schemeClr val="bg1"/>
                </a:solidFill>
                <a:effectLst/>
                <a:latin typeface="Arial" pitchFamily="34" charset="0"/>
                <a:cs typeface="Arial" pitchFamily="34" charset="0"/>
              </a:defRPr>
            </a:lvl1pPr>
            <a:lvl2pPr marL="0" indent="0" algn="l">
              <a:buNone/>
              <a:defRPr sz="1600">
                <a:solidFill>
                  <a:schemeClr val="bg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s-ES" noProof="0" smtClean="0"/>
              <a:t>Haga clic para modificar el estilo de texto del patrón</a:t>
            </a:r>
          </a:p>
          <a:p>
            <a:pPr lvl="1"/>
            <a:r>
              <a:rPr lang="es-ES" noProof="0" smtClean="0"/>
              <a:t>Segundo nivel</a:t>
            </a:r>
          </a:p>
        </p:txBody>
      </p:sp>
      <p:sp>
        <p:nvSpPr>
          <p:cNvPr id="10" name="Rectangle 9"/>
          <p:cNvSpPr>
            <a:spLocks noChangeArrowheads="1"/>
          </p:cNvSpPr>
          <p:nvPr userDrawn="1"/>
        </p:nvSpPr>
        <p:spPr bwMode="auto">
          <a:xfrm>
            <a:off x="323528" y="188640"/>
            <a:ext cx="5111750" cy="144463"/>
          </a:xfrm>
          <a:prstGeom prst="rect">
            <a:avLst/>
          </a:prstGeom>
          <a:noFill/>
          <a:ln w="9525">
            <a:noFill/>
            <a:miter lim="800000"/>
            <a:headEnd/>
            <a:tailEnd/>
          </a:ln>
        </p:spPr>
        <p:txBody>
          <a:bodyPr/>
          <a:lstStyle/>
          <a:p>
            <a:pPr algn="l"/>
            <a:r>
              <a:rPr lang="en-US" sz="800" noProof="0" smtClean="0">
                <a:solidFill>
                  <a:srgbClr val="FFFFFF"/>
                </a:solidFill>
                <a:cs typeface="Arial" charset="0"/>
              </a:rPr>
              <a:t>All Rights Reserved © Valores Corporativos Softtek S.A. de C.V. 2015. Internal.</a:t>
            </a:r>
            <a:endParaRPr lang="en-US" sz="800" noProof="0">
              <a:solidFill>
                <a:srgbClr val="FFFFFF"/>
              </a:solidFill>
              <a:cs typeface="Arial" charset="0"/>
            </a:endParaRPr>
          </a:p>
        </p:txBody>
      </p:sp>
      <p:pic>
        <p:nvPicPr>
          <p:cNvPr id="15" name="Picture 14"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7452320" y="5617067"/>
            <a:ext cx="1258992" cy="817241"/>
          </a:xfrm>
          <a:prstGeom prst="rect">
            <a:avLst/>
          </a:prstGeom>
          <a:effectLst/>
        </p:spPr>
      </p:pic>
      <p:pic>
        <p:nvPicPr>
          <p:cNvPr id="3" name="Picture 2"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1467" y="5481683"/>
            <a:ext cx="1872208" cy="958850"/>
          </a:xfrm>
          <a:prstGeom prst="rect">
            <a:avLst/>
          </a:prstGeom>
        </p:spPr>
      </p:pic>
    </p:spTree>
    <p:extLst>
      <p:ext uri="{BB962C8B-B14F-4D97-AF65-F5344CB8AC3E}">
        <p14:creationId xmlns:p14="http://schemas.microsoft.com/office/powerpoint/2010/main" val="27282188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_02">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r="25455"/>
          <a:stretch/>
        </p:blipFill>
        <p:spPr>
          <a:xfrm>
            <a:off x="1445458" y="1"/>
            <a:ext cx="7698542" cy="6857998"/>
          </a:xfrm>
          <a:prstGeom prst="rect">
            <a:avLst/>
          </a:prstGeom>
        </p:spPr>
      </p:pic>
      <p:sp>
        <p:nvSpPr>
          <p:cNvPr id="15" name="Rectangle 9"/>
          <p:cNvSpPr/>
          <p:nvPr userDrawn="1"/>
        </p:nvSpPr>
        <p:spPr>
          <a:xfrm>
            <a:off x="0" y="0"/>
            <a:ext cx="9144000" cy="6858000"/>
          </a:xfrm>
          <a:custGeom>
            <a:avLst/>
            <a:gdLst/>
            <a:ahLst/>
            <a:cxnLst/>
            <a:rect l="l" t="t" r="r" b="b"/>
            <a:pathLst>
              <a:path w="9144000" h="6858000">
                <a:moveTo>
                  <a:pt x="9141440" y="0"/>
                </a:moveTo>
                <a:lnTo>
                  <a:pt x="9144000" y="0"/>
                </a:lnTo>
                <a:lnTo>
                  <a:pt x="9144000" y="6858000"/>
                </a:lnTo>
                <a:lnTo>
                  <a:pt x="9141440" y="6858000"/>
                </a:lnTo>
                <a:close/>
                <a:moveTo>
                  <a:pt x="0" y="0"/>
                </a:moveTo>
                <a:lnTo>
                  <a:pt x="6925322" y="0"/>
                </a:lnTo>
                <a:lnTo>
                  <a:pt x="2771800" y="6858000"/>
                </a:lnTo>
                <a:lnTo>
                  <a:pt x="0" y="6858000"/>
                </a:lnTo>
                <a:close/>
              </a:path>
            </a:pathLst>
          </a:custGeom>
          <a:gradFill flip="none" rotWithShape="1">
            <a:gsLst>
              <a:gs pos="0">
                <a:srgbClr val="3F358B"/>
              </a:gs>
              <a:gs pos="100000">
                <a:srgbClr val="25BBD4"/>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0" name="Rectangle 9"/>
          <p:cNvSpPr>
            <a:spLocks noChangeArrowheads="1"/>
          </p:cNvSpPr>
          <p:nvPr userDrawn="1"/>
        </p:nvSpPr>
        <p:spPr bwMode="auto">
          <a:xfrm>
            <a:off x="323528" y="188640"/>
            <a:ext cx="5111750" cy="144463"/>
          </a:xfrm>
          <a:prstGeom prst="rect">
            <a:avLst/>
          </a:prstGeom>
          <a:noFill/>
          <a:ln w="9525">
            <a:noFill/>
            <a:miter lim="800000"/>
            <a:headEnd/>
            <a:tailEnd/>
          </a:ln>
        </p:spPr>
        <p:txBody>
          <a:bodyPr/>
          <a:lstStyle/>
          <a:p>
            <a:pPr algn="l"/>
            <a:r>
              <a:rPr lang="en-US" sz="800" noProof="0" smtClean="0">
                <a:solidFill>
                  <a:srgbClr val="FFFFFF"/>
                </a:solidFill>
                <a:cs typeface="Arial" charset="0"/>
              </a:rPr>
              <a:t>All Rights Reserved © Valores Corporativos Softtek S.A. de C.V. 2015. Internal.</a:t>
            </a:r>
            <a:endParaRPr lang="en-US" sz="800" noProof="0">
              <a:solidFill>
                <a:srgbClr val="FFFFFF"/>
              </a:solidFill>
              <a:cs typeface="Arial" charset="0"/>
            </a:endParaRPr>
          </a:p>
        </p:txBody>
      </p:sp>
      <p:sp>
        <p:nvSpPr>
          <p:cNvPr id="9" name="Title 15"/>
          <p:cNvSpPr>
            <a:spLocks noGrp="1"/>
          </p:cNvSpPr>
          <p:nvPr>
            <p:ph type="title" hasCustomPrompt="1"/>
          </p:nvPr>
        </p:nvSpPr>
        <p:spPr>
          <a:xfrm>
            <a:off x="323528" y="404664"/>
            <a:ext cx="4392488" cy="1944216"/>
          </a:xfrm>
          <a:prstGeom prst="rect">
            <a:avLst/>
          </a:prstGeom>
        </p:spPr>
        <p:txBody>
          <a:bodyPr anchor="b">
            <a:normAutofit/>
          </a:bodyPr>
          <a:lstStyle>
            <a:lvl1pPr algn="l">
              <a:lnSpc>
                <a:spcPct val="90000"/>
              </a:lnSpc>
              <a:defRPr sz="4000" b="0" spc="0" baseline="0">
                <a:solidFill>
                  <a:schemeClr val="bg1"/>
                </a:solidFill>
                <a:effectLst/>
                <a:latin typeface="Arial" pitchFamily="34" charset="0"/>
                <a:cs typeface="Arial" pitchFamily="34" charset="0"/>
              </a:defRPr>
            </a:lvl1pPr>
          </a:lstStyle>
          <a:p>
            <a:r>
              <a:rPr lang="en-US" noProof="0" smtClean="0"/>
              <a:t>Click To Edit Master Title Style</a:t>
            </a:r>
            <a:endParaRPr lang="en-US" noProof="0"/>
          </a:p>
        </p:txBody>
      </p:sp>
      <p:sp>
        <p:nvSpPr>
          <p:cNvPr id="13" name="Text Placeholder 17"/>
          <p:cNvSpPr>
            <a:spLocks noGrp="1"/>
          </p:cNvSpPr>
          <p:nvPr>
            <p:ph type="body" sz="quarter" idx="11"/>
          </p:nvPr>
        </p:nvSpPr>
        <p:spPr>
          <a:xfrm>
            <a:off x="323528" y="2420888"/>
            <a:ext cx="4392488" cy="792088"/>
          </a:xfrm>
          <a:prstGeom prst="rect">
            <a:avLst/>
          </a:prstGeom>
        </p:spPr>
        <p:txBody>
          <a:bodyPr>
            <a:noAutofit/>
          </a:bodyPr>
          <a:lstStyle>
            <a:lvl1pPr marL="0" indent="0" algn="l">
              <a:lnSpc>
                <a:spcPct val="80000"/>
              </a:lnSpc>
              <a:buNone/>
              <a:defRPr sz="2000">
                <a:solidFill>
                  <a:schemeClr val="bg1"/>
                </a:solidFill>
                <a:effectLst/>
                <a:latin typeface="Arial" pitchFamily="34" charset="0"/>
                <a:cs typeface="Arial" pitchFamily="34" charset="0"/>
              </a:defRPr>
            </a:lvl1pPr>
            <a:lvl2pPr marL="0" indent="0" algn="l">
              <a:buNone/>
              <a:defRPr sz="1600">
                <a:solidFill>
                  <a:schemeClr val="bg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s-ES" noProof="0" smtClean="0"/>
              <a:t>Haga clic para modificar el estilo de texto del patrón</a:t>
            </a:r>
          </a:p>
          <a:p>
            <a:pPr lvl="1"/>
            <a:r>
              <a:rPr lang="es-ES" noProof="0" smtClean="0"/>
              <a:t>Segundo nivel</a:t>
            </a:r>
          </a:p>
        </p:txBody>
      </p:sp>
      <p:pic>
        <p:nvPicPr>
          <p:cNvPr id="14" name="Picture 13"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7452320" y="5617067"/>
            <a:ext cx="1258992" cy="817241"/>
          </a:xfrm>
          <a:prstGeom prst="rect">
            <a:avLst/>
          </a:prstGeom>
          <a:effectLst/>
        </p:spPr>
      </p:pic>
      <p:pic>
        <p:nvPicPr>
          <p:cNvPr id="16" name="Picture 15"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1467" y="5481683"/>
            <a:ext cx="1872208" cy="958850"/>
          </a:xfrm>
          <a:prstGeom prst="rect">
            <a:avLst/>
          </a:prstGeom>
        </p:spPr>
      </p:pic>
    </p:spTree>
    <p:extLst>
      <p:ext uri="{BB962C8B-B14F-4D97-AF65-F5344CB8AC3E}">
        <p14:creationId xmlns:p14="http://schemas.microsoft.com/office/powerpoint/2010/main" val="333640829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mper_Slide">
    <p:spTree>
      <p:nvGrpSpPr>
        <p:cNvPr id="1" name=""/>
        <p:cNvGrpSpPr/>
        <p:nvPr/>
      </p:nvGrpSpPr>
      <p:grpSpPr>
        <a:xfrm>
          <a:off x="0" y="0"/>
          <a:ext cx="0" cy="0"/>
          <a:chOff x="0" y="0"/>
          <a:chExt cx="0" cy="0"/>
        </a:xfrm>
      </p:grpSpPr>
      <p:sp>
        <p:nvSpPr>
          <p:cNvPr id="7" name="Rectangle 9"/>
          <p:cNvSpPr/>
          <p:nvPr userDrawn="1"/>
        </p:nvSpPr>
        <p:spPr>
          <a:xfrm>
            <a:off x="0" y="0"/>
            <a:ext cx="9144000" cy="6858000"/>
          </a:xfrm>
          <a:custGeom>
            <a:avLst/>
            <a:gdLst/>
            <a:ahLst/>
            <a:cxnLst/>
            <a:rect l="l" t="t" r="r" b="b"/>
            <a:pathLst>
              <a:path w="9144000" h="6858000">
                <a:moveTo>
                  <a:pt x="9141440" y="0"/>
                </a:moveTo>
                <a:lnTo>
                  <a:pt x="9144000" y="0"/>
                </a:lnTo>
                <a:lnTo>
                  <a:pt x="9144000" y="6858000"/>
                </a:lnTo>
                <a:lnTo>
                  <a:pt x="9141440" y="6858000"/>
                </a:lnTo>
                <a:close/>
                <a:moveTo>
                  <a:pt x="0" y="0"/>
                </a:moveTo>
                <a:lnTo>
                  <a:pt x="6925322" y="0"/>
                </a:lnTo>
                <a:lnTo>
                  <a:pt x="2771800" y="6858000"/>
                </a:lnTo>
                <a:lnTo>
                  <a:pt x="0" y="6858000"/>
                </a:lnTo>
                <a:close/>
              </a:path>
            </a:pathLst>
          </a:custGeom>
          <a:gradFill flip="none" rotWithShape="1">
            <a:gsLst>
              <a:gs pos="100000">
                <a:srgbClr val="276B9B"/>
              </a:gs>
              <a:gs pos="0">
                <a:srgbClr val="3AC791"/>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8" name="Title 19"/>
          <p:cNvSpPr>
            <a:spLocks noGrp="1"/>
          </p:cNvSpPr>
          <p:nvPr>
            <p:ph type="title" hasCustomPrompt="1"/>
          </p:nvPr>
        </p:nvSpPr>
        <p:spPr>
          <a:xfrm>
            <a:off x="467544" y="980728"/>
            <a:ext cx="4104456" cy="2952328"/>
          </a:xfrm>
          <a:prstGeom prst="rect">
            <a:avLst/>
          </a:prstGeom>
        </p:spPr>
        <p:txBody>
          <a:bodyPr anchor="t">
            <a:normAutofit/>
          </a:bodyPr>
          <a:lstStyle>
            <a:lvl1pPr algn="l">
              <a:lnSpc>
                <a:spcPct val="80000"/>
              </a:lnSpc>
              <a:defRPr sz="4400" b="0" baseline="0">
                <a:solidFill>
                  <a:schemeClr val="bg1"/>
                </a:solidFill>
                <a:latin typeface="Arial" pitchFamily="34" charset="0"/>
                <a:cs typeface="Arial" pitchFamily="34" charset="0"/>
              </a:defRPr>
            </a:lvl1pPr>
          </a:lstStyle>
          <a:p>
            <a:r>
              <a:rPr lang="en-US" noProof="0" smtClean="0"/>
              <a:t>Click to </a:t>
            </a:r>
            <a:br>
              <a:rPr lang="en-US" noProof="0" smtClean="0"/>
            </a:br>
            <a:r>
              <a:rPr lang="en-US" noProof="0" smtClean="0"/>
              <a:t>edit Master </a:t>
            </a:r>
            <a:br>
              <a:rPr lang="en-US" noProof="0" smtClean="0"/>
            </a:br>
            <a:r>
              <a:rPr lang="en-US" noProof="0" smtClean="0"/>
              <a:t>title style</a:t>
            </a:r>
            <a:endParaRPr lang="en-US" noProof="0"/>
          </a:p>
        </p:txBody>
      </p:sp>
      <p:sp>
        <p:nvSpPr>
          <p:cNvPr id="11" name="Rectangle 10"/>
          <p:cNvSpPr>
            <a:spLocks noChangeArrowheads="1"/>
          </p:cNvSpPr>
          <p:nvPr userDrawn="1"/>
        </p:nvSpPr>
        <p:spPr bwMode="auto">
          <a:xfrm>
            <a:off x="3707904" y="6525344"/>
            <a:ext cx="5111750" cy="144463"/>
          </a:xfrm>
          <a:prstGeom prst="rect">
            <a:avLst/>
          </a:prstGeom>
          <a:noFill/>
          <a:ln w="9525">
            <a:noFill/>
            <a:miter lim="800000"/>
            <a:headEnd/>
            <a:tailEnd/>
          </a:ln>
        </p:spPr>
        <p:txBody>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noProof="0" smtClean="0">
                <a:solidFill>
                  <a:schemeClr val="tx1"/>
                </a:solidFill>
                <a:cs typeface="Arial" charset="0"/>
              </a:rPr>
              <a:t>All Rights Reserved © Valores Corporativos Softtek S.A. de C.V. 2015. Internal.</a:t>
            </a:r>
          </a:p>
        </p:txBody>
      </p:sp>
      <p:pic>
        <p:nvPicPr>
          <p:cNvPr id="9" name="Picture 6" descr="C:\Users\joel.solis\Desktop\2013 Templates\Softtek+tagline-2012_cs2.emf"/>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b="17845"/>
          <a:stretch/>
        </p:blipFill>
        <p:spPr bwMode="auto">
          <a:xfrm>
            <a:off x="6228184" y="620688"/>
            <a:ext cx="2533371" cy="108012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539552" y="5617067"/>
            <a:ext cx="1258992" cy="817241"/>
          </a:xfrm>
          <a:prstGeom prst="rect">
            <a:avLst/>
          </a:prstGeom>
          <a:effectLst/>
        </p:spPr>
      </p:pic>
    </p:spTree>
    <p:extLst>
      <p:ext uri="{BB962C8B-B14F-4D97-AF65-F5344CB8AC3E}">
        <p14:creationId xmlns:p14="http://schemas.microsoft.com/office/powerpoint/2010/main" val="18563283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siness cards layout 4">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930"/>
            <a:ext cx="9143999" cy="6849070"/>
          </a:xfrm>
          <a:prstGeom prst="rect">
            <a:avLst/>
          </a:prstGeom>
        </p:spPr>
      </p:pic>
      <p:sp>
        <p:nvSpPr>
          <p:cNvPr id="8" name="Text Placeholder 10"/>
          <p:cNvSpPr>
            <a:spLocks noGrp="1"/>
          </p:cNvSpPr>
          <p:nvPr>
            <p:ph type="body" sz="quarter" idx="12"/>
          </p:nvPr>
        </p:nvSpPr>
        <p:spPr>
          <a:xfrm>
            <a:off x="5148064" y="3891012"/>
            <a:ext cx="3411538" cy="546100"/>
          </a:xfrm>
          <a:prstGeom prst="rect">
            <a:avLst/>
          </a:prstGeom>
        </p:spPr>
        <p:txBody>
          <a:bodyPr>
            <a:noAutofit/>
          </a:bodyPr>
          <a:lstStyle>
            <a:lvl1pPr marL="0" indent="0" algn="r">
              <a:lnSpc>
                <a:spcPts val="2000"/>
              </a:lnSpc>
              <a:buNone/>
              <a:defRPr sz="2000" b="0" baseline="0">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9" name="Text Placeholder 10"/>
          <p:cNvSpPr>
            <a:spLocks noGrp="1"/>
          </p:cNvSpPr>
          <p:nvPr>
            <p:ph type="body" sz="quarter" idx="13"/>
          </p:nvPr>
        </p:nvSpPr>
        <p:spPr>
          <a:xfrm>
            <a:off x="5148064" y="4513376"/>
            <a:ext cx="3411538" cy="997891"/>
          </a:xfrm>
          <a:prstGeom prst="rect">
            <a:avLst/>
          </a:prstGeom>
        </p:spPr>
        <p:txBody>
          <a:bodyPr>
            <a:noAutofit/>
          </a:bodyPr>
          <a:lstStyle>
            <a:lvl1pPr marL="0" indent="0" algn="r">
              <a:buNone/>
              <a:defRPr sz="1600"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pic>
        <p:nvPicPr>
          <p:cNvPr id="10" name="Picture 6" descr="C:\Users\joel.solis\Desktop\2013 Templates\Softtek+tagline-2012_cs2.emf"/>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b="17845"/>
          <a:stretch/>
        </p:blipFill>
        <p:spPr bwMode="auto">
          <a:xfrm>
            <a:off x="6228184" y="620688"/>
            <a:ext cx="2533371" cy="108012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value.wmf"/>
          <p:cNvPicPr>
            <a:picLocks noChangeAspect="1"/>
          </p:cNvPicPr>
          <p:nvPr userDrawn="1"/>
        </p:nvPicPr>
        <p:blipFill>
          <a:blip r:embed="rId4"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539552" y="5617067"/>
            <a:ext cx="1258992" cy="817241"/>
          </a:xfrm>
          <a:prstGeom prst="rect">
            <a:avLst/>
          </a:prstGeom>
          <a:effectLst/>
        </p:spPr>
      </p:pic>
      <p:sp>
        <p:nvSpPr>
          <p:cNvPr id="12" name="Rectangle 11"/>
          <p:cNvSpPr>
            <a:spLocks noChangeArrowheads="1"/>
          </p:cNvSpPr>
          <p:nvPr userDrawn="1"/>
        </p:nvSpPr>
        <p:spPr bwMode="auto">
          <a:xfrm>
            <a:off x="3707904" y="6525344"/>
            <a:ext cx="5111750" cy="144463"/>
          </a:xfrm>
          <a:prstGeom prst="rect">
            <a:avLst/>
          </a:prstGeom>
          <a:noFill/>
          <a:ln w="9525">
            <a:noFill/>
            <a:miter lim="800000"/>
            <a:headEnd/>
            <a:tailEnd/>
          </a:ln>
        </p:spPr>
        <p:txBody>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noProof="0" smtClean="0">
                <a:solidFill>
                  <a:schemeClr val="tx1"/>
                </a:solidFill>
                <a:cs typeface="Arial" charset="0"/>
              </a:rPr>
              <a:t>All Rights Reserved © Valores Corporativos Softtek S.A. de C.V. 2015. Internal.</a:t>
            </a:r>
          </a:p>
        </p:txBody>
      </p:sp>
    </p:spTree>
    <p:extLst>
      <p:ext uri="{BB962C8B-B14F-4D97-AF65-F5344CB8AC3E}">
        <p14:creationId xmlns:p14="http://schemas.microsoft.com/office/powerpoint/2010/main" val="328412072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sinessCard_0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930"/>
            <a:ext cx="9143999" cy="6849070"/>
          </a:xfrm>
          <a:prstGeom prst="rect">
            <a:avLst/>
          </a:prstGeom>
        </p:spPr>
      </p:pic>
      <p:sp>
        <p:nvSpPr>
          <p:cNvPr id="8" name="Text Placeholder 10"/>
          <p:cNvSpPr>
            <a:spLocks noGrp="1"/>
          </p:cNvSpPr>
          <p:nvPr>
            <p:ph type="body" sz="quarter" idx="12"/>
          </p:nvPr>
        </p:nvSpPr>
        <p:spPr>
          <a:xfrm>
            <a:off x="5148064" y="2594868"/>
            <a:ext cx="3411538" cy="546100"/>
          </a:xfrm>
          <a:prstGeom prst="rect">
            <a:avLst/>
          </a:prstGeom>
        </p:spPr>
        <p:txBody>
          <a:bodyPr>
            <a:noAutofit/>
          </a:bodyPr>
          <a:lstStyle>
            <a:lvl1pPr marL="0" indent="0" algn="l">
              <a:lnSpc>
                <a:spcPts val="2000"/>
              </a:lnSpc>
              <a:buNone/>
              <a:defRPr sz="2000" b="0" baseline="0">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9" name="Text Placeholder 10"/>
          <p:cNvSpPr>
            <a:spLocks noGrp="1"/>
          </p:cNvSpPr>
          <p:nvPr>
            <p:ph type="body" sz="quarter" idx="13"/>
          </p:nvPr>
        </p:nvSpPr>
        <p:spPr>
          <a:xfrm>
            <a:off x="5148064" y="3217232"/>
            <a:ext cx="3411538" cy="997891"/>
          </a:xfrm>
          <a:prstGeom prst="rect">
            <a:avLst/>
          </a:prstGeom>
        </p:spPr>
        <p:txBody>
          <a:bodyPr>
            <a:noAutofit/>
          </a:bodyPr>
          <a:lstStyle>
            <a:lvl1pPr marL="0" indent="0" algn="l">
              <a:buNone/>
              <a:defRPr sz="1600"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10" name="Text Placeholder 10"/>
          <p:cNvSpPr>
            <a:spLocks noGrp="1"/>
          </p:cNvSpPr>
          <p:nvPr>
            <p:ph type="body" sz="quarter" idx="14"/>
          </p:nvPr>
        </p:nvSpPr>
        <p:spPr>
          <a:xfrm>
            <a:off x="5148064" y="4509120"/>
            <a:ext cx="3411538" cy="546100"/>
          </a:xfrm>
          <a:prstGeom prst="rect">
            <a:avLst/>
          </a:prstGeom>
        </p:spPr>
        <p:txBody>
          <a:bodyPr>
            <a:noAutofit/>
          </a:bodyPr>
          <a:lstStyle>
            <a:lvl1pPr marL="0" indent="0" algn="l">
              <a:lnSpc>
                <a:spcPts val="2000"/>
              </a:lnSpc>
              <a:buNone/>
              <a:defRPr sz="2000" b="0" baseline="0">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17" name="Text Placeholder 10"/>
          <p:cNvSpPr>
            <a:spLocks noGrp="1"/>
          </p:cNvSpPr>
          <p:nvPr>
            <p:ph type="body" sz="quarter" idx="15"/>
          </p:nvPr>
        </p:nvSpPr>
        <p:spPr>
          <a:xfrm>
            <a:off x="5148064" y="5131484"/>
            <a:ext cx="3411538" cy="997891"/>
          </a:xfrm>
          <a:prstGeom prst="rect">
            <a:avLst/>
          </a:prstGeom>
        </p:spPr>
        <p:txBody>
          <a:bodyPr>
            <a:noAutofit/>
          </a:bodyPr>
          <a:lstStyle>
            <a:lvl1pPr marL="0" indent="0" algn="l">
              <a:buNone/>
              <a:defRPr sz="1600"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18" name="Text Placeholder 10"/>
          <p:cNvSpPr>
            <a:spLocks noGrp="1"/>
          </p:cNvSpPr>
          <p:nvPr>
            <p:ph type="body" sz="quarter" idx="16"/>
          </p:nvPr>
        </p:nvSpPr>
        <p:spPr>
          <a:xfrm>
            <a:off x="5148064" y="680616"/>
            <a:ext cx="3411538" cy="546100"/>
          </a:xfrm>
          <a:prstGeom prst="rect">
            <a:avLst/>
          </a:prstGeom>
        </p:spPr>
        <p:txBody>
          <a:bodyPr>
            <a:noAutofit/>
          </a:bodyPr>
          <a:lstStyle>
            <a:lvl1pPr marL="0" indent="0" algn="l">
              <a:lnSpc>
                <a:spcPts val="2000"/>
              </a:lnSpc>
              <a:buNone/>
              <a:defRPr sz="2000" b="0" baseline="0">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19" name="Text Placeholder 10"/>
          <p:cNvSpPr>
            <a:spLocks noGrp="1"/>
          </p:cNvSpPr>
          <p:nvPr>
            <p:ph type="body" sz="quarter" idx="17"/>
          </p:nvPr>
        </p:nvSpPr>
        <p:spPr>
          <a:xfrm>
            <a:off x="5148064" y="1302980"/>
            <a:ext cx="3411538" cy="997891"/>
          </a:xfrm>
          <a:prstGeom prst="rect">
            <a:avLst/>
          </a:prstGeom>
        </p:spPr>
        <p:txBody>
          <a:bodyPr>
            <a:noAutofit/>
          </a:bodyPr>
          <a:lstStyle>
            <a:lvl1pPr marL="0" indent="0" algn="l">
              <a:buNone/>
              <a:defRPr sz="1600"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pic>
        <p:nvPicPr>
          <p:cNvPr id="12" name="Picture 11"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2843808" y="5617067"/>
            <a:ext cx="1258992" cy="817241"/>
          </a:xfrm>
          <a:prstGeom prst="rect">
            <a:avLst/>
          </a:prstGeom>
          <a:effectLst/>
        </p:spPr>
      </p:pic>
      <p:pic>
        <p:nvPicPr>
          <p:cNvPr id="13" name="Picture 12"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1467" y="5481683"/>
            <a:ext cx="1872208" cy="958850"/>
          </a:xfrm>
          <a:prstGeom prst="rect">
            <a:avLst/>
          </a:prstGeom>
        </p:spPr>
      </p:pic>
      <p:sp>
        <p:nvSpPr>
          <p:cNvPr id="15" name="Rectangle 14"/>
          <p:cNvSpPr>
            <a:spLocks noChangeArrowheads="1"/>
          </p:cNvSpPr>
          <p:nvPr userDrawn="1"/>
        </p:nvSpPr>
        <p:spPr bwMode="auto">
          <a:xfrm>
            <a:off x="3707904" y="6525344"/>
            <a:ext cx="5111750" cy="144463"/>
          </a:xfrm>
          <a:prstGeom prst="rect">
            <a:avLst/>
          </a:prstGeom>
          <a:noFill/>
          <a:ln w="9525">
            <a:noFill/>
            <a:miter lim="800000"/>
            <a:headEnd/>
            <a:tailEnd/>
          </a:ln>
        </p:spPr>
        <p:txBody>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noProof="0" smtClean="0">
                <a:solidFill>
                  <a:schemeClr val="tx1"/>
                </a:solidFill>
                <a:cs typeface="Arial" charset="0"/>
              </a:rPr>
              <a:t>All Rights Reserved © Valores Corporativos Softtek S.A. de C.V. 2015. Internal.</a:t>
            </a:r>
          </a:p>
        </p:txBody>
      </p:sp>
    </p:spTree>
    <p:extLst>
      <p:ext uri="{BB962C8B-B14F-4D97-AF65-F5344CB8AC3E}">
        <p14:creationId xmlns:p14="http://schemas.microsoft.com/office/powerpoint/2010/main" val="175075469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sinessCard_04">
    <p:bg>
      <p:bgPr>
        <a:gradFill flip="none" rotWithShape="1">
          <a:gsLst>
            <a:gs pos="0">
              <a:srgbClr val="25BBD4"/>
            </a:gs>
            <a:gs pos="100000">
              <a:srgbClr val="3F358B"/>
            </a:gs>
          </a:gsLst>
          <a:lin ang="0" scaled="1"/>
          <a:tileRect/>
        </a:gradFill>
        <a:effectLst/>
      </p:bgPr>
    </p:bg>
    <p:spTree>
      <p:nvGrpSpPr>
        <p:cNvPr id="1" name=""/>
        <p:cNvGrpSpPr/>
        <p:nvPr/>
      </p:nvGrpSpPr>
      <p:grpSpPr>
        <a:xfrm>
          <a:off x="0" y="0"/>
          <a:ext cx="0" cy="0"/>
          <a:chOff x="0" y="0"/>
          <a:chExt cx="0" cy="0"/>
        </a:xfrm>
      </p:grpSpPr>
      <p:sp>
        <p:nvSpPr>
          <p:cNvPr id="11" name="Rectangle 10"/>
          <p:cNvSpPr>
            <a:spLocks noChangeArrowheads="1"/>
          </p:cNvSpPr>
          <p:nvPr userDrawn="1"/>
        </p:nvSpPr>
        <p:spPr bwMode="auto">
          <a:xfrm>
            <a:off x="395536" y="6525344"/>
            <a:ext cx="5111750" cy="144463"/>
          </a:xfrm>
          <a:prstGeom prst="rect">
            <a:avLst/>
          </a:prstGeom>
          <a:noFill/>
          <a:ln w="9525">
            <a:noFill/>
            <a:miter lim="800000"/>
            <a:headEnd/>
            <a:tailEnd/>
          </a:ln>
        </p:spPr>
        <p:txBody>
          <a:bodyPr/>
          <a:lstStyle/>
          <a:p>
            <a:pPr algn="l"/>
            <a:r>
              <a:rPr lang="en-US" sz="800" noProof="0" smtClean="0">
                <a:solidFill>
                  <a:srgbClr val="FFFFFF"/>
                </a:solidFill>
                <a:cs typeface="Arial" charset="0"/>
              </a:rPr>
              <a:t>All Rights Reserved © Valores Corporativos Softtek S.A. de C.V. 2015. Internal.</a:t>
            </a:r>
            <a:endParaRPr lang="en-US" sz="800" noProof="0">
              <a:solidFill>
                <a:srgbClr val="FFFFFF"/>
              </a:solidFill>
              <a:cs typeface="Arial" charset="0"/>
            </a:endParaRPr>
          </a:p>
        </p:txBody>
      </p:sp>
      <p:sp>
        <p:nvSpPr>
          <p:cNvPr id="28" name="Text Placeholder 10"/>
          <p:cNvSpPr>
            <a:spLocks noGrp="1"/>
          </p:cNvSpPr>
          <p:nvPr>
            <p:ph type="body" sz="quarter" idx="18"/>
          </p:nvPr>
        </p:nvSpPr>
        <p:spPr>
          <a:xfrm>
            <a:off x="5148064" y="2594868"/>
            <a:ext cx="3411538" cy="546100"/>
          </a:xfrm>
          <a:prstGeom prst="rect">
            <a:avLst/>
          </a:prstGeom>
        </p:spPr>
        <p:txBody>
          <a:bodyPr>
            <a:noAutofit/>
          </a:bodyPr>
          <a:lstStyle>
            <a:lvl1pPr marL="0" indent="0" algn="l">
              <a:lnSpc>
                <a:spcPts val="2000"/>
              </a:lnSpc>
              <a:buNone/>
              <a:defRPr sz="2000" b="0" baseline="0">
                <a:solidFill>
                  <a:schemeClr val="bg1"/>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29" name="Text Placeholder 10"/>
          <p:cNvSpPr>
            <a:spLocks noGrp="1"/>
          </p:cNvSpPr>
          <p:nvPr>
            <p:ph type="body" sz="quarter" idx="19"/>
          </p:nvPr>
        </p:nvSpPr>
        <p:spPr>
          <a:xfrm>
            <a:off x="5148064" y="3217232"/>
            <a:ext cx="3411538" cy="997891"/>
          </a:xfrm>
          <a:prstGeom prst="rect">
            <a:avLst/>
          </a:prstGeom>
        </p:spPr>
        <p:txBody>
          <a:bodyPr>
            <a:noAutofit/>
          </a:bodyPr>
          <a:lstStyle>
            <a:lvl1pPr marL="0" indent="0" algn="l">
              <a:buNone/>
              <a:defRPr sz="1600" b="0" baseline="0">
                <a:solidFill>
                  <a:srgbClr val="4BC3FF"/>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30" name="Text Placeholder 10"/>
          <p:cNvSpPr>
            <a:spLocks noGrp="1"/>
          </p:cNvSpPr>
          <p:nvPr>
            <p:ph type="body" sz="quarter" idx="20"/>
          </p:nvPr>
        </p:nvSpPr>
        <p:spPr>
          <a:xfrm>
            <a:off x="5148064" y="4509120"/>
            <a:ext cx="3411538" cy="546100"/>
          </a:xfrm>
          <a:prstGeom prst="rect">
            <a:avLst/>
          </a:prstGeom>
        </p:spPr>
        <p:txBody>
          <a:bodyPr>
            <a:noAutofit/>
          </a:bodyPr>
          <a:lstStyle>
            <a:lvl1pPr marL="0" indent="0" algn="l">
              <a:lnSpc>
                <a:spcPts val="2000"/>
              </a:lnSpc>
              <a:buNone/>
              <a:defRPr sz="2000" b="0" baseline="0">
                <a:solidFill>
                  <a:srgbClr val="FFFFFF"/>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31" name="Text Placeholder 10"/>
          <p:cNvSpPr>
            <a:spLocks noGrp="1"/>
          </p:cNvSpPr>
          <p:nvPr>
            <p:ph type="body" sz="quarter" idx="21"/>
          </p:nvPr>
        </p:nvSpPr>
        <p:spPr>
          <a:xfrm>
            <a:off x="5148064" y="5127228"/>
            <a:ext cx="3411538" cy="997891"/>
          </a:xfrm>
          <a:prstGeom prst="rect">
            <a:avLst/>
          </a:prstGeom>
        </p:spPr>
        <p:txBody>
          <a:bodyPr>
            <a:noAutofit/>
          </a:bodyPr>
          <a:lstStyle>
            <a:lvl1pPr marL="0" indent="0" algn="l">
              <a:buNone/>
              <a:defRPr sz="1600" b="0" baseline="0">
                <a:solidFill>
                  <a:srgbClr val="4BC3FF"/>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32" name="Text Placeholder 10"/>
          <p:cNvSpPr>
            <a:spLocks noGrp="1"/>
          </p:cNvSpPr>
          <p:nvPr>
            <p:ph type="body" sz="quarter" idx="22"/>
          </p:nvPr>
        </p:nvSpPr>
        <p:spPr>
          <a:xfrm>
            <a:off x="5148064" y="680616"/>
            <a:ext cx="3411538" cy="546100"/>
          </a:xfrm>
          <a:prstGeom prst="rect">
            <a:avLst/>
          </a:prstGeom>
        </p:spPr>
        <p:txBody>
          <a:bodyPr>
            <a:noAutofit/>
          </a:bodyPr>
          <a:lstStyle>
            <a:lvl1pPr marL="0" indent="0" algn="l">
              <a:lnSpc>
                <a:spcPts val="2000"/>
              </a:lnSpc>
              <a:buNone/>
              <a:defRPr sz="2000" b="0" baseline="0">
                <a:solidFill>
                  <a:schemeClr val="bg1"/>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33" name="Text Placeholder 10"/>
          <p:cNvSpPr>
            <a:spLocks noGrp="1"/>
          </p:cNvSpPr>
          <p:nvPr>
            <p:ph type="body" sz="quarter" idx="23"/>
          </p:nvPr>
        </p:nvSpPr>
        <p:spPr>
          <a:xfrm>
            <a:off x="5148064" y="1302980"/>
            <a:ext cx="3411538" cy="997891"/>
          </a:xfrm>
          <a:prstGeom prst="rect">
            <a:avLst/>
          </a:prstGeom>
        </p:spPr>
        <p:txBody>
          <a:bodyPr>
            <a:noAutofit/>
          </a:bodyPr>
          <a:lstStyle>
            <a:lvl1pPr marL="0" indent="0" algn="l">
              <a:buNone/>
              <a:defRPr sz="1600" b="0" baseline="0">
                <a:solidFill>
                  <a:schemeClr val="tx2">
                    <a:lumMod val="60000"/>
                    <a:lumOff val="40000"/>
                  </a:schemeClr>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pic>
        <p:nvPicPr>
          <p:cNvPr id="34" name="Picture 33" descr="value.wmf"/>
          <p:cNvPicPr>
            <a:picLocks noChangeAspect="1"/>
          </p:cNvPicPr>
          <p:nvPr userDrawn="1"/>
        </p:nvPicPr>
        <p:blipFill>
          <a:blip r:embed="rId2"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3237235" y="2871614"/>
            <a:ext cx="1258992" cy="817241"/>
          </a:xfrm>
          <a:prstGeom prst="rect">
            <a:avLst/>
          </a:prstGeom>
          <a:effectLst/>
        </p:spPr>
      </p:pic>
      <p:pic>
        <p:nvPicPr>
          <p:cNvPr id="35" name="Picture 34" descr="Softtek-White.w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4894" y="2736230"/>
            <a:ext cx="1872208" cy="958850"/>
          </a:xfrm>
          <a:prstGeom prst="rect">
            <a:avLst/>
          </a:prstGeom>
        </p:spPr>
      </p:pic>
    </p:spTree>
    <p:extLst>
      <p:ext uri="{BB962C8B-B14F-4D97-AF65-F5344CB8AC3E}">
        <p14:creationId xmlns:p14="http://schemas.microsoft.com/office/powerpoint/2010/main" val="105469369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amp;A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930"/>
            <a:ext cx="9143999" cy="6849070"/>
          </a:xfrm>
          <a:prstGeom prst="rect">
            <a:avLst/>
          </a:prstGeom>
        </p:spPr>
      </p:pic>
      <p:sp>
        <p:nvSpPr>
          <p:cNvPr id="17" name="TextBox 16"/>
          <p:cNvSpPr txBox="1"/>
          <p:nvPr userDrawn="1"/>
        </p:nvSpPr>
        <p:spPr>
          <a:xfrm>
            <a:off x="107504" y="1916832"/>
            <a:ext cx="4752528" cy="1938992"/>
          </a:xfrm>
          <a:prstGeom prst="rect">
            <a:avLst/>
          </a:prstGeom>
          <a:noFill/>
        </p:spPr>
        <p:txBody>
          <a:bodyPr wrap="square" rtlCol="0" anchor="t">
            <a:spAutoFit/>
          </a:bodyPr>
          <a:lstStyle/>
          <a:p>
            <a:pPr algn="ctr"/>
            <a:r>
              <a:rPr lang="en-US" sz="12000" spc="600" noProof="0" smtClean="0">
                <a:solidFill>
                  <a:schemeClr val="bg2"/>
                </a:solidFill>
                <a:latin typeface="Arial"/>
                <a:cs typeface="Arial"/>
              </a:rPr>
              <a:t>Q</a:t>
            </a:r>
            <a:r>
              <a:rPr lang="en-US" sz="8000" spc="600" baseline="30000" noProof="0" smtClean="0">
                <a:solidFill>
                  <a:schemeClr val="bg2"/>
                </a:solidFill>
                <a:latin typeface="Arial"/>
                <a:cs typeface="Arial"/>
              </a:rPr>
              <a:t>&amp;</a:t>
            </a:r>
            <a:r>
              <a:rPr lang="en-US" sz="12000" spc="600" noProof="0" smtClean="0">
                <a:solidFill>
                  <a:schemeClr val="bg2"/>
                </a:solidFill>
                <a:latin typeface="Arial"/>
                <a:cs typeface="Arial"/>
              </a:rPr>
              <a:t>A</a:t>
            </a:r>
            <a:endParaRPr lang="en-US" sz="12000" spc="600" noProof="0">
              <a:solidFill>
                <a:schemeClr val="bg2"/>
              </a:solidFill>
              <a:latin typeface="Arial"/>
              <a:cs typeface="Arial"/>
            </a:endParaRPr>
          </a:p>
        </p:txBody>
      </p:sp>
      <p:pic>
        <p:nvPicPr>
          <p:cNvPr id="8" name="Picture 6" descr="C:\Users\joel.solis\Desktop\2013 Templates\Softtek+tagline-2012_cs2.emf"/>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b="17845"/>
          <a:stretch/>
        </p:blipFill>
        <p:spPr bwMode="auto">
          <a:xfrm>
            <a:off x="6228184" y="620688"/>
            <a:ext cx="2533371" cy="108012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value.wmf"/>
          <p:cNvPicPr>
            <a:picLocks noChangeAspect="1"/>
          </p:cNvPicPr>
          <p:nvPr userDrawn="1"/>
        </p:nvPicPr>
        <p:blipFill>
          <a:blip r:embed="rId4"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539552" y="5617067"/>
            <a:ext cx="1258992" cy="817241"/>
          </a:xfrm>
          <a:prstGeom prst="rect">
            <a:avLst/>
          </a:prstGeom>
          <a:effectLst/>
        </p:spPr>
      </p:pic>
      <p:sp>
        <p:nvSpPr>
          <p:cNvPr id="10" name="Rectangle 9"/>
          <p:cNvSpPr>
            <a:spLocks noChangeArrowheads="1"/>
          </p:cNvSpPr>
          <p:nvPr userDrawn="1"/>
        </p:nvSpPr>
        <p:spPr bwMode="auto">
          <a:xfrm>
            <a:off x="3707904" y="6525344"/>
            <a:ext cx="5111750" cy="144463"/>
          </a:xfrm>
          <a:prstGeom prst="rect">
            <a:avLst/>
          </a:prstGeom>
          <a:noFill/>
          <a:ln w="9525">
            <a:noFill/>
            <a:miter lim="800000"/>
            <a:headEnd/>
            <a:tailEnd/>
          </a:ln>
        </p:spPr>
        <p:txBody>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noProof="0" smtClean="0">
                <a:solidFill>
                  <a:schemeClr val="tx1"/>
                </a:solidFill>
                <a:cs typeface="Arial" charset="0"/>
              </a:rPr>
              <a:t>All Rights Reserved © Valores Corporativos Softtek S.A. de C.V. 2015. Internal.</a:t>
            </a:r>
          </a:p>
        </p:txBody>
      </p:sp>
    </p:spTree>
    <p:extLst>
      <p:ext uri="{BB962C8B-B14F-4D97-AF65-F5344CB8AC3E}">
        <p14:creationId xmlns:p14="http://schemas.microsoft.com/office/powerpoint/2010/main" val="35476916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sp>
        <p:nvSpPr>
          <p:cNvPr id="4"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8"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163907203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image" Target="../media/image10.emf"/><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theme" Target="../theme/theme2.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193" r:id="rId1"/>
    <p:sldLayoutId id="2147485197" r:id="rId2"/>
    <p:sldLayoutId id="2147485194" r:id="rId3"/>
    <p:sldLayoutId id="2147485195" r:id="rId4"/>
    <p:sldLayoutId id="2147485164" r:id="rId5"/>
    <p:sldLayoutId id="2147485180" r:id="rId6"/>
    <p:sldLayoutId id="2147485185" r:id="rId7"/>
    <p:sldLayoutId id="2147485186" r:id="rId8"/>
  </p:sldLayoutIdLst>
  <p:timing>
    <p:tnLst>
      <p:par>
        <p:cTn id="1" dur="indefinite" restart="never" nodeType="tmRoot"/>
      </p:par>
    </p:tnLst>
  </p:timing>
  <p:hf hdr="0" ftr="0" dt="0"/>
  <p:txStyles>
    <p:titleStyle>
      <a:lvl1pPr algn="ctr" rtl="0" eaLnBrk="1" fontAlgn="base" hangingPunct="1">
        <a:spcBef>
          <a:spcPct val="0"/>
        </a:spcBef>
        <a:spcAft>
          <a:spcPct val="0"/>
        </a:spcAft>
        <a:defRPr sz="3000" kern="1200">
          <a:solidFill>
            <a:schemeClr val="tx1"/>
          </a:solidFill>
          <a:latin typeface="Rockwell" pitchFamily="18" charset="0"/>
          <a:ea typeface="+mj-ea"/>
          <a:cs typeface="+mj-cs"/>
        </a:defRPr>
      </a:lvl1pPr>
      <a:lvl2pPr algn="ctr" rtl="0" eaLnBrk="1" fontAlgn="base" hangingPunct="1">
        <a:spcBef>
          <a:spcPct val="0"/>
        </a:spcBef>
        <a:spcAft>
          <a:spcPct val="0"/>
        </a:spcAft>
        <a:defRPr sz="3000">
          <a:solidFill>
            <a:schemeClr val="tx1"/>
          </a:solidFill>
          <a:latin typeface="Rockwell" pitchFamily="18" charset="0"/>
        </a:defRPr>
      </a:lvl2pPr>
      <a:lvl3pPr algn="ctr" rtl="0" eaLnBrk="1" fontAlgn="base" hangingPunct="1">
        <a:spcBef>
          <a:spcPct val="0"/>
        </a:spcBef>
        <a:spcAft>
          <a:spcPct val="0"/>
        </a:spcAft>
        <a:defRPr sz="3000">
          <a:solidFill>
            <a:schemeClr val="tx1"/>
          </a:solidFill>
          <a:latin typeface="Rockwell" pitchFamily="18" charset="0"/>
        </a:defRPr>
      </a:lvl3pPr>
      <a:lvl4pPr algn="ctr" rtl="0" eaLnBrk="1" fontAlgn="base" hangingPunct="1">
        <a:spcBef>
          <a:spcPct val="0"/>
        </a:spcBef>
        <a:spcAft>
          <a:spcPct val="0"/>
        </a:spcAft>
        <a:defRPr sz="3000">
          <a:solidFill>
            <a:schemeClr val="tx1"/>
          </a:solidFill>
          <a:latin typeface="Rockwell" pitchFamily="18" charset="0"/>
        </a:defRPr>
      </a:lvl4pPr>
      <a:lvl5pPr algn="ctr" rtl="0" eaLnBrk="1" fontAlgn="base" hangingPunct="1">
        <a:spcBef>
          <a:spcPct val="0"/>
        </a:spcBef>
        <a:spcAft>
          <a:spcPct val="0"/>
        </a:spcAft>
        <a:defRPr sz="3000">
          <a:solidFill>
            <a:schemeClr val="tx1"/>
          </a:solidFill>
          <a:latin typeface="Rockwell" pitchFamily="18" charset="0"/>
        </a:defRPr>
      </a:lvl5pPr>
      <a:lvl6pPr marL="457200" algn="ctr" rtl="0" eaLnBrk="1" fontAlgn="base" hangingPunct="1">
        <a:spcBef>
          <a:spcPct val="0"/>
        </a:spcBef>
        <a:spcAft>
          <a:spcPct val="0"/>
        </a:spcAft>
        <a:defRPr sz="3000">
          <a:solidFill>
            <a:schemeClr val="tx1"/>
          </a:solidFill>
          <a:latin typeface="Rockwell" pitchFamily="18" charset="0"/>
        </a:defRPr>
      </a:lvl6pPr>
      <a:lvl7pPr marL="914400" algn="ctr" rtl="0" eaLnBrk="1" fontAlgn="base" hangingPunct="1">
        <a:spcBef>
          <a:spcPct val="0"/>
        </a:spcBef>
        <a:spcAft>
          <a:spcPct val="0"/>
        </a:spcAft>
        <a:defRPr sz="3000">
          <a:solidFill>
            <a:schemeClr val="tx1"/>
          </a:solidFill>
          <a:latin typeface="Rockwell" pitchFamily="18" charset="0"/>
        </a:defRPr>
      </a:lvl7pPr>
      <a:lvl8pPr marL="1371600" algn="ctr" rtl="0" eaLnBrk="1" fontAlgn="base" hangingPunct="1">
        <a:spcBef>
          <a:spcPct val="0"/>
        </a:spcBef>
        <a:spcAft>
          <a:spcPct val="0"/>
        </a:spcAft>
        <a:defRPr sz="3000">
          <a:solidFill>
            <a:schemeClr val="tx1"/>
          </a:solidFill>
          <a:latin typeface="Rockwell" pitchFamily="18" charset="0"/>
        </a:defRPr>
      </a:lvl8pPr>
      <a:lvl9pPr marL="1828800" algn="ctr" rtl="0" eaLnBrk="1" fontAlgn="base" hangingPunct="1">
        <a:spcBef>
          <a:spcPct val="0"/>
        </a:spcBef>
        <a:spcAft>
          <a:spcPct val="0"/>
        </a:spcAft>
        <a:defRPr sz="3000">
          <a:solidFill>
            <a:schemeClr val="tx1"/>
          </a:solidFill>
          <a:latin typeface="Rockwell" pitchFamily="18" charset="0"/>
        </a:defRPr>
      </a:lvl9pPr>
    </p:titleStyle>
    <p:bodyStyle>
      <a:lvl1pPr marL="174625" indent="-174625" algn="l" rtl="0" eaLnBrk="1" fontAlgn="base" hangingPunct="1">
        <a:spcBef>
          <a:spcPct val="20000"/>
        </a:spcBef>
        <a:spcAft>
          <a:spcPct val="0"/>
        </a:spcAft>
        <a:buFont typeface="Arial Rounded MT Bold" pitchFamily="34" charset="0"/>
        <a:buChar char="›"/>
        <a:tabLst>
          <a:tab pos="174625" algn="l"/>
        </a:tabLst>
        <a:defRPr kern="1200">
          <a:solidFill>
            <a:schemeClr val="tx1"/>
          </a:solidFill>
          <a:latin typeface="Arial" pitchFamily="34" charset="0"/>
          <a:ea typeface="+mn-ea"/>
          <a:cs typeface="Arial" pitchFamily="34" charset="0"/>
        </a:defRPr>
      </a:lvl1pPr>
      <a:lvl2pPr marL="496888" indent="-146050" algn="l" rtl="0" eaLnBrk="1" fontAlgn="base" hangingPunct="1">
        <a:spcBef>
          <a:spcPct val="20000"/>
        </a:spcBef>
        <a:spcAft>
          <a:spcPct val="0"/>
        </a:spcAft>
        <a:buFont typeface="Arial Rounded MT Bold" pitchFamily="34" charset="0"/>
        <a:buChar char="›"/>
        <a:tabLst>
          <a:tab pos="515938" algn="l"/>
          <a:tab pos="719138" algn="l"/>
        </a:tabLst>
        <a:defRPr sz="1600" kern="1200">
          <a:solidFill>
            <a:schemeClr val="tx1"/>
          </a:solidFill>
          <a:latin typeface="Arial" pitchFamily="34" charset="0"/>
          <a:ea typeface="+mn-ea"/>
          <a:cs typeface="Arial" pitchFamily="34" charset="0"/>
        </a:defRPr>
      </a:lvl2pPr>
      <a:lvl3pPr marL="787400" indent="-146050" algn="l" rtl="0" eaLnBrk="1" fontAlgn="base" hangingPunct="1">
        <a:spcBef>
          <a:spcPct val="20000"/>
        </a:spcBef>
        <a:spcAft>
          <a:spcPct val="0"/>
        </a:spcAft>
        <a:buFont typeface="Arial Rounded MT Bold" pitchFamily="34" charset="0"/>
        <a:buChar char="›"/>
        <a:defRPr sz="1400" kern="1200">
          <a:solidFill>
            <a:schemeClr val="tx1"/>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463550" y="1338263"/>
            <a:ext cx="8207375" cy="497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2"/>
            <a:endParaRPr lang="en-US" noProof="0" smtClean="0"/>
          </a:p>
        </p:txBody>
      </p:sp>
      <p:sp>
        <p:nvSpPr>
          <p:cNvPr id="1028" name="Title Placeholder 14"/>
          <p:cNvSpPr>
            <a:spLocks noGrp="1"/>
          </p:cNvSpPr>
          <p:nvPr>
            <p:ph type="title"/>
          </p:nvPr>
        </p:nvSpPr>
        <p:spPr bwMode="auto">
          <a:xfrm>
            <a:off x="457200" y="192088"/>
            <a:ext cx="7194550" cy="84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noProof="0" smtClean="0"/>
              <a:t>Click to edit Master title style</a:t>
            </a:r>
          </a:p>
        </p:txBody>
      </p:sp>
      <p:pic>
        <p:nvPicPr>
          <p:cNvPr id="2050" name="Picture 2" descr="C:\Users\joel.solis\Desktop\2013 Templates\softtek.emf"/>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7812360" y="404664"/>
            <a:ext cx="1036885" cy="52991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a:spLocks noChangeArrowheads="1"/>
          </p:cNvSpPr>
          <p:nvPr/>
        </p:nvSpPr>
        <p:spPr bwMode="auto">
          <a:xfrm>
            <a:off x="756394" y="6524625"/>
            <a:ext cx="5111750" cy="144463"/>
          </a:xfrm>
          <a:prstGeom prst="rect">
            <a:avLst/>
          </a:prstGeom>
          <a:noFill/>
          <a:ln w="9525">
            <a:noFill/>
            <a:miter lim="800000"/>
            <a:headEnd/>
            <a:tailEnd/>
          </a:ln>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800" noProof="0" smtClean="0">
                <a:cs typeface="Arial" charset="0"/>
              </a:rPr>
              <a:t>|</a:t>
            </a:r>
            <a:r>
              <a:rPr lang="en-US" sz="800" baseline="0" noProof="0" smtClean="0">
                <a:cs typeface="Arial" charset="0"/>
              </a:rPr>
              <a:t>  </a:t>
            </a:r>
            <a:r>
              <a:rPr lang="en-US" sz="800" noProof="0" smtClean="0">
                <a:cs typeface="Arial" charset="0"/>
              </a:rPr>
              <a:t>All Rights Reserved © Valores Corporativos Softtek S.A. de C.V. 2015. Internal.</a:t>
            </a:r>
          </a:p>
        </p:txBody>
      </p:sp>
      <p:sp>
        <p:nvSpPr>
          <p:cNvPr id="11"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cSld>
  <p:clrMap bg1="lt1" tx1="dk1" bg2="lt2" tx2="dk2" accent1="accent1" accent2="accent2" accent3="accent3" accent4="accent4" accent5="accent5" accent6="accent6" hlink="hlink" folHlink="folHlink"/>
  <p:sldLayoutIdLst>
    <p:sldLayoutId id="2147485125" r:id="rId1"/>
    <p:sldLayoutId id="2147485136" r:id="rId2"/>
    <p:sldLayoutId id="2147485124" r:id="rId3"/>
    <p:sldLayoutId id="2147485171" r:id="rId4"/>
    <p:sldLayoutId id="2147485184" r:id="rId5"/>
    <p:sldLayoutId id="2147485187" r:id="rId6"/>
    <p:sldLayoutId id="2147485188" r:id="rId7"/>
    <p:sldLayoutId id="2147485196" r:id="rId8"/>
    <p:sldLayoutId id="2147485190" r:id="rId9"/>
    <p:sldLayoutId id="2147485191" r:id="rId10"/>
  </p:sldLayoutIdLst>
  <p:timing>
    <p:tnLst>
      <p:par>
        <p:cTn id="1" dur="indefinite" restart="never" nodeType="tmRoot"/>
      </p:par>
    </p:tnLst>
  </p:timing>
  <p:hf hdr="0" ftr="0" dt="0"/>
  <p:txStyles>
    <p:titleStyle>
      <a:lvl1pPr algn="l" rtl="0" eaLnBrk="0" fontAlgn="base" hangingPunct="0">
        <a:lnSpc>
          <a:spcPts val="3000"/>
        </a:lnSpc>
        <a:spcBef>
          <a:spcPct val="0"/>
        </a:spcBef>
        <a:spcAft>
          <a:spcPct val="0"/>
        </a:spcAft>
        <a:defRPr sz="3000" b="0" kern="1200">
          <a:solidFill>
            <a:schemeClr val="accent2"/>
          </a:solidFill>
          <a:latin typeface="Arial"/>
          <a:ea typeface="+mj-ea"/>
          <a:cs typeface="Arial"/>
        </a:defRPr>
      </a:lvl1pPr>
      <a:lvl2pPr algn="l" rtl="0" eaLnBrk="0" fontAlgn="base" hangingPunct="0">
        <a:lnSpc>
          <a:spcPts val="3000"/>
        </a:lnSpc>
        <a:spcBef>
          <a:spcPct val="0"/>
        </a:spcBef>
        <a:spcAft>
          <a:spcPct val="0"/>
        </a:spcAft>
        <a:defRPr sz="3000" b="1">
          <a:solidFill>
            <a:schemeClr val="accent1"/>
          </a:solidFill>
          <a:latin typeface="Arial" charset="0"/>
          <a:cs typeface="Arial" charset="0"/>
        </a:defRPr>
      </a:lvl2pPr>
      <a:lvl3pPr algn="l" rtl="0" eaLnBrk="0" fontAlgn="base" hangingPunct="0">
        <a:lnSpc>
          <a:spcPts val="3000"/>
        </a:lnSpc>
        <a:spcBef>
          <a:spcPct val="0"/>
        </a:spcBef>
        <a:spcAft>
          <a:spcPct val="0"/>
        </a:spcAft>
        <a:defRPr sz="3000" b="1">
          <a:solidFill>
            <a:schemeClr val="accent1"/>
          </a:solidFill>
          <a:latin typeface="Arial" charset="0"/>
          <a:cs typeface="Arial" charset="0"/>
        </a:defRPr>
      </a:lvl3pPr>
      <a:lvl4pPr algn="l" rtl="0" eaLnBrk="0" fontAlgn="base" hangingPunct="0">
        <a:lnSpc>
          <a:spcPts val="3000"/>
        </a:lnSpc>
        <a:spcBef>
          <a:spcPct val="0"/>
        </a:spcBef>
        <a:spcAft>
          <a:spcPct val="0"/>
        </a:spcAft>
        <a:defRPr sz="3000" b="1">
          <a:solidFill>
            <a:schemeClr val="accent1"/>
          </a:solidFill>
          <a:latin typeface="Arial" charset="0"/>
          <a:cs typeface="Arial" charset="0"/>
        </a:defRPr>
      </a:lvl4pPr>
      <a:lvl5pPr algn="l" rtl="0" eaLnBrk="0" fontAlgn="base" hangingPunct="0">
        <a:lnSpc>
          <a:spcPts val="3000"/>
        </a:lnSpc>
        <a:spcBef>
          <a:spcPct val="0"/>
        </a:spcBef>
        <a:spcAft>
          <a:spcPct val="0"/>
        </a:spcAft>
        <a:defRPr sz="3000" b="1">
          <a:solidFill>
            <a:schemeClr val="accent1"/>
          </a:solidFill>
          <a:latin typeface="Arial" charset="0"/>
          <a:cs typeface="Arial" charset="0"/>
        </a:defRPr>
      </a:lvl5pPr>
      <a:lvl6pPr marL="457200" algn="ctr" rtl="0" fontAlgn="base">
        <a:spcBef>
          <a:spcPct val="0"/>
        </a:spcBef>
        <a:spcAft>
          <a:spcPct val="0"/>
        </a:spcAft>
        <a:defRPr sz="3000">
          <a:solidFill>
            <a:schemeClr val="accent1"/>
          </a:solidFill>
          <a:latin typeface="Rockwell" pitchFamily="18" charset="0"/>
        </a:defRPr>
      </a:lvl6pPr>
      <a:lvl7pPr marL="914400" algn="ctr" rtl="0" fontAlgn="base">
        <a:spcBef>
          <a:spcPct val="0"/>
        </a:spcBef>
        <a:spcAft>
          <a:spcPct val="0"/>
        </a:spcAft>
        <a:defRPr sz="3000">
          <a:solidFill>
            <a:schemeClr val="accent1"/>
          </a:solidFill>
          <a:latin typeface="Rockwell" pitchFamily="18" charset="0"/>
        </a:defRPr>
      </a:lvl7pPr>
      <a:lvl8pPr marL="1371600" algn="ctr" rtl="0" fontAlgn="base">
        <a:spcBef>
          <a:spcPct val="0"/>
        </a:spcBef>
        <a:spcAft>
          <a:spcPct val="0"/>
        </a:spcAft>
        <a:defRPr sz="3000">
          <a:solidFill>
            <a:schemeClr val="accent1"/>
          </a:solidFill>
          <a:latin typeface="Rockwell" pitchFamily="18" charset="0"/>
        </a:defRPr>
      </a:lvl8pPr>
      <a:lvl9pPr marL="1828800" algn="ctr" rtl="0" fontAlgn="base">
        <a:spcBef>
          <a:spcPct val="0"/>
        </a:spcBef>
        <a:spcAft>
          <a:spcPct val="0"/>
        </a:spcAft>
        <a:defRPr sz="3000">
          <a:solidFill>
            <a:schemeClr val="accent1"/>
          </a:solidFill>
          <a:latin typeface="Rockwell" pitchFamily="18" charset="0"/>
        </a:defRPr>
      </a:lvl9pPr>
    </p:titleStyle>
    <p:bodyStyle>
      <a:lvl1pPr marL="126000" indent="-180000" algn="l" rtl="0" eaLnBrk="0" fontAlgn="base" hangingPunct="0">
        <a:spcBef>
          <a:spcPct val="20000"/>
        </a:spcBef>
        <a:spcAft>
          <a:spcPct val="0"/>
        </a:spcAft>
        <a:buFont typeface="Arial Rounded MT Bold" pitchFamily="34" charset="0"/>
        <a:buChar char="›"/>
        <a:defRPr kern="1200">
          <a:solidFill>
            <a:schemeClr val="tx1">
              <a:lumMod val="75000"/>
              <a:lumOff val="25000"/>
            </a:schemeClr>
          </a:solidFill>
          <a:latin typeface="Arial"/>
          <a:ea typeface="+mn-ea"/>
          <a:cs typeface="Arial"/>
        </a:defRPr>
      </a:lvl1pPr>
      <a:lvl2pPr marL="540000" indent="-180000" algn="l" rtl="0" eaLnBrk="0" fontAlgn="base" hangingPunct="0">
        <a:spcBef>
          <a:spcPct val="20000"/>
        </a:spcBef>
        <a:spcAft>
          <a:spcPct val="0"/>
        </a:spcAft>
        <a:buFont typeface="Arial Rounded MT Bold" pitchFamily="34" charset="0"/>
        <a:buChar char="›"/>
        <a:defRPr sz="1600" kern="1200">
          <a:solidFill>
            <a:schemeClr val="tx1">
              <a:lumMod val="75000"/>
              <a:lumOff val="25000"/>
            </a:schemeClr>
          </a:solidFill>
          <a:latin typeface="Arial"/>
          <a:ea typeface="+mn-ea"/>
          <a:cs typeface="Arial"/>
        </a:defRPr>
      </a:lvl2pPr>
      <a:lvl3pPr marL="715963" indent="-180000" algn="l" rtl="0" eaLnBrk="0" fontAlgn="base" hangingPunct="0">
        <a:spcBef>
          <a:spcPct val="20000"/>
        </a:spcBef>
        <a:spcAft>
          <a:spcPct val="0"/>
        </a:spcAft>
        <a:buFont typeface="Arial Rounded MT Bold" pitchFamily="34" charset="0"/>
        <a:buChar char="›"/>
        <a:defRPr sz="1400" kern="1200">
          <a:solidFill>
            <a:schemeClr val="tx1">
              <a:lumMod val="75000"/>
              <a:lumOff val="25000"/>
            </a:schemeClr>
          </a:solidFill>
          <a:latin typeface="Arial"/>
          <a:ea typeface="+mn-ea"/>
          <a:cs typeface="Arial"/>
        </a:defRPr>
      </a:lvl3pPr>
      <a:lvl4pPr marL="923925" indent="-180000" algn="l" rtl="0" eaLnBrk="0" fontAlgn="base" hangingPunct="0">
        <a:spcBef>
          <a:spcPct val="20000"/>
        </a:spcBef>
        <a:spcAft>
          <a:spcPct val="0"/>
        </a:spcAft>
        <a:buFont typeface="Arial Rounded MT Bold" pitchFamily="34" charset="0"/>
        <a:buChar char="›"/>
        <a:defRPr sz="1200" kern="1200">
          <a:solidFill>
            <a:schemeClr val="tx1">
              <a:lumMod val="75000"/>
              <a:lumOff val="25000"/>
            </a:schemeClr>
          </a:solidFill>
          <a:latin typeface="Arial"/>
          <a:ea typeface="+mn-ea"/>
          <a:cs typeface="Arial"/>
        </a:defRPr>
      </a:lvl4pPr>
      <a:lvl5pPr marL="1079500" indent="-77788" algn="l" rtl="0" eaLnBrk="0" fontAlgn="base" hangingPunct="0">
        <a:spcBef>
          <a:spcPct val="20000"/>
        </a:spcBef>
        <a:spcAft>
          <a:spcPct val="0"/>
        </a:spcAft>
        <a:buFont typeface="Arial Rounded MT Bold" pitchFamily="34" charset="0"/>
        <a:buChar char="›"/>
        <a:defRPr sz="11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hyperlink" Target="http://docs.oracle.com/javase/tutorial/java/concepts/inheritance.html" TargetMode="External"/><Relationship Id="rId2" Type="http://schemas.openxmlformats.org/officeDocument/2006/relationships/hyperlink" Target="http://docs.oracle.com/javase/tutorial/java/concepts/interface.html" TargetMode="External"/><Relationship Id="rId1" Type="http://schemas.openxmlformats.org/officeDocument/2006/relationships/slideLayout" Target="../slideLayouts/slideLayout10.xml"/><Relationship Id="rId4" Type="http://schemas.openxmlformats.org/officeDocument/2006/relationships/hyperlink" Target="http://www.oracle.com/technetwork/java/codeconvtoc-136057.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hyperlink" Target="mailto:luisf.robles@softtek.com" TargetMode="External"/><Relationship Id="rId2" Type="http://schemas.openxmlformats.org/officeDocument/2006/relationships/hyperlink" Target="mailto:sarahi.flores@softtek.com"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Basics</a:t>
            </a:r>
            <a:endParaRPr lang="en-US" dirty="0"/>
          </a:p>
        </p:txBody>
      </p:sp>
      <p:sp>
        <p:nvSpPr>
          <p:cNvPr id="3" name="Text Placeholder 2"/>
          <p:cNvSpPr>
            <a:spLocks noGrp="1"/>
          </p:cNvSpPr>
          <p:nvPr>
            <p:ph type="body" sz="quarter" idx="11"/>
          </p:nvPr>
        </p:nvSpPr>
        <p:spPr/>
        <p:txBody>
          <a:bodyPr/>
          <a:lstStyle/>
          <a:p>
            <a:r>
              <a:rPr lang="en-US" dirty="0" smtClean="0"/>
              <a:t>Abstract Classes, Interfaces, Inheritance and Polymorphism</a:t>
            </a:r>
            <a:endParaRPr lang="en-US" dirty="0"/>
          </a:p>
        </p:txBody>
      </p:sp>
    </p:spTree>
    <p:extLst>
      <p:ext uri="{BB962C8B-B14F-4D97-AF65-F5344CB8AC3E}">
        <p14:creationId xmlns:p14="http://schemas.microsoft.com/office/powerpoint/2010/main" val="27590358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p:txBody>
          <a:bodyPr/>
          <a:lstStyle/>
          <a:p>
            <a:pPr marL="0" indent="0">
              <a:buNone/>
            </a:pPr>
            <a:r>
              <a:rPr lang="en-US" dirty="0"/>
              <a:t>The conditions for method overloading</a:t>
            </a:r>
          </a:p>
          <a:p>
            <a:endParaRPr lang="en-US" dirty="0"/>
          </a:p>
          <a:p>
            <a:r>
              <a:rPr lang="en-US" dirty="0"/>
              <a:t>1.) The number of parameters is different for the methods</a:t>
            </a:r>
            <a:r>
              <a:rPr lang="en-US" dirty="0" smtClean="0"/>
              <a:t>.</a:t>
            </a:r>
          </a:p>
          <a:p>
            <a:endParaRPr lang="en-US" dirty="0"/>
          </a:p>
          <a:p>
            <a:r>
              <a:rPr lang="en-US" dirty="0"/>
              <a:t>2.) The parameter types are different (like changing a parameter that was a float to an </a:t>
            </a:r>
            <a:r>
              <a:rPr lang="en-US" dirty="0" err="1"/>
              <a:t>int</a:t>
            </a:r>
            <a:r>
              <a:rPr lang="en-US" dirty="0"/>
              <a:t>).</a:t>
            </a:r>
            <a:endParaRPr lang="es-MX" dirty="0"/>
          </a:p>
          <a:p>
            <a:endParaRPr lang="es-MX" dirty="0" smtClean="0"/>
          </a:p>
          <a:p>
            <a:endParaRPr lang="es-MX" dirty="0"/>
          </a:p>
          <a:p>
            <a:endParaRPr lang="es-MX" dirty="0" smtClean="0"/>
          </a:p>
          <a:p>
            <a:endParaRPr lang="es-MX" dirty="0"/>
          </a:p>
          <a:p>
            <a:pPr marL="0" indent="0">
              <a:buNone/>
            </a:pPr>
            <a:r>
              <a:rPr lang="en-US" dirty="0" smtClean="0"/>
              <a:t>Overloading </a:t>
            </a:r>
            <a:r>
              <a:rPr lang="en-US" dirty="0"/>
              <a:t>is a compile time phenomenon</a:t>
            </a:r>
            <a:endParaRPr lang="es-MX" dirty="0" smtClean="0"/>
          </a:p>
          <a:p>
            <a:endParaRPr lang="es-MX" dirty="0"/>
          </a:p>
          <a:p>
            <a:endParaRPr lang="es-MX" dirty="0" smtClean="0"/>
          </a:p>
          <a:p>
            <a:endParaRPr lang="es-MX" dirty="0"/>
          </a:p>
          <a:p>
            <a:endParaRPr lang="es-MX" dirty="0" smtClean="0"/>
          </a:p>
          <a:p>
            <a:endParaRPr lang="es-MX" dirty="0"/>
          </a:p>
          <a:p>
            <a:endParaRPr lang="es-MX" dirty="0" smtClean="0"/>
          </a:p>
          <a:p>
            <a:endParaRPr lang="es-MX" dirty="0"/>
          </a:p>
        </p:txBody>
      </p:sp>
      <p:sp>
        <p:nvSpPr>
          <p:cNvPr id="3" name="2 Marcador de contenido"/>
          <p:cNvSpPr>
            <a:spLocks noGrp="1"/>
          </p:cNvSpPr>
          <p:nvPr>
            <p:ph sz="half" idx="2"/>
          </p:nvPr>
        </p:nvSpPr>
        <p:spPr/>
        <p:txBody>
          <a:bodyPr/>
          <a:lstStyle/>
          <a:p>
            <a:r>
              <a:rPr lang="en-US" dirty="0"/>
              <a:t>How to NOT overload methods:</a:t>
            </a:r>
          </a:p>
          <a:p>
            <a:endParaRPr lang="en-US" dirty="0"/>
          </a:p>
          <a:p>
            <a:r>
              <a:rPr lang="en-US" dirty="0" smtClean="0"/>
              <a:t>1</a:t>
            </a:r>
            <a:r>
              <a:rPr lang="en-US" dirty="0"/>
              <a:t>.  Just changing the return type of the method. If the return type of the method is the only thing changed, then this will result in a compiler error.  </a:t>
            </a:r>
          </a:p>
          <a:p>
            <a:endParaRPr lang="en-US" dirty="0"/>
          </a:p>
          <a:p>
            <a:r>
              <a:rPr lang="en-US" dirty="0"/>
              <a:t>2.  Changing just the name of the method parameters, but not changing the parameter types.  If the name of the method parameter is the only thing changed then this will also result in a compiler error.</a:t>
            </a:r>
          </a:p>
          <a:p>
            <a:endParaRPr lang="es-MX" dirty="0"/>
          </a:p>
          <a:p>
            <a:endParaRPr lang="es-MX" dirty="0" smtClean="0"/>
          </a:p>
          <a:p>
            <a:endParaRPr lang="es-MX" dirty="0"/>
          </a:p>
          <a:p>
            <a:endParaRPr lang="es-MX" dirty="0" smtClean="0"/>
          </a:p>
          <a:p>
            <a:endParaRPr lang="es-MX" dirty="0"/>
          </a:p>
          <a:p>
            <a:endParaRPr lang="es-MX" dirty="0"/>
          </a:p>
        </p:txBody>
      </p:sp>
      <p:sp>
        <p:nvSpPr>
          <p:cNvPr id="4" name="3 Título"/>
          <p:cNvSpPr>
            <a:spLocks noGrp="1"/>
          </p:cNvSpPr>
          <p:nvPr>
            <p:ph type="title"/>
          </p:nvPr>
        </p:nvSpPr>
        <p:spPr/>
        <p:txBody>
          <a:bodyPr/>
          <a:lstStyle/>
          <a:p>
            <a:r>
              <a:rPr lang="es-MX" dirty="0" err="1" smtClean="0"/>
              <a:t>Overloading</a:t>
            </a:r>
            <a:endParaRPr lang="es-MX" dirty="0"/>
          </a:p>
        </p:txBody>
      </p:sp>
      <p:sp>
        <p:nvSpPr>
          <p:cNvPr id="5" name="4 Marcador de número de diapositiva"/>
          <p:cNvSpPr>
            <a:spLocks noGrp="1"/>
          </p:cNvSpPr>
          <p:nvPr>
            <p:ph type="sldNum" sz="quarter" idx="4"/>
          </p:nvPr>
        </p:nvSpPr>
        <p:spPr/>
        <p:txBody>
          <a:bodyPr/>
          <a:lstStyle/>
          <a:p>
            <a:pPr>
              <a:defRPr/>
            </a:pPr>
            <a:fld id="{4AD834FB-D050-4DAD-A587-98ECF1E1D3D9}" type="slidenum">
              <a:rPr lang="en-US" noProof="0" smtClean="0"/>
              <a:pPr>
                <a:defRPr/>
              </a:pPr>
              <a:t>10</a:t>
            </a:fld>
            <a:endParaRPr lang="en-US" noProof="0"/>
          </a:p>
        </p:txBody>
      </p:sp>
    </p:spTree>
    <p:extLst>
      <p:ext uri="{BB962C8B-B14F-4D97-AF65-F5344CB8AC3E}">
        <p14:creationId xmlns:p14="http://schemas.microsoft.com/office/powerpoint/2010/main" val="1625779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p:txBody>
          <a:bodyPr/>
          <a:lstStyle/>
          <a:p>
            <a:r>
              <a:rPr lang="en-US" dirty="0"/>
              <a:t>If a derived class requires a </a:t>
            </a:r>
            <a:r>
              <a:rPr lang="en-US" b="1" dirty="0"/>
              <a:t>different definition </a:t>
            </a:r>
            <a:r>
              <a:rPr lang="en-US" dirty="0"/>
              <a:t>for an inherited method, then that method can be </a:t>
            </a:r>
            <a:r>
              <a:rPr lang="en-US" b="1" dirty="0"/>
              <a:t>redefined in the derived </a:t>
            </a:r>
            <a:r>
              <a:rPr lang="en-US" b="1" dirty="0" smtClean="0"/>
              <a:t>class</a:t>
            </a:r>
          </a:p>
          <a:p>
            <a:endParaRPr lang="en-US" dirty="0"/>
          </a:p>
          <a:p>
            <a:r>
              <a:rPr lang="en-US" dirty="0"/>
              <a:t>An overridden method would have the exact same method name, return type, number of parameters, and types of parameters as the method in the parent class, and the only difference would be the definition of the method</a:t>
            </a:r>
            <a:endParaRPr lang="en-US" dirty="0" smtClean="0"/>
          </a:p>
          <a:p>
            <a:endParaRPr lang="en-US" dirty="0" smtClean="0"/>
          </a:p>
          <a:p>
            <a:r>
              <a:rPr lang="en-US" dirty="0" smtClean="0"/>
              <a:t>Overriding </a:t>
            </a:r>
            <a:r>
              <a:rPr lang="en-US" dirty="0"/>
              <a:t>is a run time phenomenon</a:t>
            </a:r>
          </a:p>
          <a:p>
            <a:endParaRPr lang="es-MX" dirty="0"/>
          </a:p>
        </p:txBody>
      </p:sp>
      <p:sp>
        <p:nvSpPr>
          <p:cNvPr id="3" name="2 Marcador de contenido"/>
          <p:cNvSpPr>
            <a:spLocks noGrp="1"/>
          </p:cNvSpPr>
          <p:nvPr>
            <p:ph sz="half" idx="2"/>
          </p:nvPr>
        </p:nvSpPr>
        <p:spPr/>
        <p:txBody>
          <a:bodyPr/>
          <a:lstStyle/>
          <a:p>
            <a:r>
              <a:rPr lang="en-US" dirty="0"/>
              <a:t>Overriding means that a method inherited from a parent class will be changed</a:t>
            </a:r>
            <a:endParaRPr lang="es-MX" dirty="0"/>
          </a:p>
        </p:txBody>
      </p:sp>
      <p:sp>
        <p:nvSpPr>
          <p:cNvPr id="4" name="3 Título"/>
          <p:cNvSpPr>
            <a:spLocks noGrp="1"/>
          </p:cNvSpPr>
          <p:nvPr>
            <p:ph type="title"/>
          </p:nvPr>
        </p:nvSpPr>
        <p:spPr/>
        <p:txBody>
          <a:bodyPr/>
          <a:lstStyle/>
          <a:p>
            <a:r>
              <a:rPr lang="es-MX" dirty="0" err="1" smtClean="0"/>
              <a:t>Overriding</a:t>
            </a:r>
            <a:endParaRPr lang="es-MX" dirty="0"/>
          </a:p>
        </p:txBody>
      </p:sp>
      <p:sp>
        <p:nvSpPr>
          <p:cNvPr id="5" name="4 Marcador de número de diapositiva"/>
          <p:cNvSpPr>
            <a:spLocks noGrp="1"/>
          </p:cNvSpPr>
          <p:nvPr>
            <p:ph type="sldNum" sz="quarter" idx="4"/>
          </p:nvPr>
        </p:nvSpPr>
        <p:spPr/>
        <p:txBody>
          <a:bodyPr/>
          <a:lstStyle/>
          <a:p>
            <a:pPr>
              <a:defRPr/>
            </a:pPr>
            <a:fld id="{4AD834FB-D050-4DAD-A587-98ECF1E1D3D9}" type="slidenum">
              <a:rPr lang="en-US" noProof="0" smtClean="0"/>
              <a:pPr>
                <a:defRPr/>
              </a:pPr>
              <a:t>11</a:t>
            </a:fld>
            <a:endParaRPr lang="en-US" noProof="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8490" y="2492896"/>
            <a:ext cx="3091813" cy="330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806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quarter" idx="10"/>
          </p:nvPr>
        </p:nvSpPr>
        <p:spPr/>
        <p:txBody>
          <a:bodyPr/>
          <a:lstStyle/>
          <a:p>
            <a:r>
              <a:rPr lang="es-MX" dirty="0">
                <a:hlinkClick r:id="rId2"/>
              </a:rPr>
              <a:t>https://docs.oracle.com/javase/tutorial/index.html</a:t>
            </a:r>
            <a:endParaRPr lang="es-MX" dirty="0" smtClean="0">
              <a:hlinkClick r:id="rId2"/>
            </a:endParaRPr>
          </a:p>
          <a:p>
            <a:endParaRPr lang="es-MX" dirty="0">
              <a:hlinkClick r:id="rId2"/>
            </a:endParaRPr>
          </a:p>
          <a:p>
            <a:r>
              <a:rPr lang="es-MX" dirty="0" smtClean="0">
                <a:hlinkClick r:id="rId2"/>
              </a:rPr>
              <a:t>http</a:t>
            </a:r>
            <a:r>
              <a:rPr lang="es-MX" dirty="0">
                <a:hlinkClick r:id="rId2"/>
              </a:rPr>
              <a:t>://</a:t>
            </a:r>
            <a:r>
              <a:rPr lang="es-MX" dirty="0" smtClean="0">
                <a:hlinkClick r:id="rId2"/>
              </a:rPr>
              <a:t>docs.oracle.com/javase/tutorial/java/concepts/interface.html</a:t>
            </a:r>
            <a:endParaRPr lang="es-MX" dirty="0" smtClean="0"/>
          </a:p>
          <a:p>
            <a:endParaRPr lang="es-MX" dirty="0"/>
          </a:p>
          <a:p>
            <a:r>
              <a:rPr lang="es-MX" dirty="0">
                <a:hlinkClick r:id="rId3"/>
              </a:rPr>
              <a:t>http://</a:t>
            </a:r>
            <a:r>
              <a:rPr lang="es-MX" dirty="0" smtClean="0">
                <a:hlinkClick r:id="rId3"/>
              </a:rPr>
              <a:t>docs.oracle.com/javase/tutorial/java/concepts/inheritance.html</a:t>
            </a:r>
            <a:endParaRPr lang="es-MX" dirty="0" smtClean="0"/>
          </a:p>
          <a:p>
            <a:endParaRPr lang="es-MX" dirty="0"/>
          </a:p>
          <a:p>
            <a:r>
              <a:rPr lang="es-MX" dirty="0">
                <a:hlinkClick r:id="rId4"/>
              </a:rPr>
              <a:t>http://</a:t>
            </a:r>
            <a:r>
              <a:rPr lang="es-MX" dirty="0" smtClean="0">
                <a:hlinkClick r:id="rId4"/>
              </a:rPr>
              <a:t>www.oracle.com/technetwork/java/codeconvtoc-136057.html</a:t>
            </a:r>
            <a:r>
              <a:rPr lang="es-MX" dirty="0" smtClean="0"/>
              <a:t> </a:t>
            </a:r>
          </a:p>
          <a:p>
            <a:endParaRPr lang="es-MX"/>
          </a:p>
          <a:p>
            <a:endParaRPr lang="es-MX" dirty="0"/>
          </a:p>
        </p:txBody>
      </p:sp>
      <p:sp>
        <p:nvSpPr>
          <p:cNvPr id="3" name="2 Título"/>
          <p:cNvSpPr>
            <a:spLocks noGrp="1"/>
          </p:cNvSpPr>
          <p:nvPr>
            <p:ph type="title"/>
          </p:nvPr>
        </p:nvSpPr>
        <p:spPr/>
        <p:txBody>
          <a:bodyPr/>
          <a:lstStyle/>
          <a:p>
            <a:r>
              <a:rPr lang="es-MX" dirty="0" smtClean="0"/>
              <a:t>Links and </a:t>
            </a:r>
            <a:r>
              <a:rPr lang="es-MX" dirty="0" err="1" smtClean="0"/>
              <a:t>References</a:t>
            </a:r>
            <a:endParaRPr lang="es-MX" dirty="0"/>
          </a:p>
        </p:txBody>
      </p:sp>
    </p:spTree>
    <p:extLst>
      <p:ext uri="{BB962C8B-B14F-4D97-AF65-F5344CB8AC3E}">
        <p14:creationId xmlns:p14="http://schemas.microsoft.com/office/powerpoint/2010/main" val="38650078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17823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en-US" smtClean="0"/>
              <a:t>Sarahi Flores</a:t>
            </a:r>
            <a:endParaRPr lang="en-US" dirty="0"/>
          </a:p>
          <a:p>
            <a:r>
              <a:rPr lang="en-US" dirty="0" smtClean="0">
                <a:hlinkClick r:id="rId2"/>
              </a:rPr>
              <a:t>sarahi.flores@softtek.com</a:t>
            </a:r>
            <a:endParaRPr lang="en-US" dirty="0"/>
          </a:p>
        </p:txBody>
      </p:sp>
      <p:sp>
        <p:nvSpPr>
          <p:cNvPr id="5" name="Text Placeholder 4"/>
          <p:cNvSpPr>
            <a:spLocks noGrp="1"/>
          </p:cNvSpPr>
          <p:nvPr>
            <p:ph type="body" sz="quarter" idx="13"/>
          </p:nvPr>
        </p:nvSpPr>
        <p:spPr/>
        <p:txBody>
          <a:bodyPr/>
          <a:lstStyle/>
          <a:p>
            <a:r>
              <a:rPr lang="en-US" dirty="0" smtClean="0"/>
              <a:t>Instructor</a:t>
            </a:r>
            <a:endParaRPr lang="en-US" dirty="0"/>
          </a:p>
        </p:txBody>
      </p:sp>
      <p:sp>
        <p:nvSpPr>
          <p:cNvPr id="6" name="Text Placeholder 5"/>
          <p:cNvSpPr>
            <a:spLocks noGrp="1"/>
          </p:cNvSpPr>
          <p:nvPr>
            <p:ph type="body" sz="quarter" idx="14"/>
          </p:nvPr>
        </p:nvSpPr>
        <p:spPr/>
        <p:txBody>
          <a:bodyPr/>
          <a:lstStyle/>
          <a:p>
            <a:endParaRPr lang="en-US"/>
          </a:p>
        </p:txBody>
      </p:sp>
      <p:sp>
        <p:nvSpPr>
          <p:cNvPr id="7" name="Text Placeholder 6"/>
          <p:cNvSpPr>
            <a:spLocks noGrp="1"/>
          </p:cNvSpPr>
          <p:nvPr>
            <p:ph type="body" sz="quarter" idx="15"/>
          </p:nvPr>
        </p:nvSpPr>
        <p:spPr/>
        <p:txBody>
          <a:bodyPr/>
          <a:lstStyle/>
          <a:p>
            <a:endParaRPr lang="en-US"/>
          </a:p>
        </p:txBody>
      </p:sp>
      <p:sp>
        <p:nvSpPr>
          <p:cNvPr id="8" name="Text Placeholder 7"/>
          <p:cNvSpPr>
            <a:spLocks noGrp="1"/>
          </p:cNvSpPr>
          <p:nvPr>
            <p:ph type="body" sz="quarter" idx="16"/>
          </p:nvPr>
        </p:nvSpPr>
        <p:spPr/>
        <p:txBody>
          <a:bodyPr/>
          <a:lstStyle/>
          <a:p>
            <a:r>
              <a:rPr lang="en-US" dirty="0" smtClean="0"/>
              <a:t>Luis Robles</a:t>
            </a:r>
          </a:p>
          <a:p>
            <a:r>
              <a:rPr lang="en-US" dirty="0" smtClean="0">
                <a:hlinkClick r:id="rId3"/>
              </a:rPr>
              <a:t>luisf.robles@softtek.com</a:t>
            </a:r>
            <a:r>
              <a:rPr lang="en-US" dirty="0" smtClean="0"/>
              <a:t> </a:t>
            </a:r>
            <a:endParaRPr lang="en-US" dirty="0"/>
          </a:p>
        </p:txBody>
      </p:sp>
      <p:sp>
        <p:nvSpPr>
          <p:cNvPr id="9" name="Text Placeholder 8"/>
          <p:cNvSpPr>
            <a:spLocks noGrp="1"/>
          </p:cNvSpPr>
          <p:nvPr>
            <p:ph type="body" sz="quarter" idx="17"/>
          </p:nvPr>
        </p:nvSpPr>
        <p:spPr/>
        <p:txBody>
          <a:bodyPr/>
          <a:lstStyle/>
          <a:p>
            <a:r>
              <a:rPr lang="en-US" dirty="0" smtClean="0"/>
              <a:t>Related to training material (Java Basics module)</a:t>
            </a:r>
            <a:endParaRPr lang="en-US" dirty="0"/>
          </a:p>
        </p:txBody>
      </p:sp>
    </p:spTree>
    <p:extLst>
      <p:ext uri="{BB962C8B-B14F-4D97-AF65-F5344CB8AC3E}">
        <p14:creationId xmlns:p14="http://schemas.microsoft.com/office/powerpoint/2010/main" val="7445390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57364588"/>
              </p:ext>
            </p:extLst>
          </p:nvPr>
        </p:nvGraphicFramePr>
        <p:xfrm>
          <a:off x="899592" y="2475736"/>
          <a:ext cx="7560840" cy="1097280"/>
        </p:xfrm>
        <a:graphic>
          <a:graphicData uri="http://schemas.openxmlformats.org/drawingml/2006/table">
            <a:tbl>
              <a:tblPr firstRow="1" bandRow="1">
                <a:tableStyleId>{21E4AEA4-8DFA-4A89-87EB-49C32662AFE0}</a:tableStyleId>
              </a:tblPr>
              <a:tblGrid>
                <a:gridCol w="3780420"/>
                <a:gridCol w="3780420"/>
              </a:tblGrid>
              <a:tr h="2160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dirty="0" smtClean="0">
                          <a:ln>
                            <a:noFill/>
                          </a:ln>
                          <a:solidFill>
                            <a:schemeClr val="bg1"/>
                          </a:solidFill>
                          <a:effectLst/>
                          <a:latin typeface="Arial" charset="0"/>
                          <a:ea typeface="ＭＳ Ｐゴシック" charset="0"/>
                        </a:rPr>
                        <a:t>Audience/Viewership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dirty="0" smtClean="0">
                          <a:ln>
                            <a:noFill/>
                          </a:ln>
                          <a:solidFill>
                            <a:schemeClr val="bg1"/>
                          </a:solidFill>
                          <a:effectLst/>
                          <a:latin typeface="Arial" charset="0"/>
                          <a:ea typeface="ＭＳ Ｐゴシック" charset="0"/>
                        </a:rPr>
                        <a:t>Purpose</a:t>
                      </a:r>
                    </a:p>
                  </a:txBody>
                  <a:tcPr anchor="ctr"/>
                </a:tc>
              </a:tr>
              <a:tr h="216024">
                <a:tc>
                  <a:txBody>
                    <a:bodyPr/>
                    <a:lstStyle/>
                    <a:p>
                      <a:r>
                        <a:rPr lang="en-US" sz="1200" dirty="0" smtClean="0"/>
                        <a:t>Java Beginners</a:t>
                      </a:r>
                      <a:endParaRPr lang="en-US" sz="1200" dirty="0"/>
                    </a:p>
                  </a:txBody>
                  <a:tcPr/>
                </a:tc>
                <a:tc>
                  <a:txBody>
                    <a:bodyPr/>
                    <a:lstStyle/>
                    <a:p>
                      <a:r>
                        <a:rPr lang="en-US" sz="1200" dirty="0" smtClean="0"/>
                        <a:t>Training</a:t>
                      </a:r>
                      <a:endParaRPr lang="en-US" sz="1200" dirty="0"/>
                    </a:p>
                  </a:txBody>
                  <a:tcPr/>
                </a:tc>
              </a:tr>
              <a:tr h="216024">
                <a:tc>
                  <a:txBody>
                    <a:bodyPr/>
                    <a:lstStyle/>
                    <a:p>
                      <a:endParaRPr lang="en-US" sz="1200" dirty="0"/>
                    </a:p>
                  </a:txBody>
                  <a:tcPr/>
                </a:tc>
                <a:tc>
                  <a:txBody>
                    <a:bodyPr/>
                    <a:lstStyle/>
                    <a:p>
                      <a:endParaRPr lang="en-US" sz="1200" dirty="0"/>
                    </a:p>
                  </a:txBody>
                  <a:tcPr/>
                </a:tc>
              </a:tr>
              <a:tr h="216024">
                <a:tc>
                  <a:txBody>
                    <a:bodyPr/>
                    <a:lstStyle/>
                    <a:p>
                      <a:endParaRPr lang="en-US" sz="1200" dirty="0"/>
                    </a:p>
                  </a:txBody>
                  <a:tcPr/>
                </a:tc>
                <a:tc>
                  <a:txBody>
                    <a:bodyPr/>
                    <a:lstStyle/>
                    <a:p>
                      <a:endParaRPr lang="en-US" sz="1200" dirty="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323265689"/>
              </p:ext>
            </p:extLst>
          </p:nvPr>
        </p:nvGraphicFramePr>
        <p:xfrm>
          <a:off x="899592" y="4538816"/>
          <a:ext cx="7560840" cy="1554480"/>
        </p:xfrm>
        <a:graphic>
          <a:graphicData uri="http://schemas.openxmlformats.org/drawingml/2006/table">
            <a:tbl>
              <a:tblPr firstRow="1" bandRow="1">
                <a:tableStyleId>{21E4AEA4-8DFA-4A89-87EB-49C32662AFE0}</a:tableStyleId>
              </a:tblPr>
              <a:tblGrid>
                <a:gridCol w="792088"/>
                <a:gridCol w="936104"/>
                <a:gridCol w="2808312"/>
                <a:gridCol w="1512168"/>
                <a:gridCol w="1512168"/>
              </a:tblGrid>
              <a:tr h="2160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dirty="0" smtClean="0">
                          <a:ln>
                            <a:noFill/>
                          </a:ln>
                          <a:solidFill>
                            <a:schemeClr val="bg1"/>
                          </a:solidFill>
                          <a:effectLst/>
                          <a:latin typeface="Arial" charset="0"/>
                          <a:ea typeface="ＭＳ Ｐゴシック" charset="0"/>
                        </a:rPr>
                        <a:t>Version No.</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smtClean="0">
                          <a:ln>
                            <a:noFill/>
                          </a:ln>
                          <a:solidFill>
                            <a:schemeClr val="bg1"/>
                          </a:solidFill>
                          <a:effectLst/>
                          <a:latin typeface="Arial" charset="0"/>
                          <a:ea typeface="ＭＳ Ｐゴシック" charset="0"/>
                        </a:rPr>
                        <a:t>Version Date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smtClean="0">
                          <a:ln>
                            <a:noFill/>
                          </a:ln>
                          <a:solidFill>
                            <a:schemeClr val="bg1"/>
                          </a:solidFill>
                          <a:effectLst/>
                          <a:latin typeface="Arial" charset="0"/>
                          <a:ea typeface="ＭＳ Ｐゴシック" charset="0"/>
                        </a:rPr>
                        <a:t>Types of Changes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smtClean="0">
                          <a:ln>
                            <a:noFill/>
                          </a:ln>
                          <a:solidFill>
                            <a:schemeClr val="bg1"/>
                          </a:solidFill>
                          <a:effectLst/>
                          <a:latin typeface="Arial" charset="0"/>
                          <a:ea typeface="ＭＳ Ｐゴシック" charset="0"/>
                        </a:rPr>
                        <a:t>Owner/Author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dirty="0" smtClean="0">
                          <a:ln>
                            <a:noFill/>
                          </a:ln>
                          <a:solidFill>
                            <a:schemeClr val="bg1"/>
                          </a:solidFill>
                          <a:effectLst/>
                          <a:latin typeface="Arial" charset="0"/>
                          <a:ea typeface="ＭＳ Ｐゴシック" charset="0"/>
                        </a:rPr>
                        <a:t>Date of Review/Expiration </a:t>
                      </a:r>
                    </a:p>
                  </a:txBody>
                  <a:tcPr anchor="ctr"/>
                </a:tc>
              </a:tr>
              <a:tr h="216024">
                <a:tc>
                  <a:txBody>
                    <a:bodyPr/>
                    <a:lstStyle/>
                    <a:p>
                      <a:r>
                        <a:rPr lang="en-US" sz="1200" dirty="0" smtClean="0"/>
                        <a:t>1</a:t>
                      </a:r>
                      <a:endParaRPr lang="en-US" sz="1200" dirty="0"/>
                    </a:p>
                  </a:txBody>
                  <a:tcPr/>
                </a:tc>
                <a:tc>
                  <a:txBody>
                    <a:bodyPr/>
                    <a:lstStyle/>
                    <a:p>
                      <a:r>
                        <a:rPr lang="en-US" sz="1200" dirty="0" smtClean="0"/>
                        <a:t>2015/07/23</a:t>
                      </a:r>
                      <a:endParaRPr lang="en-US" sz="1200" dirty="0"/>
                    </a:p>
                  </a:txBody>
                  <a:tcPr/>
                </a:tc>
                <a:tc>
                  <a:txBody>
                    <a:bodyPr/>
                    <a:lstStyle/>
                    <a:p>
                      <a:r>
                        <a:rPr lang="en-US" sz="1200" dirty="0" smtClean="0"/>
                        <a:t>Creation</a:t>
                      </a:r>
                      <a:endParaRPr lang="en-US" sz="1200" dirty="0"/>
                    </a:p>
                  </a:txBody>
                  <a:tcPr/>
                </a:tc>
                <a:tc>
                  <a:txBody>
                    <a:bodyPr/>
                    <a:lstStyle/>
                    <a:p>
                      <a:r>
                        <a:rPr lang="en-US" sz="1200" dirty="0" smtClean="0"/>
                        <a:t>Luis Robles</a:t>
                      </a:r>
                      <a:endParaRPr lang="en-US" sz="1200" dirty="0"/>
                    </a:p>
                  </a:txBody>
                  <a:tcPr/>
                </a:tc>
                <a:tc>
                  <a:txBody>
                    <a:bodyPr/>
                    <a:lstStyle/>
                    <a:p>
                      <a:r>
                        <a:rPr lang="en-US" sz="1200" dirty="0" smtClean="0"/>
                        <a:t>NA</a:t>
                      </a:r>
                      <a:endParaRPr lang="en-US" sz="1200" dirty="0"/>
                    </a:p>
                  </a:txBody>
                  <a:tcPr/>
                </a:tc>
              </a:tr>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bl>
          </a:graphicData>
        </a:graphic>
      </p:graphicFrame>
      <p:sp>
        <p:nvSpPr>
          <p:cNvPr id="5" name="Content Placeholder 5"/>
          <p:cNvSpPr txBox="1">
            <a:spLocks/>
          </p:cNvSpPr>
          <p:nvPr/>
        </p:nvSpPr>
        <p:spPr bwMode="auto">
          <a:xfrm>
            <a:off x="461963" y="1196752"/>
            <a:ext cx="8208962"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449263" indent="-952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80000"/>
              </a:lnSpc>
              <a:buFontTx/>
              <a:buNone/>
            </a:pPr>
            <a:r>
              <a:rPr lang="en-US" sz="1400" b="1" dirty="0" smtClean="0">
                <a:latin typeface="Arial" charset="0"/>
                <a:cs typeface="Arial" charset="0"/>
              </a:rPr>
              <a:t>Document Name:</a:t>
            </a:r>
          </a:p>
          <a:p>
            <a:pPr eaLnBrk="1" hangingPunct="1">
              <a:lnSpc>
                <a:spcPct val="80000"/>
              </a:lnSpc>
              <a:buFont typeface="Arial Rounded MT Bold" charset="0"/>
              <a:buNone/>
            </a:pPr>
            <a:r>
              <a:rPr lang="en-US" sz="1400" b="1" dirty="0" smtClean="0">
                <a:latin typeface="Arial" charset="0"/>
                <a:cs typeface="Arial" charset="0"/>
              </a:rPr>
              <a:t>Data Classification: INTERNAL</a:t>
            </a:r>
          </a:p>
          <a:p>
            <a:pPr eaLnBrk="1" hangingPunct="1">
              <a:lnSpc>
                <a:spcPct val="80000"/>
              </a:lnSpc>
              <a:buFont typeface="Arial Rounded MT Bold" charset="0"/>
              <a:buNone/>
            </a:pPr>
            <a:r>
              <a:rPr lang="en-US" sz="1400" b="1" dirty="0" smtClean="0">
                <a:latin typeface="Arial" charset="0"/>
                <a:cs typeface="Arial" charset="0"/>
              </a:rPr>
              <a:t>Disclaimer</a:t>
            </a:r>
          </a:p>
          <a:p>
            <a:pPr marL="449263" marR="0" lvl="1" indent="-95250" algn="l" defTabSz="914400" rtl="0" eaLnBrk="1" fontAlgn="base" latinLnBrk="0" hangingPunct="1">
              <a:lnSpc>
                <a:spcPct val="100000"/>
              </a:lnSpc>
              <a:spcBef>
                <a:spcPct val="20000"/>
              </a:spcBef>
              <a:spcAft>
                <a:spcPct val="0"/>
              </a:spcAft>
              <a:buClrTx/>
              <a:buSzTx/>
              <a:buFont typeface="Arial Rounded MT Bold" pitchFamily="34" charset="0"/>
              <a:buChar char="›"/>
              <a:tabLst/>
              <a:defRPr/>
            </a:pPr>
            <a: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t>The contents of this document are property of </a:t>
            </a:r>
            <a:r>
              <a:rPr kumimoji="0" lang="en-US" sz="1200" b="0" i="0" u="none" strike="noStrike" kern="1200" cap="none" spc="0" normalizeH="0" baseline="0" dirty="0" err="1" smtClean="0">
                <a:ln>
                  <a:noFill/>
                </a:ln>
                <a:solidFill>
                  <a:schemeClr val="tx1">
                    <a:lumMod val="90000"/>
                    <a:lumOff val="10000"/>
                  </a:schemeClr>
                </a:solidFill>
                <a:effectLst/>
                <a:uLnTx/>
                <a:uFillTx/>
                <a:latin typeface="Arial" charset="0"/>
                <a:ea typeface="+mn-ea"/>
                <a:cs typeface="Arial" charset="0"/>
              </a:rPr>
              <a:t>Softtek</a:t>
            </a:r>
            <a: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t>, and are classified as Confidential. Any reproduction </a:t>
            </a:r>
            <a:b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br>
            <a: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t>in whole or in part is strictly prohibited without the written permission of </a:t>
            </a:r>
            <a:r>
              <a:rPr kumimoji="0" lang="en-US" sz="1200" b="0" i="0" u="none" strike="noStrike" kern="1200" cap="none" spc="0" normalizeH="0" baseline="0" dirty="0" err="1" smtClean="0">
                <a:ln>
                  <a:noFill/>
                </a:ln>
                <a:solidFill>
                  <a:schemeClr val="tx1">
                    <a:lumMod val="90000"/>
                    <a:lumOff val="10000"/>
                  </a:schemeClr>
                </a:solidFill>
                <a:effectLst/>
                <a:uLnTx/>
                <a:uFillTx/>
                <a:latin typeface="Arial" charset="0"/>
                <a:ea typeface="+mn-ea"/>
                <a:cs typeface="Arial" charset="0"/>
              </a:rPr>
              <a:t>Softtek</a:t>
            </a:r>
            <a: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t>.  </a:t>
            </a:r>
          </a:p>
          <a:p>
            <a:pPr marL="449263" marR="0" lvl="1" indent="-95250" algn="l" defTabSz="914400" rtl="0" eaLnBrk="1" fontAlgn="base" latinLnBrk="0" hangingPunct="1">
              <a:lnSpc>
                <a:spcPct val="100000"/>
              </a:lnSpc>
              <a:spcBef>
                <a:spcPct val="20000"/>
              </a:spcBef>
              <a:spcAft>
                <a:spcPct val="0"/>
              </a:spcAft>
              <a:buClrTx/>
              <a:buSzTx/>
              <a:buFont typeface="Arial Rounded MT Bold" pitchFamily="34" charset="0"/>
              <a:buChar char="›"/>
              <a:tabLst/>
              <a:defRPr/>
            </a:pPr>
            <a: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t>This document is subject to change. Comments, corrections or questions should be directed to the author.</a:t>
            </a:r>
            <a:endParaRPr lang="en-US" sz="1200" dirty="0">
              <a:solidFill>
                <a:schemeClr val="tx1">
                  <a:lumMod val="90000"/>
                  <a:lumOff val="10000"/>
                </a:schemeClr>
              </a:solidFill>
              <a:latin typeface="Arial" charset="0"/>
              <a:cs typeface="Arial" charset="0"/>
            </a:endParaRPr>
          </a:p>
        </p:txBody>
      </p:sp>
      <p:sp>
        <p:nvSpPr>
          <p:cNvPr id="8" name="Title 7"/>
          <p:cNvSpPr>
            <a:spLocks noGrp="1"/>
          </p:cNvSpPr>
          <p:nvPr>
            <p:ph type="title"/>
          </p:nvPr>
        </p:nvSpPr>
        <p:spPr/>
        <p:txBody>
          <a:bodyPr/>
          <a:lstStyle/>
          <a:p>
            <a:r>
              <a:rPr lang="en-US" smtClean="0"/>
              <a:t>Disclaimer</a:t>
            </a:r>
            <a:endParaRPr lang="en-US"/>
          </a:p>
        </p:txBody>
      </p:sp>
      <p:sp>
        <p:nvSpPr>
          <p:cNvPr id="6" name="Slide Number Placeholder 4"/>
          <p:cNvSpPr>
            <a:spLocks noGrp="1"/>
          </p:cNvSpPr>
          <p:nvPr>
            <p:ph type="sldNum" sz="quarter" idx="4"/>
          </p:nvPr>
        </p:nvSpPr>
        <p:spPr/>
        <p:txBody>
          <a:bodyPr/>
          <a:lstStyle/>
          <a:p>
            <a:pPr>
              <a:defRPr/>
            </a:pPr>
            <a:fld id="{4AD834FB-D050-4DAD-A587-98ECF1E1D3D9}" type="slidenum">
              <a:rPr lang="en-US" smtClean="0"/>
              <a:pPr>
                <a:defRPr/>
              </a:pPr>
              <a:t>2</a:t>
            </a:fld>
            <a:endParaRPr lang="en-US"/>
          </a:p>
        </p:txBody>
      </p:sp>
      <p:sp>
        <p:nvSpPr>
          <p:cNvPr id="7" name="Content Placeholder 5"/>
          <p:cNvSpPr txBox="1">
            <a:spLocks/>
          </p:cNvSpPr>
          <p:nvPr/>
        </p:nvSpPr>
        <p:spPr bwMode="auto">
          <a:xfrm>
            <a:off x="461963" y="3658488"/>
            <a:ext cx="8208962"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449263" indent="-952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80000"/>
              </a:lnSpc>
              <a:spcBef>
                <a:spcPct val="20000"/>
              </a:spcBef>
            </a:pPr>
            <a:r>
              <a:rPr lang="en-US" sz="1400" b="1" dirty="0" smtClean="0">
                <a:solidFill>
                  <a:schemeClr val="tx1">
                    <a:lumMod val="90000"/>
                    <a:lumOff val="10000"/>
                  </a:schemeClr>
                </a:solidFill>
                <a:cs typeface="Arial" charset="0"/>
              </a:rPr>
              <a:t>Revision Chart</a:t>
            </a:r>
          </a:p>
          <a:p>
            <a:pPr lvl="1" eaLnBrk="1" hangingPunct="1">
              <a:spcBef>
                <a:spcPct val="20000"/>
              </a:spcBef>
              <a:buFont typeface="Arial Rounded MT Bold" charset="0"/>
              <a:buChar char="›"/>
            </a:pPr>
            <a:r>
              <a:rPr lang="en-US" sz="1200" dirty="0" smtClean="0">
                <a:solidFill>
                  <a:schemeClr val="tx1">
                    <a:lumMod val="90000"/>
                    <a:lumOff val="10000"/>
                  </a:schemeClr>
                </a:solidFill>
                <a:cs typeface="Arial" charset="0"/>
              </a:rPr>
              <a:t>The following chart list the revisions made to this document. Use this to describe the changes and additions each time this document is re-published. The description should be detailed as possible and include the names of the reviewers who request the changes.</a:t>
            </a:r>
          </a:p>
          <a:p>
            <a:pPr lvl="1">
              <a:spcBef>
                <a:spcPct val="20000"/>
              </a:spcBef>
              <a:buFont typeface="Arial Rounded MT Bold" charset="0"/>
              <a:buChar char="›"/>
            </a:pPr>
            <a:endParaRPr lang="en-US" sz="1200" dirty="0">
              <a:solidFill>
                <a:srgbClr val="5F5F5F"/>
              </a:solidFill>
              <a:cs typeface="Arial" charset="0"/>
            </a:endParaRPr>
          </a:p>
        </p:txBody>
      </p:sp>
    </p:spTree>
    <p:extLst>
      <p:ext uri="{BB962C8B-B14F-4D97-AF65-F5344CB8AC3E}">
        <p14:creationId xmlns:p14="http://schemas.microsoft.com/office/powerpoint/2010/main" val="422083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7544" y="980728"/>
            <a:ext cx="4608512" cy="3528392"/>
          </a:xfrm>
        </p:spPr>
        <p:txBody>
          <a:bodyPr>
            <a:normAutofit/>
          </a:bodyPr>
          <a:lstStyle/>
          <a:p>
            <a:r>
              <a:rPr lang="en-US" sz="4000" dirty="0" smtClean="0"/>
              <a:t>Lesson 4:</a:t>
            </a:r>
            <a:br>
              <a:rPr lang="en-US" sz="4000" dirty="0" smtClean="0"/>
            </a:br>
            <a:r>
              <a:rPr lang="en-US" sz="4000" dirty="0"/>
              <a:t/>
            </a:r>
            <a:br>
              <a:rPr lang="en-US" sz="4000" dirty="0"/>
            </a:br>
            <a:r>
              <a:rPr lang="en-US" sz="4000" dirty="0" smtClean="0"/>
              <a:t>Abstract Classes, Interfaces, Inheritance and Polymorphism</a:t>
            </a:r>
            <a:endParaRPr lang="en-US" sz="4000" dirty="0"/>
          </a:p>
        </p:txBody>
      </p:sp>
    </p:spTree>
    <p:extLst>
      <p:ext uri="{BB962C8B-B14F-4D97-AF65-F5344CB8AC3E}">
        <p14:creationId xmlns:p14="http://schemas.microsoft.com/office/powerpoint/2010/main" val="30402793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p:txBody>
          <a:bodyPr/>
          <a:lstStyle/>
          <a:p>
            <a:r>
              <a:rPr lang="en-US" dirty="0"/>
              <a:t>Abstract classes, which declared with the </a:t>
            </a:r>
            <a:r>
              <a:rPr lang="en-US" b="1" dirty="0"/>
              <a:t>abstract</a:t>
            </a:r>
            <a:r>
              <a:rPr lang="en-US" dirty="0"/>
              <a:t> keyword (it may or may not include abstract </a:t>
            </a:r>
            <a:r>
              <a:rPr lang="en-US" dirty="0" smtClean="0"/>
              <a:t>methods)</a:t>
            </a:r>
          </a:p>
          <a:p>
            <a:endParaRPr lang="en-US" dirty="0" smtClean="0"/>
          </a:p>
          <a:p>
            <a:r>
              <a:rPr lang="en-US" dirty="0"/>
              <a:t>Abstract classes </a:t>
            </a:r>
            <a:r>
              <a:rPr lang="en-US" b="1" dirty="0"/>
              <a:t>cannot be instantiated</a:t>
            </a:r>
            <a:r>
              <a:rPr lang="en-US" dirty="0"/>
              <a:t>, but they can be </a:t>
            </a:r>
            <a:r>
              <a:rPr lang="en-US" dirty="0" err="1" smtClean="0"/>
              <a:t>subclassed</a:t>
            </a:r>
            <a:endParaRPr lang="en-US" dirty="0" smtClean="0"/>
          </a:p>
          <a:p>
            <a:endParaRPr lang="en-US" dirty="0" smtClean="0"/>
          </a:p>
          <a:p>
            <a:r>
              <a:rPr lang="en-US" dirty="0" smtClean="0"/>
              <a:t>It </a:t>
            </a:r>
            <a:r>
              <a:rPr lang="en-US" dirty="0"/>
              <a:t>can only be used as a super-class for other classes that extend the abstract </a:t>
            </a:r>
            <a:r>
              <a:rPr lang="en-US" dirty="0" smtClean="0"/>
              <a:t>class</a:t>
            </a:r>
          </a:p>
          <a:p>
            <a:endParaRPr lang="en-US" dirty="0" smtClean="0"/>
          </a:p>
          <a:p>
            <a:r>
              <a:rPr lang="en-US" dirty="0" smtClean="0"/>
              <a:t>A </a:t>
            </a:r>
            <a:r>
              <a:rPr lang="en-US" dirty="0"/>
              <a:t>class can inherit only from one abstract </a:t>
            </a:r>
            <a:r>
              <a:rPr lang="en-US" dirty="0" smtClean="0"/>
              <a:t>class</a:t>
            </a:r>
          </a:p>
          <a:p>
            <a:endParaRPr lang="en-US" dirty="0" smtClean="0"/>
          </a:p>
        </p:txBody>
      </p:sp>
      <p:sp>
        <p:nvSpPr>
          <p:cNvPr id="4" name="3 Marcador de contenido"/>
          <p:cNvSpPr>
            <a:spLocks noGrp="1"/>
          </p:cNvSpPr>
          <p:nvPr>
            <p:ph sz="half" idx="2"/>
          </p:nvPr>
        </p:nvSpPr>
        <p:spPr/>
        <p:txBody>
          <a:bodyPr/>
          <a:lstStyle/>
          <a:p>
            <a:r>
              <a:rPr lang="en-US" dirty="0"/>
              <a:t>If a class includes abstract methods, then the class itself </a:t>
            </a:r>
            <a:r>
              <a:rPr lang="en-US" i="1" dirty="0"/>
              <a:t>must</a:t>
            </a:r>
            <a:r>
              <a:rPr lang="en-US" dirty="0"/>
              <a:t> be declared </a:t>
            </a:r>
            <a:r>
              <a:rPr lang="en-US" dirty="0" smtClean="0"/>
              <a:t>abstract</a:t>
            </a:r>
          </a:p>
          <a:p>
            <a:endParaRPr lang="en-US" dirty="0"/>
          </a:p>
          <a:p>
            <a:endParaRPr lang="en-US" dirty="0" smtClean="0"/>
          </a:p>
          <a:p>
            <a:endParaRPr lang="en-US" dirty="0"/>
          </a:p>
          <a:p>
            <a:endParaRPr lang="en-US" dirty="0" smtClean="0"/>
          </a:p>
          <a:p>
            <a:endParaRPr lang="es-MX" dirty="0" smtClean="0"/>
          </a:p>
          <a:p>
            <a:endParaRPr lang="es-MX" dirty="0"/>
          </a:p>
          <a:p>
            <a:r>
              <a:rPr lang="en-US" dirty="0"/>
              <a:t>The purpose of abstract classes is to function as base classes which can be extended by subclasses to create a full implementation</a:t>
            </a:r>
            <a:endParaRPr lang="en-US" dirty="0" smtClean="0"/>
          </a:p>
          <a:p>
            <a:endParaRPr lang="en-US" dirty="0"/>
          </a:p>
          <a:p>
            <a:r>
              <a:rPr lang="en-US" dirty="0" smtClean="0"/>
              <a:t>Abstract </a:t>
            </a:r>
            <a:r>
              <a:rPr lang="en-US" dirty="0"/>
              <a:t>classes are ideal when implementing frameworks.</a:t>
            </a:r>
            <a:endParaRPr lang="es-MX" u="sng" dirty="0"/>
          </a:p>
          <a:p>
            <a:endParaRPr lang="es-MX" dirty="0"/>
          </a:p>
        </p:txBody>
      </p:sp>
      <p:sp>
        <p:nvSpPr>
          <p:cNvPr id="3" name="2 Título"/>
          <p:cNvSpPr>
            <a:spLocks noGrp="1"/>
          </p:cNvSpPr>
          <p:nvPr>
            <p:ph type="title"/>
          </p:nvPr>
        </p:nvSpPr>
        <p:spPr/>
        <p:txBody>
          <a:bodyPr/>
          <a:lstStyle/>
          <a:p>
            <a:r>
              <a:rPr lang="es-MX" dirty="0" err="1" smtClean="0"/>
              <a:t>Abstract</a:t>
            </a:r>
            <a:r>
              <a:rPr lang="es-MX" dirty="0" smtClean="0"/>
              <a:t> </a:t>
            </a:r>
            <a:r>
              <a:rPr lang="es-MX" dirty="0" err="1" smtClean="0"/>
              <a:t>Classes</a:t>
            </a:r>
            <a:endParaRPr lang="es-MX"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2708920"/>
            <a:ext cx="3288905" cy="108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8003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p:txBody>
          <a:bodyPr/>
          <a:lstStyle/>
          <a:p>
            <a:r>
              <a:rPr lang="en-US" dirty="0"/>
              <a:t>An </a:t>
            </a:r>
            <a:r>
              <a:rPr lang="en-US" b="1" dirty="0"/>
              <a:t>interface in java</a:t>
            </a:r>
            <a:r>
              <a:rPr lang="en-US" dirty="0"/>
              <a:t> is a blueprint of a class. It has static constants and </a:t>
            </a:r>
            <a:r>
              <a:rPr lang="en-US" dirty="0" smtClean="0"/>
              <a:t>abstract </a:t>
            </a:r>
            <a:r>
              <a:rPr lang="en-US" dirty="0"/>
              <a:t>methods only</a:t>
            </a:r>
            <a:r>
              <a:rPr lang="en-US" dirty="0" smtClean="0"/>
              <a:t>.</a:t>
            </a:r>
          </a:p>
          <a:p>
            <a:endParaRPr lang="en-US" dirty="0"/>
          </a:p>
          <a:p>
            <a:r>
              <a:rPr lang="en-US" dirty="0" smtClean="0"/>
              <a:t>An Interface is a Pure Abstract Class, all methods don’t have implementation... </a:t>
            </a:r>
            <a:r>
              <a:rPr lang="en-US" sz="1600" b="1" dirty="0"/>
              <a:t>a</a:t>
            </a:r>
            <a:r>
              <a:rPr lang="en-US" sz="1600" b="1" dirty="0" smtClean="0"/>
              <a:t>bstract methods</a:t>
            </a:r>
            <a:r>
              <a:rPr lang="en-US" dirty="0" smtClean="0"/>
              <a:t>.</a:t>
            </a:r>
          </a:p>
          <a:p>
            <a:endParaRPr lang="en-US" dirty="0"/>
          </a:p>
          <a:p>
            <a:endParaRPr lang="en-US" dirty="0"/>
          </a:p>
          <a:p>
            <a:endParaRPr lang="en-US" dirty="0" smtClean="0"/>
          </a:p>
          <a:p>
            <a:r>
              <a:rPr lang="es-MX" dirty="0" err="1" smtClean="0"/>
              <a:t>Abstract</a:t>
            </a:r>
            <a:r>
              <a:rPr lang="es-MX" dirty="0" smtClean="0"/>
              <a:t> </a:t>
            </a:r>
            <a:r>
              <a:rPr lang="es-MX" dirty="0" err="1" smtClean="0"/>
              <a:t>Classes</a:t>
            </a:r>
            <a:r>
              <a:rPr lang="es-MX" dirty="0" smtClean="0"/>
              <a:t> vs Interfaces</a:t>
            </a:r>
            <a:endParaRPr lang="es-MX" dirty="0"/>
          </a:p>
        </p:txBody>
      </p:sp>
      <p:sp>
        <p:nvSpPr>
          <p:cNvPr id="4" name="3 Marcador de contenido"/>
          <p:cNvSpPr>
            <a:spLocks noGrp="1"/>
          </p:cNvSpPr>
          <p:nvPr>
            <p:ph sz="half" idx="2"/>
          </p:nvPr>
        </p:nvSpPr>
        <p:spPr/>
        <p:txBody>
          <a:bodyPr/>
          <a:lstStyle/>
          <a:p>
            <a:r>
              <a:rPr lang="es-MX" dirty="0" err="1" smtClean="0"/>
              <a:t>Relationship</a:t>
            </a:r>
            <a:r>
              <a:rPr lang="es-MX" dirty="0" smtClean="0"/>
              <a:t> </a:t>
            </a:r>
            <a:r>
              <a:rPr lang="es-MX" dirty="0" err="1" smtClean="0"/>
              <a:t>between</a:t>
            </a:r>
            <a:r>
              <a:rPr lang="es-MX" dirty="0" smtClean="0"/>
              <a:t> </a:t>
            </a:r>
            <a:r>
              <a:rPr lang="es-MX" dirty="0" err="1" smtClean="0"/>
              <a:t>classes</a:t>
            </a:r>
            <a:r>
              <a:rPr lang="es-MX" dirty="0" smtClean="0"/>
              <a:t> and Interfaces</a:t>
            </a:r>
          </a:p>
          <a:p>
            <a:endParaRPr lang="es-MX" dirty="0"/>
          </a:p>
          <a:p>
            <a:endParaRPr lang="es-MX" dirty="0" smtClean="0"/>
          </a:p>
          <a:p>
            <a:endParaRPr lang="es-MX" dirty="0"/>
          </a:p>
          <a:p>
            <a:endParaRPr lang="es-MX" dirty="0" smtClean="0"/>
          </a:p>
          <a:p>
            <a:endParaRPr lang="es-MX" dirty="0"/>
          </a:p>
        </p:txBody>
      </p:sp>
      <p:sp>
        <p:nvSpPr>
          <p:cNvPr id="3" name="2 Título"/>
          <p:cNvSpPr>
            <a:spLocks noGrp="1"/>
          </p:cNvSpPr>
          <p:nvPr>
            <p:ph type="title"/>
          </p:nvPr>
        </p:nvSpPr>
        <p:spPr/>
        <p:txBody>
          <a:bodyPr/>
          <a:lstStyle/>
          <a:p>
            <a:r>
              <a:rPr lang="es-MX" dirty="0" smtClean="0"/>
              <a:t>Interfaces</a:t>
            </a:r>
            <a:endParaRPr lang="es-MX" dirty="0"/>
          </a:p>
        </p:txBody>
      </p:sp>
      <p:pic>
        <p:nvPicPr>
          <p:cNvPr id="3074" name="Picture 2" descr="relationship between class and interf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000" y="2276872"/>
            <a:ext cx="4399257" cy="2125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784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half" idx="1"/>
          </p:nvPr>
        </p:nvSpPr>
        <p:spPr/>
        <p:txBody>
          <a:bodyPr/>
          <a:lstStyle/>
          <a:p>
            <a:r>
              <a:rPr lang="en-US" dirty="0"/>
              <a:t>Object-oriented programming allows classes to </a:t>
            </a:r>
            <a:r>
              <a:rPr lang="en-US" i="1" dirty="0"/>
              <a:t>inherit</a:t>
            </a:r>
            <a:r>
              <a:rPr lang="en-US" dirty="0"/>
              <a:t> commonly used state and behavior from other </a:t>
            </a:r>
            <a:r>
              <a:rPr lang="en-US" dirty="0" smtClean="0"/>
              <a:t>classes</a:t>
            </a:r>
          </a:p>
          <a:p>
            <a:endParaRPr lang="en-US" dirty="0"/>
          </a:p>
          <a:p>
            <a:r>
              <a:rPr lang="en-US" dirty="0"/>
              <a:t>The syntax for creating a subclass is </a:t>
            </a:r>
            <a:r>
              <a:rPr lang="en-US" dirty="0" smtClean="0"/>
              <a:t>simple</a:t>
            </a:r>
          </a:p>
          <a:p>
            <a:endParaRPr lang="en-US" dirty="0"/>
          </a:p>
          <a:p>
            <a:endParaRPr lang="en-US" dirty="0"/>
          </a:p>
        </p:txBody>
      </p:sp>
      <p:sp>
        <p:nvSpPr>
          <p:cNvPr id="10" name="Content Placeholder 9"/>
          <p:cNvSpPr>
            <a:spLocks noGrp="1"/>
          </p:cNvSpPr>
          <p:nvPr>
            <p:ph sz="half" idx="2"/>
          </p:nvPr>
        </p:nvSpPr>
        <p:spPr/>
        <p:txBody>
          <a:bodyPr/>
          <a:lstStyle/>
          <a:p>
            <a:endParaRPr lang="en-US" dirty="0"/>
          </a:p>
        </p:txBody>
      </p:sp>
      <p:sp>
        <p:nvSpPr>
          <p:cNvPr id="8" name="Title 7"/>
          <p:cNvSpPr>
            <a:spLocks noGrp="1"/>
          </p:cNvSpPr>
          <p:nvPr>
            <p:ph type="title"/>
          </p:nvPr>
        </p:nvSpPr>
        <p:spPr/>
        <p:txBody>
          <a:bodyPr/>
          <a:lstStyle/>
          <a:p>
            <a:r>
              <a:rPr lang="en-US" dirty="0" smtClean="0"/>
              <a:t>Inheritance</a:t>
            </a:r>
            <a:endParaRPr lang="en-US" dirty="0"/>
          </a:p>
        </p:txBody>
      </p:sp>
      <p:sp>
        <p:nvSpPr>
          <p:cNvPr id="7" name="Slide Number Placeholder 3"/>
          <p:cNvSpPr>
            <a:spLocks noGrp="1"/>
          </p:cNvSpPr>
          <p:nvPr>
            <p:ph type="sldNum" sz="quarter" idx="4"/>
          </p:nvPr>
        </p:nvSpPr>
        <p:spPr/>
        <p:txBody>
          <a:bodyPr/>
          <a:lstStyle/>
          <a:p>
            <a:pPr>
              <a:defRPr/>
            </a:pPr>
            <a:fld id="{4AD834FB-D050-4DAD-A587-98ECF1E1D3D9}" type="slidenum">
              <a:rPr lang="en-US" smtClean="0"/>
              <a:pPr>
                <a:defRPr/>
              </a:pPr>
              <a:t>6</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819922"/>
            <a:ext cx="3009900" cy="143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descr="http://gerardnico.com/wiki/_media/language/java/super_sub_clas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2060846"/>
            <a:ext cx="4042176" cy="3197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45957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Marcador de contenido"/>
          <p:cNvSpPr>
            <a:spLocks noGrp="1"/>
          </p:cNvSpPr>
          <p:nvPr>
            <p:ph sz="half" idx="1"/>
          </p:nvPr>
        </p:nvSpPr>
        <p:spPr/>
        <p:txBody>
          <a:bodyPr/>
          <a:lstStyle/>
          <a:p>
            <a:r>
              <a:rPr lang="en-US" dirty="0"/>
              <a:t>A class that is derived from another class is called a </a:t>
            </a:r>
            <a:r>
              <a:rPr lang="en-US" i="1" dirty="0"/>
              <a:t>subclass</a:t>
            </a:r>
            <a:r>
              <a:rPr lang="en-US" dirty="0"/>
              <a:t> (also a </a:t>
            </a:r>
            <a:r>
              <a:rPr lang="en-US" i="1" dirty="0"/>
              <a:t>derived class</a:t>
            </a:r>
            <a:r>
              <a:rPr lang="en-US" dirty="0"/>
              <a:t>, </a:t>
            </a:r>
            <a:r>
              <a:rPr lang="en-US" i="1" dirty="0"/>
              <a:t>extended class</a:t>
            </a:r>
            <a:r>
              <a:rPr lang="en-US" dirty="0"/>
              <a:t>, or </a:t>
            </a:r>
            <a:r>
              <a:rPr lang="en-US" i="1" dirty="0"/>
              <a:t>child class</a:t>
            </a:r>
            <a:r>
              <a:rPr lang="en-US" dirty="0" smtClean="0"/>
              <a:t>)</a:t>
            </a:r>
          </a:p>
          <a:p>
            <a:endParaRPr lang="en-US" dirty="0"/>
          </a:p>
          <a:p>
            <a:r>
              <a:rPr lang="en-US" dirty="0"/>
              <a:t>The class from which the subclass is derived is called a </a:t>
            </a:r>
            <a:r>
              <a:rPr lang="en-US" i="1" dirty="0"/>
              <a:t>superclass</a:t>
            </a:r>
            <a:r>
              <a:rPr lang="en-US" dirty="0"/>
              <a:t> (also a </a:t>
            </a:r>
            <a:r>
              <a:rPr lang="en-US" i="1" dirty="0"/>
              <a:t>base class</a:t>
            </a:r>
            <a:r>
              <a:rPr lang="en-US" dirty="0"/>
              <a:t> or a </a:t>
            </a:r>
            <a:r>
              <a:rPr lang="en-US" i="1" dirty="0"/>
              <a:t>parent class</a:t>
            </a:r>
            <a:r>
              <a:rPr lang="en-US" dirty="0" smtClean="0"/>
              <a:t>).</a:t>
            </a:r>
          </a:p>
          <a:p>
            <a:endParaRPr lang="en-US" dirty="0"/>
          </a:p>
          <a:p>
            <a:r>
              <a:rPr lang="en-US" dirty="0"/>
              <a:t>Excepting Object, which has no superclass, every class has one and only one direct superclass (single inheritance). </a:t>
            </a:r>
            <a:endParaRPr lang="en-US" dirty="0" smtClean="0"/>
          </a:p>
          <a:p>
            <a:endParaRPr lang="en-US" dirty="0"/>
          </a:p>
          <a:p>
            <a:r>
              <a:rPr lang="en-US" dirty="0" smtClean="0"/>
              <a:t>In </a:t>
            </a:r>
            <a:r>
              <a:rPr lang="en-US" dirty="0"/>
              <a:t>the absence of any other explicit superclass, every class is implicitly a subclass of Object.</a:t>
            </a:r>
            <a:endParaRPr lang="es-MX" dirty="0"/>
          </a:p>
        </p:txBody>
      </p:sp>
      <p:sp>
        <p:nvSpPr>
          <p:cNvPr id="8" name="7 Marcador de contenido"/>
          <p:cNvSpPr>
            <a:spLocks noGrp="1"/>
          </p:cNvSpPr>
          <p:nvPr>
            <p:ph sz="half" idx="2"/>
          </p:nvPr>
        </p:nvSpPr>
        <p:spPr/>
        <p:txBody>
          <a:bodyPr/>
          <a:lstStyle/>
          <a:p>
            <a:r>
              <a:rPr lang="en-US" dirty="0"/>
              <a:t>A subclass inherits </a:t>
            </a:r>
            <a:r>
              <a:rPr lang="en-US" b="1" i="1" u="sng" dirty="0" smtClean="0"/>
              <a:t>some</a:t>
            </a:r>
            <a:r>
              <a:rPr lang="en-US" i="1" u="sng" dirty="0" smtClean="0"/>
              <a:t> </a:t>
            </a:r>
            <a:r>
              <a:rPr lang="en-US" dirty="0" smtClean="0"/>
              <a:t>the </a:t>
            </a:r>
            <a:r>
              <a:rPr lang="en-US" i="1" dirty="0"/>
              <a:t>members</a:t>
            </a:r>
            <a:r>
              <a:rPr lang="en-US" dirty="0"/>
              <a:t> (fields, methods, and nested classes) from its </a:t>
            </a:r>
            <a:r>
              <a:rPr lang="en-US" dirty="0" smtClean="0"/>
              <a:t>superclass... According to modifier access (</a:t>
            </a:r>
            <a:r>
              <a:rPr lang="en-US" b="1" dirty="0" smtClean="0"/>
              <a:t>public / protected / private</a:t>
            </a:r>
            <a:r>
              <a:rPr lang="en-US" dirty="0" smtClean="0"/>
              <a:t>)</a:t>
            </a:r>
          </a:p>
          <a:p>
            <a:endParaRPr lang="en-US" dirty="0"/>
          </a:p>
          <a:p>
            <a:r>
              <a:rPr lang="en-US" dirty="0"/>
              <a:t>Constructors are not members, so they are not inherited by subclasses, but the constructor of the superclass can be invoked from the subclass</a:t>
            </a:r>
            <a:r>
              <a:rPr lang="en-US" dirty="0" smtClean="0"/>
              <a:t>.</a:t>
            </a:r>
          </a:p>
          <a:p>
            <a:endParaRPr lang="en-US" dirty="0"/>
          </a:p>
          <a:p>
            <a:r>
              <a:rPr lang="en-US" dirty="0"/>
              <a:t>Generalization reduces complexity by replacing multiple entities which perform similar functions with a single construct</a:t>
            </a:r>
            <a:endParaRPr lang="es-MX" dirty="0"/>
          </a:p>
          <a:p>
            <a:endParaRPr lang="es-MX" dirty="0"/>
          </a:p>
        </p:txBody>
      </p:sp>
      <p:sp>
        <p:nvSpPr>
          <p:cNvPr id="6" name="5 Título"/>
          <p:cNvSpPr>
            <a:spLocks noGrp="1"/>
          </p:cNvSpPr>
          <p:nvPr>
            <p:ph type="title"/>
          </p:nvPr>
        </p:nvSpPr>
        <p:spPr/>
        <p:txBody>
          <a:bodyPr/>
          <a:lstStyle/>
          <a:p>
            <a:r>
              <a:rPr lang="en-US" dirty="0" smtClean="0"/>
              <a:t>Inheritance (cont.)</a:t>
            </a:r>
            <a:endParaRPr lang="es-MX" dirty="0"/>
          </a:p>
        </p:txBody>
      </p:sp>
      <p:sp>
        <p:nvSpPr>
          <p:cNvPr id="5" name="4 Marcador de número de diapositiva"/>
          <p:cNvSpPr>
            <a:spLocks noGrp="1"/>
          </p:cNvSpPr>
          <p:nvPr>
            <p:ph type="sldNum" sz="quarter" idx="4"/>
          </p:nvPr>
        </p:nvSpPr>
        <p:spPr/>
        <p:txBody>
          <a:bodyPr/>
          <a:lstStyle/>
          <a:p>
            <a:pPr>
              <a:defRPr/>
            </a:pPr>
            <a:fld id="{4AD834FB-D050-4DAD-A587-98ECF1E1D3D9}" type="slidenum">
              <a:rPr lang="en-US" noProof="0" smtClean="0"/>
              <a:pPr>
                <a:defRPr/>
              </a:pPr>
              <a:t>7</a:t>
            </a:fld>
            <a:endParaRPr lang="en-US" noProof="0"/>
          </a:p>
        </p:txBody>
      </p:sp>
    </p:spTree>
    <p:extLst>
      <p:ext uri="{BB962C8B-B14F-4D97-AF65-F5344CB8AC3E}">
        <p14:creationId xmlns:p14="http://schemas.microsoft.com/office/powerpoint/2010/main" val="19325580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Marcador de contenido"/>
          <p:cNvSpPr>
            <a:spLocks noGrp="1"/>
          </p:cNvSpPr>
          <p:nvPr>
            <p:ph sz="half" idx="1"/>
          </p:nvPr>
        </p:nvSpPr>
        <p:spPr/>
        <p:txBody>
          <a:bodyPr/>
          <a:lstStyle/>
          <a:p>
            <a:r>
              <a:rPr lang="en-US" dirty="0"/>
              <a:t>Multiple Inheritance of </a:t>
            </a:r>
            <a:r>
              <a:rPr lang="en-US" dirty="0" smtClean="0"/>
              <a:t>State, </a:t>
            </a:r>
            <a:r>
              <a:rPr lang="en-US" dirty="0"/>
              <a:t>it is the ability to inherit fields from multiple classes. </a:t>
            </a:r>
            <a:r>
              <a:rPr lang="en-US" b="1" dirty="0"/>
              <a:t>Don't supported by Java</a:t>
            </a:r>
          </a:p>
          <a:p>
            <a:endParaRPr lang="en-US" dirty="0"/>
          </a:p>
          <a:p>
            <a:r>
              <a:rPr lang="en-US" dirty="0"/>
              <a:t>Multiple inheritance of </a:t>
            </a:r>
            <a:r>
              <a:rPr lang="en-US" dirty="0" smtClean="0"/>
              <a:t>implementation. </a:t>
            </a:r>
            <a:r>
              <a:rPr lang="en-US" dirty="0"/>
              <a:t>A class can implement more than one </a:t>
            </a:r>
            <a:r>
              <a:rPr lang="en-US" dirty="0" smtClean="0"/>
              <a:t>interface. A new feature from Java 8 (default methods inside to Interface).</a:t>
            </a:r>
            <a:endParaRPr lang="es-MX" dirty="0"/>
          </a:p>
        </p:txBody>
      </p:sp>
      <p:sp>
        <p:nvSpPr>
          <p:cNvPr id="8" name="7 Marcador de contenido"/>
          <p:cNvSpPr>
            <a:spLocks noGrp="1"/>
          </p:cNvSpPr>
          <p:nvPr>
            <p:ph sz="half" idx="2"/>
          </p:nvPr>
        </p:nvSpPr>
        <p:spPr/>
        <p:txBody>
          <a:bodyPr/>
          <a:lstStyle/>
          <a:p>
            <a:r>
              <a:rPr lang="es-MX" dirty="0" err="1" smtClean="0"/>
              <a:t>Multiple</a:t>
            </a:r>
            <a:r>
              <a:rPr lang="es-MX" dirty="0" smtClean="0"/>
              <a:t> </a:t>
            </a:r>
            <a:r>
              <a:rPr lang="es-MX" dirty="0" err="1" smtClean="0"/>
              <a:t>inheritance</a:t>
            </a:r>
            <a:r>
              <a:rPr lang="es-MX" dirty="0" smtClean="0"/>
              <a:t> </a:t>
            </a:r>
            <a:r>
              <a:rPr lang="es-MX" dirty="0"/>
              <a:t>of </a:t>
            </a:r>
            <a:r>
              <a:rPr lang="es-MX" dirty="0" err="1" smtClean="0"/>
              <a:t>type</a:t>
            </a:r>
            <a:r>
              <a:rPr lang="es-MX" dirty="0" smtClean="0"/>
              <a:t>: </a:t>
            </a:r>
            <a:r>
              <a:rPr lang="es-MX" dirty="0" err="1" smtClean="0"/>
              <a:t>it</a:t>
            </a:r>
            <a:r>
              <a:rPr lang="es-MX" dirty="0" smtClean="0"/>
              <a:t> </a:t>
            </a:r>
            <a:r>
              <a:rPr lang="en-US" dirty="0" smtClean="0"/>
              <a:t>is </a:t>
            </a:r>
            <a:r>
              <a:rPr lang="en-US" dirty="0"/>
              <a:t>the ability of a class to implement more than one </a:t>
            </a:r>
            <a:r>
              <a:rPr lang="en-US" dirty="0" smtClean="0"/>
              <a:t>interface</a:t>
            </a:r>
          </a:p>
          <a:p>
            <a:endParaRPr lang="en-US" dirty="0"/>
          </a:p>
          <a:p>
            <a:r>
              <a:rPr lang="en-US" dirty="0" smtClean="0"/>
              <a:t>An Interface can extend from multiple Interfaces.</a:t>
            </a:r>
          </a:p>
          <a:p>
            <a:endParaRPr lang="es-MX" dirty="0"/>
          </a:p>
        </p:txBody>
      </p:sp>
      <p:sp>
        <p:nvSpPr>
          <p:cNvPr id="6" name="5 Título"/>
          <p:cNvSpPr>
            <a:spLocks noGrp="1"/>
          </p:cNvSpPr>
          <p:nvPr>
            <p:ph type="title"/>
          </p:nvPr>
        </p:nvSpPr>
        <p:spPr/>
        <p:txBody>
          <a:bodyPr/>
          <a:lstStyle/>
          <a:p>
            <a:r>
              <a:rPr lang="en-US" dirty="0"/>
              <a:t>Multiple </a:t>
            </a:r>
            <a:r>
              <a:rPr lang="en-US" dirty="0" smtClean="0"/>
              <a:t>Inheritance</a:t>
            </a:r>
            <a:endParaRPr lang="es-MX" dirty="0"/>
          </a:p>
        </p:txBody>
      </p:sp>
      <p:sp>
        <p:nvSpPr>
          <p:cNvPr id="5" name="4 Marcador de número de diapositiva"/>
          <p:cNvSpPr>
            <a:spLocks noGrp="1"/>
          </p:cNvSpPr>
          <p:nvPr>
            <p:ph type="sldNum" sz="quarter" idx="4"/>
          </p:nvPr>
        </p:nvSpPr>
        <p:spPr/>
        <p:txBody>
          <a:bodyPr/>
          <a:lstStyle/>
          <a:p>
            <a:pPr>
              <a:defRPr/>
            </a:pPr>
            <a:fld id="{4AD834FB-D050-4DAD-A587-98ECF1E1D3D9}" type="slidenum">
              <a:rPr lang="en-US" noProof="0" smtClean="0"/>
              <a:pPr>
                <a:defRPr/>
              </a:pPr>
              <a:t>8</a:t>
            </a:fld>
            <a:endParaRPr lang="en-US" noProof="0"/>
          </a:p>
        </p:txBody>
      </p:sp>
      <p:pic>
        <p:nvPicPr>
          <p:cNvPr id="2050" name="Picture 2" descr="http://www.javatpoint.com/images/core/multipleinheritanc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3645024"/>
            <a:ext cx="3973212" cy="158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49214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p:txBody>
          <a:bodyPr/>
          <a:lstStyle/>
          <a:p>
            <a:r>
              <a:rPr lang="en-US" dirty="0"/>
              <a:t>Polymorphism is the ability of an object to take on many </a:t>
            </a:r>
            <a:r>
              <a:rPr lang="en-US" dirty="0" smtClean="0"/>
              <a:t>forms </a:t>
            </a:r>
            <a:r>
              <a:rPr lang="en-US" dirty="0" smtClean="0">
                <a:sym typeface="Wingdings" panose="05000000000000000000" pitchFamily="2" charset="2"/>
              </a:rPr>
              <a:t> behavior</a:t>
            </a:r>
          </a:p>
          <a:p>
            <a:endParaRPr lang="en-US" dirty="0">
              <a:sym typeface="Wingdings" panose="05000000000000000000" pitchFamily="2" charset="2"/>
            </a:endParaRPr>
          </a:p>
          <a:p>
            <a:endParaRPr lang="en-US" dirty="0" smtClean="0">
              <a:sym typeface="Wingdings" panose="05000000000000000000" pitchFamily="2" charset="2"/>
            </a:endParaRPr>
          </a:p>
          <a:p>
            <a:endParaRPr lang="en-US" dirty="0">
              <a:sym typeface="Wingdings" panose="05000000000000000000" pitchFamily="2" charset="2"/>
            </a:endParaRPr>
          </a:p>
          <a:p>
            <a:endParaRPr lang="es-MX" dirty="0"/>
          </a:p>
        </p:txBody>
      </p:sp>
      <p:sp>
        <p:nvSpPr>
          <p:cNvPr id="3" name="2 Marcador de contenido"/>
          <p:cNvSpPr>
            <a:spLocks noGrp="1"/>
          </p:cNvSpPr>
          <p:nvPr>
            <p:ph sz="half" idx="2"/>
          </p:nvPr>
        </p:nvSpPr>
        <p:spPr/>
        <p:txBody>
          <a:bodyPr/>
          <a:lstStyle/>
          <a:p>
            <a:pPr marL="0" indent="0">
              <a:buNone/>
            </a:pPr>
            <a:r>
              <a:rPr lang="es-MX" dirty="0"/>
              <a:t>In java </a:t>
            </a:r>
            <a:r>
              <a:rPr lang="es-MX" dirty="0" err="1"/>
              <a:t>language</a:t>
            </a:r>
            <a:r>
              <a:rPr lang="es-MX" dirty="0"/>
              <a:t>, </a:t>
            </a:r>
            <a:r>
              <a:rPr lang="es-MX" dirty="0" err="1"/>
              <a:t>polymorphism</a:t>
            </a:r>
            <a:r>
              <a:rPr lang="es-MX" dirty="0"/>
              <a:t> </a:t>
            </a:r>
            <a:r>
              <a:rPr lang="es-MX" dirty="0" err="1"/>
              <a:t>is</a:t>
            </a:r>
            <a:r>
              <a:rPr lang="es-MX" dirty="0"/>
              <a:t> </a:t>
            </a:r>
            <a:r>
              <a:rPr lang="es-MX" dirty="0" err="1"/>
              <a:t>essentially</a:t>
            </a:r>
            <a:r>
              <a:rPr lang="es-MX" dirty="0"/>
              <a:t> </a:t>
            </a:r>
            <a:r>
              <a:rPr lang="es-MX" dirty="0" err="1"/>
              <a:t>considered</a:t>
            </a:r>
            <a:r>
              <a:rPr lang="es-MX" dirty="0"/>
              <a:t> </a:t>
            </a:r>
            <a:r>
              <a:rPr lang="es-MX" dirty="0" err="1"/>
              <a:t>into</a:t>
            </a:r>
            <a:r>
              <a:rPr lang="es-MX" dirty="0"/>
              <a:t> </a:t>
            </a:r>
            <a:r>
              <a:rPr lang="es-MX" dirty="0" err="1"/>
              <a:t>two</a:t>
            </a:r>
            <a:r>
              <a:rPr lang="es-MX" dirty="0"/>
              <a:t> </a:t>
            </a:r>
            <a:r>
              <a:rPr lang="es-MX" dirty="0" err="1" smtClean="0"/>
              <a:t>versions</a:t>
            </a:r>
            <a:r>
              <a:rPr lang="es-MX" dirty="0"/>
              <a:t>:</a:t>
            </a:r>
            <a:endParaRPr lang="es-MX" dirty="0" smtClean="0"/>
          </a:p>
          <a:p>
            <a:pPr marL="0" indent="0">
              <a:buNone/>
            </a:pPr>
            <a:endParaRPr lang="es-MX" dirty="0"/>
          </a:p>
          <a:p>
            <a:r>
              <a:rPr lang="es-MX" dirty="0"/>
              <a:t>Compile time </a:t>
            </a:r>
            <a:r>
              <a:rPr lang="es-MX" dirty="0" err="1"/>
              <a:t>polymorphism</a:t>
            </a:r>
            <a:r>
              <a:rPr lang="es-MX" dirty="0"/>
              <a:t> (</a:t>
            </a:r>
            <a:r>
              <a:rPr lang="es-MX" dirty="0" err="1"/>
              <a:t>static</a:t>
            </a:r>
            <a:r>
              <a:rPr lang="es-MX" dirty="0"/>
              <a:t> </a:t>
            </a:r>
            <a:r>
              <a:rPr lang="es-MX" dirty="0" err="1"/>
              <a:t>binding</a:t>
            </a:r>
            <a:r>
              <a:rPr lang="es-MX" dirty="0"/>
              <a:t> </a:t>
            </a:r>
            <a:r>
              <a:rPr lang="es-MX" dirty="0" err="1"/>
              <a:t>or</a:t>
            </a:r>
            <a:r>
              <a:rPr lang="es-MX" dirty="0"/>
              <a:t> </a:t>
            </a:r>
            <a:r>
              <a:rPr lang="es-MX" dirty="0" err="1"/>
              <a:t>method</a:t>
            </a:r>
            <a:r>
              <a:rPr lang="es-MX" dirty="0"/>
              <a:t> </a:t>
            </a:r>
            <a:r>
              <a:rPr lang="es-MX" b="1" dirty="0" err="1"/>
              <a:t>overloading</a:t>
            </a:r>
            <a:r>
              <a:rPr lang="es-MX" dirty="0"/>
              <a:t>)</a:t>
            </a:r>
          </a:p>
          <a:p>
            <a:endParaRPr lang="es-MX" dirty="0"/>
          </a:p>
          <a:p>
            <a:r>
              <a:rPr lang="es-MX" dirty="0" err="1"/>
              <a:t>Runtime</a:t>
            </a:r>
            <a:r>
              <a:rPr lang="es-MX" dirty="0"/>
              <a:t> </a:t>
            </a:r>
            <a:r>
              <a:rPr lang="es-MX" dirty="0" err="1"/>
              <a:t>polymorphism</a:t>
            </a:r>
            <a:r>
              <a:rPr lang="es-MX" dirty="0"/>
              <a:t> (</a:t>
            </a:r>
            <a:r>
              <a:rPr lang="es-MX" dirty="0" err="1"/>
              <a:t>dynamic</a:t>
            </a:r>
            <a:r>
              <a:rPr lang="es-MX" dirty="0"/>
              <a:t> </a:t>
            </a:r>
            <a:r>
              <a:rPr lang="es-MX" dirty="0" err="1"/>
              <a:t>binding</a:t>
            </a:r>
            <a:r>
              <a:rPr lang="es-MX" dirty="0"/>
              <a:t> </a:t>
            </a:r>
            <a:r>
              <a:rPr lang="es-MX" dirty="0" err="1"/>
              <a:t>or</a:t>
            </a:r>
            <a:r>
              <a:rPr lang="es-MX" dirty="0"/>
              <a:t> </a:t>
            </a:r>
            <a:r>
              <a:rPr lang="es-MX" dirty="0" err="1"/>
              <a:t>method</a:t>
            </a:r>
            <a:r>
              <a:rPr lang="es-MX" dirty="0"/>
              <a:t> </a:t>
            </a:r>
            <a:r>
              <a:rPr lang="es-MX" b="1" dirty="0" err="1"/>
              <a:t>overriding</a:t>
            </a:r>
            <a:r>
              <a:rPr lang="es-MX" dirty="0"/>
              <a:t>)</a:t>
            </a:r>
          </a:p>
          <a:p>
            <a:endParaRPr lang="es-MX" dirty="0"/>
          </a:p>
        </p:txBody>
      </p:sp>
      <p:sp>
        <p:nvSpPr>
          <p:cNvPr id="4" name="3 Título"/>
          <p:cNvSpPr>
            <a:spLocks noGrp="1"/>
          </p:cNvSpPr>
          <p:nvPr>
            <p:ph type="title"/>
          </p:nvPr>
        </p:nvSpPr>
        <p:spPr/>
        <p:txBody>
          <a:bodyPr/>
          <a:lstStyle/>
          <a:p>
            <a:r>
              <a:rPr lang="es-MX" dirty="0" err="1" smtClean="0"/>
              <a:t>Polymorphism</a:t>
            </a:r>
            <a:endParaRPr lang="es-MX" dirty="0"/>
          </a:p>
        </p:txBody>
      </p:sp>
      <p:sp>
        <p:nvSpPr>
          <p:cNvPr id="5" name="4 Marcador de número de diapositiva"/>
          <p:cNvSpPr>
            <a:spLocks noGrp="1"/>
          </p:cNvSpPr>
          <p:nvPr>
            <p:ph type="sldNum" sz="quarter" idx="4"/>
          </p:nvPr>
        </p:nvSpPr>
        <p:spPr/>
        <p:txBody>
          <a:bodyPr/>
          <a:lstStyle/>
          <a:p>
            <a:pPr>
              <a:defRPr/>
            </a:pPr>
            <a:fld id="{4AD834FB-D050-4DAD-A587-98ECF1E1D3D9}" type="slidenum">
              <a:rPr lang="en-US" noProof="0" smtClean="0"/>
              <a:pPr>
                <a:defRPr/>
              </a:pPr>
              <a:t>9</a:t>
            </a:fld>
            <a:endParaRPr lang="en-US" noProof="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823" y="2780928"/>
            <a:ext cx="4248472" cy="24009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0151049"/>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_InternalTemplate_EN_2015">
  <a:themeElements>
    <a:clrScheme name="Custom 1">
      <a:dk1>
        <a:srgbClr val="2B2D2E"/>
      </a:dk1>
      <a:lt1>
        <a:srgbClr val="FFFFFF"/>
      </a:lt1>
      <a:dk2>
        <a:srgbClr val="008CD2"/>
      </a:dk2>
      <a:lt2>
        <a:srgbClr val="FFFFFF"/>
      </a:lt2>
      <a:accent1>
        <a:srgbClr val="FF6600"/>
      </a:accent1>
      <a:accent2>
        <a:srgbClr val="004569"/>
      </a:accent2>
      <a:accent3>
        <a:srgbClr val="00CC66"/>
      </a:accent3>
      <a:accent4>
        <a:srgbClr val="C90000"/>
      </a:accent4>
      <a:accent5>
        <a:srgbClr val="CB298E"/>
      </a:accent5>
      <a:accent6>
        <a:srgbClr val="1CA49D"/>
      </a:accent6>
      <a:hlink>
        <a:srgbClr val="00B0F0"/>
      </a:hlink>
      <a:folHlink>
        <a:srgbClr val="575A5D"/>
      </a:folHlink>
    </a:clrScheme>
    <a:fontScheme name="Softtek">
      <a:majorFont>
        <a:latin typeface="Arial"/>
        <a:ea typeface=""/>
        <a:cs typeface=""/>
      </a:majorFont>
      <a:minorFont>
        <a:latin typeface="Arial"/>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riginal_Logo/ Upper layout">
  <a:themeElements>
    <a:clrScheme name="Custom 2">
      <a:dk1>
        <a:srgbClr val="2B2D2E"/>
      </a:dk1>
      <a:lt1>
        <a:srgbClr val="FFFFFF"/>
      </a:lt1>
      <a:dk2>
        <a:srgbClr val="008CD2"/>
      </a:dk2>
      <a:lt2>
        <a:srgbClr val="FFFFFF"/>
      </a:lt2>
      <a:accent1>
        <a:srgbClr val="FF6600"/>
      </a:accent1>
      <a:accent2>
        <a:srgbClr val="004569"/>
      </a:accent2>
      <a:accent3>
        <a:srgbClr val="00CC66"/>
      </a:accent3>
      <a:accent4>
        <a:srgbClr val="C90000"/>
      </a:accent4>
      <a:accent5>
        <a:srgbClr val="841A7C"/>
      </a:accent5>
      <a:accent6>
        <a:srgbClr val="1CA49D"/>
      </a:accent6>
      <a:hlink>
        <a:srgbClr val="00B0F0"/>
      </a:hlink>
      <a:folHlink>
        <a:srgbClr val="575A5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F73FF7AA600A74DA303202E068F3B98" ma:contentTypeVersion="0" ma:contentTypeDescription="Create a new document." ma:contentTypeScope="" ma:versionID="15e34d513bc1c5922fdc1b75015e707c">
  <xsd:schema xmlns:xsd="http://www.w3.org/2001/XMLSchema" xmlns:xs="http://www.w3.org/2001/XMLSchema" xmlns:p="http://schemas.microsoft.com/office/2006/metadata/properties" xmlns:ns2="90e5e253-50b2-47e0-ab40-088f51eedbac" targetNamespace="http://schemas.microsoft.com/office/2006/metadata/properties" ma:root="true" ma:fieldsID="7895aa71ad85a7a2616823a07b65eac8" ns2:_="">
    <xsd:import namespace="90e5e253-50b2-47e0-ab40-088f51eedbac"/>
    <xsd:element name="properties">
      <xsd:complexType>
        <xsd:sequence>
          <xsd:element name="documentManagement">
            <xsd:complexType>
              <xsd:all>
                <xsd:element ref="ns2:Data_x0020_Classification1"/>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e5e253-50b2-47e0-ab40-088f51eedbac" elementFormDefault="qualified">
    <xsd:import namespace="http://schemas.microsoft.com/office/2006/documentManagement/types"/>
    <xsd:import namespace="http://schemas.microsoft.com/office/infopath/2007/PartnerControls"/>
    <xsd:element name="Data_x0020_Classification1" ma:index="8" ma:displayName="Data Classification" ma:default="Confidential" ma:description="Data Classification" ma:format="Dropdown" ma:internalName="Data_x0020_Classification1" ma:readOnly="false">
      <xsd:simpleType>
        <xsd:restriction base="dms:Choice">
          <xsd:enumeration value="Confidential"/>
          <xsd:enumeration value="Public"/>
          <xsd:enumeration value="Internal"/>
          <xsd:enumeration value="Private"/>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ata_x0020_Classification1 xmlns="90e5e253-50b2-47e0-ab40-088f51eedbac">Public</Data_x0020_Classification1>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AE7D4F-FA53-4617-A082-86779C2B9B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e5e253-50b2-47e0-ab40-088f51eedb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878CFFA-FA4D-496F-B8D2-C7DD46C2A279}">
  <ds:schemaRefs>
    <ds:schemaRef ds:uri="http://schemas.microsoft.com/office/2006/metadata/properties"/>
    <ds:schemaRef ds:uri="http://schemas.microsoft.com/office/infopath/2007/PartnerControls"/>
    <ds:schemaRef ds:uri="90e5e253-50b2-47e0-ab40-088f51eedbac"/>
  </ds:schemaRefs>
</ds:datastoreItem>
</file>

<file path=customXml/itemProps3.xml><?xml version="1.0" encoding="utf-8"?>
<ds:datastoreItem xmlns:ds="http://schemas.openxmlformats.org/officeDocument/2006/customXml" ds:itemID="{9D25E79C-CB22-414C-9E48-01ED10321A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PPT_InternalTemplate_EN_2015</Template>
  <TotalTime>3894</TotalTime>
  <Words>1705</Words>
  <Application>Microsoft Office PowerPoint</Application>
  <PresentationFormat>On-screen Show (4:3)</PresentationFormat>
  <Paragraphs>169</Paragraphs>
  <Slides>14</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ＭＳ Ｐゴシック</vt:lpstr>
      <vt:lpstr>Arial</vt:lpstr>
      <vt:lpstr>Arial Rounded MT Bold</vt:lpstr>
      <vt:lpstr>Calibri</vt:lpstr>
      <vt:lpstr>Lucida Grande</vt:lpstr>
      <vt:lpstr>Rockwell</vt:lpstr>
      <vt:lpstr>Wingdings</vt:lpstr>
      <vt:lpstr>PPT_InternalTemplate_EN_2015</vt:lpstr>
      <vt:lpstr>Original_Logo/ Upper layout</vt:lpstr>
      <vt:lpstr>Java Basics</vt:lpstr>
      <vt:lpstr>Disclaimer</vt:lpstr>
      <vt:lpstr>Lesson 4:  Abstract Classes, Interfaces, Inheritance and Polymorphism</vt:lpstr>
      <vt:lpstr>Abstract Classes</vt:lpstr>
      <vt:lpstr>Interfaces</vt:lpstr>
      <vt:lpstr>Inheritance</vt:lpstr>
      <vt:lpstr>Inheritance (cont.)</vt:lpstr>
      <vt:lpstr>Multiple Inheritance</vt:lpstr>
      <vt:lpstr>Polymorphism</vt:lpstr>
      <vt:lpstr>Overloading</vt:lpstr>
      <vt:lpstr>Overriding</vt:lpstr>
      <vt:lpstr>Links and References</vt:lpstr>
      <vt:lpstr>PowerPoint Presentation</vt:lpstr>
      <vt:lpstr>PowerPoint Presentation</vt:lpstr>
    </vt:vector>
  </TitlesOfParts>
  <Company>LBDimension Computer's World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Luis Felipe Robles Quevedo</dc:creator>
  <cp:lastModifiedBy>Sarahi Flores Carreon</cp:lastModifiedBy>
  <cp:revision>34</cp:revision>
  <dcterms:created xsi:type="dcterms:W3CDTF">2015-07-23T07:25:45Z</dcterms:created>
  <dcterms:modified xsi:type="dcterms:W3CDTF">2016-11-10T04:32:43Z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0x010100BF73FF7AA600A74DA303202E068F3B98</vt:lpwstr>
  </property>
</Properties>
</file>