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0"/>
  </p:notesMasterIdLst>
  <p:handoutMasterIdLst>
    <p:handoutMasterId r:id="rId11"/>
  </p:handoutMasterIdLst>
  <p:sldIdLst>
    <p:sldId id="290" r:id="rId6"/>
    <p:sldId id="299" r:id="rId7"/>
    <p:sldId id="305" r:id="rId8"/>
    <p:sldId id="29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74" d="100"/>
          <a:sy n="74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19/08/2015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19/08/2015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smtClean="0"/>
              <a:t> </a:t>
            </a:r>
            <a:endParaRPr lang="es-MX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 smtClean="0"/>
              <a:t>Click to edit Master text</a:t>
            </a:r>
            <a:br>
              <a:rPr lang="es-MX" noProof="0" smtClean="0"/>
            </a:br>
            <a:r>
              <a:rPr lang="es-MX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 smtClean="0"/>
              <a:t>Voice of the Costumer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Benefits</a:t>
            </a:r>
            <a:endParaRPr lang="es-MX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</a:t>
            </a:r>
            <a:br>
              <a:rPr lang="es-MX" noProof="0" smtClean="0"/>
            </a:br>
            <a:r>
              <a:rPr lang="es-MX" noProof="0" smtClean="0"/>
              <a:t>edit Master </a:t>
            </a:r>
            <a:br>
              <a:rPr lang="es-MX" noProof="0" smtClean="0"/>
            </a:br>
            <a:r>
              <a:rPr lang="es-MX" noProof="0" smtClean="0"/>
              <a:t>title style</a:t>
            </a:r>
            <a:endParaRPr lang="es-MX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 smtClean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MX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cs typeface="Arial" charset="0"/>
              </a:rPr>
              <a:t>|</a:t>
            </a:r>
            <a:r>
              <a:rPr lang="es-MX" sz="800" baseline="0" noProof="0" smtClean="0">
                <a:cs typeface="Arial" charset="0"/>
              </a:rPr>
              <a:t>  </a:t>
            </a:r>
            <a:r>
              <a:rPr lang="es-MX" sz="800" noProof="0" smtClean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Buildings</a:t>
            </a:r>
            <a:r>
              <a:rPr lang="es-419" dirty="0"/>
              <a:t> </a:t>
            </a:r>
            <a:r>
              <a:rPr lang="es-419" dirty="0" smtClean="0"/>
              <a:t>- </a:t>
            </a:r>
            <a:r>
              <a:rPr lang="es-419" dirty="0" err="1" smtClean="0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909875"/>
            <a:ext cx="7750278" cy="4103301"/>
            <a:chOff x="395536" y="909875"/>
            <a:chExt cx="7750278" cy="410330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468052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 smtClean="0">
                  <a:cs typeface="Courier New" panose="02070309020205020404" pitchFamily="49" charset="0"/>
                </a:rPr>
                <a:t>1. </a:t>
              </a:r>
              <a:r>
                <a:rPr lang="en-US" sz="900" dirty="0" smtClean="0">
                  <a:cs typeface="Courier New" panose="02070309020205020404" pitchFamily="49" charset="0"/>
                </a:rPr>
                <a:t>Get </a:t>
              </a:r>
              <a:r>
                <a:rPr lang="en-US" sz="900" dirty="0">
                  <a:cs typeface="Courier New" panose="02070309020205020404" pitchFamily="49" charset="0"/>
                </a:rPr>
                <a:t>all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Items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cs typeface="Courier New" panose="02070309020205020404" pitchFamily="49" charset="0"/>
                </a:rPr>
                <a:t>‘</a:t>
              </a:r>
              <a:r>
                <a:rPr lang="es-419" sz="900" dirty="0" smtClean="0">
                  <a:cs typeface="Courier New" panose="02070309020205020404" pitchFamily="49" charset="0"/>
                </a:rPr>
                <a:t>set</a:t>
              </a:r>
              <a:r>
                <a:rPr lang="en-US" sz="900" dirty="0" smtClean="0">
                  <a:cs typeface="Courier New" panose="02070309020205020404" pitchFamily="49" charset="0"/>
                </a:rPr>
                <a:t>’ </a:t>
              </a:r>
              <a:r>
                <a:rPr lang="en-US" sz="900" dirty="0">
                  <a:cs typeface="Courier New" panose="02070309020205020404" pitchFamily="49" charset="0"/>
                </a:rPr>
                <a:t>as 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and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unit_price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500 </a:t>
              </a:r>
              <a:r>
                <a:rPr lang="es-419" sz="900" dirty="0">
                  <a:cs typeface="Courier New" panose="02070309020205020404" pitchFamily="49" charset="0"/>
                </a:rPr>
                <a:t>and </a:t>
              </a:r>
              <a:r>
                <a:rPr lang="es-419" sz="900" dirty="0" smtClean="0">
                  <a:cs typeface="Courier New" panose="02070309020205020404" pitchFamily="49" charset="0"/>
                </a:rPr>
                <a:t>23000.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'%set%'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500 AND 23000;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from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1100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916832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279751"/>
              <a:ext cx="1790700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909875"/>
            <a:ext cx="3744416" cy="3422859"/>
            <a:chOff x="395536" y="909875"/>
            <a:chExt cx="3744416" cy="3422859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374441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3</a:t>
              </a:r>
              <a:r>
                <a:rPr lang="es-419" sz="900" dirty="0" smtClean="0">
                  <a:cs typeface="Courier New" panose="02070309020205020404" pitchFamily="49" charset="0"/>
                </a:rPr>
                <a:t>. </a:t>
              </a:r>
              <a:r>
                <a:rPr lang="en-US" sz="900" dirty="0" smtClean="0">
                  <a:cs typeface="Courier New" panose="02070309020205020404" pitchFamily="49" charset="0"/>
                </a:rPr>
                <a:t>Get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 smtClean="0">
                  <a:cs typeface="Courier New" panose="02070309020205020404" pitchFamily="49" charset="0"/>
                </a:rPr>
                <a:t> per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Order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OrderLines</a:t>
              </a:r>
              <a:r>
                <a:rPr lang="en-US" sz="900" dirty="0" smtClean="0">
                  <a:cs typeface="Courier New" panose="02070309020205020404" pitchFamily="49" charset="0"/>
                </a:rPr>
                <a:t> w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here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status_id</a:t>
              </a:r>
              <a:r>
                <a:rPr lang="es-419" sz="900" i="1" dirty="0" smtClean="0">
                  <a:cs typeface="Courier New" panose="02070309020205020404" pitchFamily="49" charset="0"/>
                </a:rPr>
                <a:t> are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among</a:t>
              </a:r>
              <a:r>
                <a:rPr lang="es-419" sz="900" dirty="0" smtClean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minumum_line_amount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is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greater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than</a:t>
              </a:r>
              <a:r>
                <a:rPr lang="es-419" sz="900" dirty="0" smtClean="0">
                  <a:cs typeface="Courier New" panose="02070309020205020404" pitchFamily="49" charset="0"/>
                </a:rPr>
                <a:t> 1,500.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min_line_amount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(3100, 3300)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&gt;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355" y="2564904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4355976" y="909875"/>
            <a:ext cx="4355976" cy="2879165"/>
            <a:chOff x="4355976" y="909875"/>
            <a:chExt cx="4355976" cy="2879165"/>
          </a:xfrm>
        </p:grpSpPr>
        <p:sp>
          <p:nvSpPr>
            <p:cNvPr id="10" name="TextBox 9"/>
            <p:cNvSpPr txBox="1"/>
            <p:nvPr/>
          </p:nvSpPr>
          <p:spPr>
            <a:xfrm>
              <a:off x="4427984" y="909875"/>
              <a:ext cx="41764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smtClean="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Orders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that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includes</a:t>
              </a:r>
              <a:r>
                <a:rPr lang="es-419" sz="900" dirty="0" smtClean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payment_method_id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orders</a:t>
              </a:r>
              <a:r>
                <a:rPr lang="es-419" sz="900" dirty="0" smtClean="0">
                  <a:cs typeface="Courier New" panose="02070309020205020404" pitchFamily="49" charset="0"/>
                </a:rPr>
                <a:t> in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each</a:t>
              </a:r>
              <a:r>
                <a:rPr lang="es-419" sz="900" dirty="0" smtClean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report</a:t>
              </a:r>
              <a:r>
                <a:rPr lang="es-419" sz="900" dirty="0" smtClean="0">
                  <a:cs typeface="Courier New" panose="02070309020205020404" pitchFamily="49" charset="0"/>
                </a:rPr>
                <a:t> has to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cosider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only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Order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cs typeface="Courier New" panose="02070309020205020404" pitchFamily="49" charset="0"/>
                </a:rPr>
                <a:t> dada of 2015.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payment_method_id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=2100,1,0)) AS created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=2300,1,0)) AS delivered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=2350,1,0))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partially_delivered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SUM(IF(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=2400,1,0)) AS canceled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orders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 = '2015'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payment_method_id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2935995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83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1813</TotalTime>
  <Words>227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Query Buildings - Exercises</vt:lpstr>
      <vt:lpstr>Query Buildings - 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95</cp:revision>
  <dcterms:created xsi:type="dcterms:W3CDTF">2015-07-21T17:59:36Z</dcterms:created>
  <dcterms:modified xsi:type="dcterms:W3CDTF">2015-08-20T06:20:17Z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