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wmf" ContentType="image/x-wmf"/>
  <Override PartName="/ppt/media/image14.png" ContentType="image/png"/>
  <Override PartName="/ppt/media/image13.png" ContentType="image/png"/>
  <Override PartName="/ppt/media/image12.wmf" ContentType="image/x-wmf"/>
  <Override PartName="/ppt/media/image4.png" ContentType="image/png"/>
  <Override PartName="/ppt/media/image5.wmf" ContentType="image/x-wmf"/>
  <Override PartName="/ppt/media/image2.wmf" ContentType="image/x-wmf"/>
  <Override PartName="/ppt/media/image3.png" ContentType="image/png"/>
  <Override PartName="/ppt/media/image11.wmf" ContentType="image/x-wmf"/>
  <Override PartName="/ppt/media/image1.jpeg" ContentType="image/jpeg"/>
  <Override PartName="/ppt/media/image6.png" ContentType="image/png"/>
  <Override PartName="/ppt/media/image7.png" ContentType="image/png"/>
  <Override PartName="/ppt/media/image8.wmf" ContentType="image/x-wmf"/>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59"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0"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6"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9"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80" name="" descr=""/>
          <p:cNvPicPr/>
          <p:nvPr/>
        </p:nvPicPr>
        <p:blipFill>
          <a:blip r:embed="rId2"/>
          <a:stretch/>
        </p:blipFill>
        <p:spPr>
          <a:xfrm>
            <a:off x="2079000" y="1604520"/>
            <a:ext cx="4984920" cy="3977280"/>
          </a:xfrm>
          <a:prstGeom prst="rect">
            <a:avLst/>
          </a:prstGeom>
          <a:ln>
            <a:noFill/>
          </a:ln>
        </p:spPr>
      </p:pic>
      <p:pic>
        <p:nvPicPr>
          <p:cNvPr id="8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99"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0"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6"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9"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120" name="" descr=""/>
          <p:cNvPicPr/>
          <p:nvPr/>
        </p:nvPicPr>
        <p:blipFill>
          <a:blip r:embed="rId2"/>
          <a:stretch/>
        </p:blipFill>
        <p:spPr>
          <a:xfrm>
            <a:off x="2079000" y="1604520"/>
            <a:ext cx="4984920" cy="3977280"/>
          </a:xfrm>
          <a:prstGeom prst="rect">
            <a:avLst/>
          </a:prstGeom>
          <a:ln>
            <a:noFill/>
          </a:ln>
        </p:spPr>
      </p:pic>
      <p:pic>
        <p:nvPicPr>
          <p:cNvPr id="121"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6"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8"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4"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5"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47"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9"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3"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5"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6"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0"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1"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63"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4"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165" name="" descr=""/>
          <p:cNvPicPr/>
          <p:nvPr/>
        </p:nvPicPr>
        <p:blipFill>
          <a:blip r:embed="rId2"/>
          <a:stretch/>
        </p:blipFill>
        <p:spPr>
          <a:xfrm>
            <a:off x="2079000" y="1604520"/>
            <a:ext cx="4984920" cy="3977280"/>
          </a:xfrm>
          <a:prstGeom prst="rect">
            <a:avLst/>
          </a:prstGeom>
          <a:ln>
            <a:noFill/>
          </a:ln>
        </p:spPr>
      </p:pic>
      <p:pic>
        <p:nvPicPr>
          <p:cNvPr id="166"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7"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9"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0"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5"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6"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88"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0"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4"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6"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7"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9"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1"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2"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04"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5"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206" name="" descr=""/>
          <p:cNvPicPr/>
          <p:nvPr/>
        </p:nvPicPr>
        <p:blipFill>
          <a:blip r:embed="rId2"/>
          <a:stretch/>
        </p:blipFill>
        <p:spPr>
          <a:xfrm>
            <a:off x="2079000" y="1604520"/>
            <a:ext cx="4984920" cy="3977280"/>
          </a:xfrm>
          <a:prstGeom prst="rect">
            <a:avLst/>
          </a:prstGeom>
          <a:ln>
            <a:noFill/>
          </a:ln>
        </p:spPr>
      </p:pic>
      <p:pic>
        <p:nvPicPr>
          <p:cNvPr id="207" name="" descr=""/>
          <p:cNvPicPr/>
          <p:nvPr/>
        </p:nvPicPr>
        <p:blipFill>
          <a:blip r:embed="rId3"/>
          <a:stretch/>
        </p:blipFill>
        <p:spPr>
          <a:xfrm>
            <a:off x="2079000" y="1604520"/>
            <a:ext cx="498492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9134640" cy="6873120"/>
          </a:xfrm>
          <a:prstGeom prst="rect">
            <a:avLst/>
          </a:prstGeom>
          <a:ln>
            <a:noFill/>
          </a:ln>
        </p:spPr>
      </p:pic>
      <p:sp>
        <p:nvSpPr>
          <p:cNvPr id="1" name="PlaceHolder 1"/>
          <p:cNvSpPr>
            <a:spLocks noGrp="1"/>
          </p:cNvSpPr>
          <p:nvPr>
            <p:ph type="title"/>
          </p:nvPr>
        </p:nvSpPr>
        <p:spPr>
          <a:xfrm>
            <a:off x="4601160" y="3770280"/>
            <a:ext cx="4318560" cy="1612440"/>
          </a:xfrm>
          <a:prstGeom prst="rect">
            <a:avLst/>
          </a:prstGeom>
        </p:spPr>
        <p:txBody>
          <a:bodyPr lIns="90000" rIns="90000" tIns="45000" bIns="45000" anchor="b"/>
          <a:p>
            <a:pPr algn="r">
              <a:lnSpc>
                <a:spcPct val="100000"/>
              </a:lnSpc>
            </a:pPr>
            <a:r>
              <a:rPr b="1" lang="en-US" sz="2800" spc="-148" strike="noStrike">
                <a:solidFill>
                  <a:srgbClr val="3f4244"/>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2" name="PlaceHolder 2"/>
          <p:cNvSpPr>
            <a:spLocks noGrp="1"/>
          </p:cNvSpPr>
          <p:nvPr>
            <p:ph type="body"/>
          </p:nvPr>
        </p:nvSpPr>
        <p:spPr>
          <a:xfrm>
            <a:off x="4595040" y="5426280"/>
            <a:ext cx="4324680" cy="594720"/>
          </a:xfrm>
          <a:prstGeom prst="rect">
            <a:avLst/>
          </a:prstGeom>
        </p:spPr>
        <p:txBody>
          <a:bodyPr lIns="90000" rIns="90000" tIns="45000" bIns="4500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2b2d2e"/>
                </a:solidFill>
                <a:uFill>
                  <a:solidFill>
                    <a:srgbClr val="ffffff"/>
                  </a:solidFill>
                </a:uFill>
                <a:latin typeface="Arial"/>
              </a:rPr>
              <a:t>Second Outline Level</a:t>
            </a:r>
            <a:endParaRPr b="0" lang="en-US" sz="18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2b2d2e"/>
                </a:solidFill>
                <a:uFill>
                  <a:solidFill>
                    <a:srgbClr val="ffffff"/>
                  </a:solidFill>
                </a:uFill>
                <a:latin typeface="Arial"/>
              </a:rPr>
              <a:t>Third Outline Level</a:t>
            </a:r>
            <a:endParaRPr b="0" lang="en-US" sz="18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2b2d2e"/>
                </a:solidFill>
                <a:uFill>
                  <a:solidFill>
                    <a:srgbClr val="ffffff"/>
                  </a:solidFill>
                </a:uFill>
                <a:latin typeface="Arial"/>
              </a:rPr>
              <a:t>Fourth Outline Level</a:t>
            </a:r>
            <a:endParaRPr b="0" lang="en-US" sz="18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2b2d2e"/>
                </a:solidFill>
                <a:uFill>
                  <a:solidFill>
                    <a:srgbClr val="ffffff"/>
                  </a:solidFill>
                </a:uFill>
                <a:latin typeface="Arial"/>
              </a:rPr>
              <a:t>Fifth Outline Level</a:t>
            </a:r>
            <a:endParaRPr b="0" lang="en-US" sz="18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2b2d2e"/>
                </a:solidFill>
                <a:uFill>
                  <a:solidFill>
                    <a:srgbClr val="ffffff"/>
                  </a:solidFill>
                </a:uFill>
                <a:latin typeface="Arial"/>
              </a:rPr>
              <a:t>Sixth Outline Level</a:t>
            </a:r>
            <a:endParaRPr b="0" lang="en-US" sz="1800" spc="-1" strike="noStrike">
              <a:solidFill>
                <a:srgbClr val="2b2d2e"/>
              </a:solidFill>
              <a:uFill>
                <a:solidFill>
                  <a:srgbClr val="ffffff"/>
                </a:solidFill>
              </a:uFill>
              <a:latin typeface="Arial"/>
            </a:endParaRPr>
          </a:p>
          <a:p>
            <a:pPr algn="r">
              <a:lnSpc>
                <a:spcPct val="100000"/>
              </a:lnSpc>
            </a:pPr>
            <a:r>
              <a:rPr b="0" lang="en-US" sz="1800" spc="-1" strike="noStrike">
                <a:solidFill>
                  <a:srgbClr val="2b2d2e"/>
                </a:solidFill>
                <a:uFill>
                  <a:solidFill>
                    <a:srgbClr val="ffffff"/>
                  </a:solidFill>
                </a:uFill>
                <a:latin typeface="Arial"/>
              </a:rPr>
              <a:t>Seventh Outline LevelClick to edit Master text styles</a:t>
            </a:r>
            <a:endParaRPr b="0" lang="en-US" sz="1800" spc="-1" strike="noStrike">
              <a:solidFill>
                <a:srgbClr val="2b2d2e"/>
              </a:solidFill>
              <a:uFill>
                <a:solidFill>
                  <a:srgbClr val="ffffff"/>
                </a:solidFill>
              </a:uFill>
              <a:latin typeface="Arial"/>
            </a:endParaRPr>
          </a:p>
          <a:p>
            <a:pPr algn="r"/>
            <a:r>
              <a:rPr b="0" lang="en-US" sz="1500" spc="-1" strike="noStrike">
                <a:solidFill>
                  <a:srgbClr val="2b2d2e"/>
                </a:solidFill>
                <a:uFill>
                  <a:solidFill>
                    <a:srgbClr val="ffffff"/>
                  </a:solidFill>
                </a:uFill>
                <a:latin typeface="Arial"/>
              </a:rPr>
              <a:t>Second level</a:t>
            </a:r>
            <a:endParaRPr b="0" lang="en-US" sz="1800" spc="-1" strike="noStrike">
              <a:solidFill>
                <a:srgbClr val="2b2d2e"/>
              </a:solidFill>
              <a:uFill>
                <a:solidFill>
                  <a:srgbClr val="ffffff"/>
                </a:solidFill>
              </a:uFill>
              <a:latin typeface="Arial"/>
            </a:endParaRPr>
          </a:p>
        </p:txBody>
      </p:sp>
      <p:sp>
        <p:nvSpPr>
          <p:cNvPr id="3" name="CustomShape 3"/>
          <p:cNvSpPr/>
          <p:nvPr/>
        </p:nvSpPr>
        <p:spPr>
          <a:xfrm>
            <a:off x="8920440" y="4869000"/>
            <a:ext cx="226080" cy="4654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3780720" y="6524640"/>
            <a:ext cx="5111280" cy="144000"/>
          </a:xfrm>
          <a:prstGeom prst="rect">
            <a:avLst/>
          </a:prstGeom>
          <a:noFill/>
          <a:ln w="9360">
            <a:noFill/>
          </a:ln>
        </p:spPr>
        <p:style>
          <a:lnRef idx="0"/>
          <a:fillRef idx="0"/>
          <a:effectRef idx="0"/>
          <a:fontRef idx="minor"/>
        </p:style>
        <p:txBody>
          <a:bodyPr lIns="90000" rIns="90000" tIns="45000" bIns="45000"/>
          <a:p>
            <a:pPr algn="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5" name="Picture 6" descr=""/>
          <p:cNvPicPr/>
          <p:nvPr/>
        </p:nvPicPr>
        <p:blipFill>
          <a:blip r:embed="rId3"/>
          <a:stretch/>
        </p:blipFill>
        <p:spPr>
          <a:xfrm>
            <a:off x="6228360" y="332640"/>
            <a:ext cx="2540160" cy="13179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412520" y="-5760"/>
            <a:ext cx="47311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4932000" y="2528280"/>
            <a:ext cx="3517200" cy="2268360"/>
          </a:xfrm>
          <a:prstGeom prst="rect">
            <a:avLst/>
          </a:prstGeom>
        </p:spPr>
        <p:txBody>
          <a:bodyPr lIns="90000" rIns="90000" tIns="45000" bIns="45000"/>
          <a:p>
            <a:pPr>
              <a:lnSpc>
                <a:spcPts val="1341"/>
              </a:lnSpc>
            </a:pPr>
            <a:r>
              <a:rPr b="1" lang="en-US" sz="4000" spc="-1" strike="noStrike">
                <a:solidFill>
                  <a:srgbClr val="ffffff"/>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42" name="CustomShape 3"/>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3" name="CustomShape 4"/>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44" name="Picture 6" descr=""/>
          <p:cNvPicPr/>
          <p:nvPr/>
        </p:nvPicPr>
        <p:blipFill>
          <a:blip r:embed="rId2"/>
          <a:stretch/>
        </p:blipFill>
        <p:spPr>
          <a:xfrm>
            <a:off x="1914120" y="2565000"/>
            <a:ext cx="2080800" cy="1079640"/>
          </a:xfrm>
          <a:prstGeom prst="rect">
            <a:avLst/>
          </a:prstGeom>
          <a:ln>
            <a:noFill/>
          </a:ln>
        </p:spPr>
      </p:pic>
      <p:sp>
        <p:nvSpPr>
          <p:cNvPr id="45" name="CustomShape 5"/>
          <p:cNvSpPr/>
          <p:nvPr/>
        </p:nvSpPr>
        <p:spPr>
          <a:xfrm>
            <a:off x="8849160" y="6482880"/>
            <a:ext cx="294480" cy="23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PlaceHolder 6"/>
          <p:cNvSpPr>
            <a:spLocks noGrp="1"/>
          </p:cNvSpPr>
          <p:nvPr>
            <p:ph type="sldNum"/>
          </p:nvPr>
        </p:nvSpPr>
        <p:spPr>
          <a:xfrm>
            <a:off x="8744760" y="6453360"/>
            <a:ext cx="503640" cy="292680"/>
          </a:xfrm>
          <a:prstGeom prst="rect">
            <a:avLst/>
          </a:prstGeom>
        </p:spPr>
        <p:txBody>
          <a:bodyPr anchor="ctr"/>
          <a:p>
            <a:pPr algn="ctr">
              <a:lnSpc>
                <a:spcPct val="100000"/>
              </a:lnSpc>
            </a:pPr>
            <a:fld id="{72896393-B2BF-4603-B716-4F80BD42746A}"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47"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2b2d2e"/>
                </a:solidFill>
                <a:uFill>
                  <a:solidFill>
                    <a:srgbClr val="ffffff"/>
                  </a:solidFill>
                </a:uFill>
                <a:latin typeface="Arial"/>
              </a:rPr>
              <a:t>Second Outline Level</a:t>
            </a:r>
            <a:endParaRPr b="0" lang="en-US" sz="14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2b2d2e"/>
                </a:solidFill>
                <a:uFill>
                  <a:solidFill>
                    <a:srgbClr val="ffffff"/>
                  </a:solidFill>
                </a:uFill>
                <a:latin typeface="Arial"/>
              </a:rPr>
              <a:t>Third Outline Level</a:t>
            </a:r>
            <a:endParaRPr b="0" lang="en-US" sz="20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2b2d2e"/>
                </a:solidFill>
                <a:uFill>
                  <a:solidFill>
                    <a:srgbClr val="ffffff"/>
                  </a:solidFill>
                </a:uFill>
                <a:latin typeface="Arial"/>
              </a:rPr>
              <a:t>Fourth Outline Level</a:t>
            </a:r>
            <a:endParaRPr b="0" lang="en-US" sz="20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83" name="Picture 2" descr=""/>
          <p:cNvPicPr/>
          <p:nvPr/>
        </p:nvPicPr>
        <p:blipFill>
          <a:blip r:embed="rId2"/>
          <a:stretch/>
        </p:blipFill>
        <p:spPr>
          <a:xfrm>
            <a:off x="7812360" y="404640"/>
            <a:ext cx="1036440" cy="529560"/>
          </a:xfrm>
          <a:prstGeom prst="rect">
            <a:avLst/>
          </a:prstGeom>
          <a:ln>
            <a:noFill/>
          </a:ln>
        </p:spPr>
      </p:pic>
      <p:sp>
        <p:nvSpPr>
          <p:cNvPr id="84" name="CustomShape 2"/>
          <p:cNvSpPr/>
          <p:nvPr/>
        </p:nvSpPr>
        <p:spPr>
          <a:xfrm>
            <a:off x="8849160" y="6482880"/>
            <a:ext cx="294480" cy="23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5" name="PlaceHolder 3"/>
          <p:cNvSpPr>
            <a:spLocks noGrp="1"/>
          </p:cNvSpPr>
          <p:nvPr>
            <p:ph type="body"/>
          </p:nvPr>
        </p:nvSpPr>
        <p:spPr>
          <a:xfrm>
            <a:off x="462240" y="1339920"/>
            <a:ext cx="8208720" cy="4964760"/>
          </a:xfrm>
          <a:prstGeom prst="rect">
            <a:avLst/>
          </a:prstGeom>
        </p:spPr>
        <p:txBody>
          <a:bodyPr/>
          <a:p>
            <a:pPr marL="432000" indent="-324000">
              <a:buClr>
                <a:srgbClr val="000000"/>
              </a:buClr>
              <a:buSzPct val="45000"/>
              <a:buFont typeface="Wingdings" charset="2"/>
              <a:buChar char=""/>
            </a:pPr>
            <a:r>
              <a:rPr b="0" lang="en-US" sz="1800" spc="-1" strike="noStrike">
                <a:solidFill>
                  <a:srgbClr val="5f5f5f"/>
                </a:solidFill>
                <a:uFill>
                  <a:solidFill>
                    <a:srgbClr val="ffffff"/>
                  </a:solidFill>
                </a:uFill>
                <a:latin typeface="Arial"/>
              </a:rPr>
              <a:t>Click to edit the outline text format</a:t>
            </a:r>
            <a:endParaRPr b="0" lang="en-US" sz="1800" spc="-1" strike="noStrike">
              <a:solidFill>
                <a:srgbClr val="5f5f5f"/>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5f5f5f"/>
                </a:solidFill>
                <a:uFill>
                  <a:solidFill>
                    <a:srgbClr val="ffffff"/>
                  </a:solidFill>
                </a:uFill>
                <a:latin typeface="Arial"/>
              </a:rPr>
              <a:t>Second Outline Level</a:t>
            </a:r>
            <a:endParaRPr b="0" lang="en-US" sz="1800" spc="-1" strike="noStrike">
              <a:solidFill>
                <a:srgbClr val="5f5f5f"/>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5f5f5f"/>
                </a:solidFill>
                <a:uFill>
                  <a:solidFill>
                    <a:srgbClr val="ffffff"/>
                  </a:solidFill>
                </a:uFill>
                <a:latin typeface="Arial"/>
              </a:rPr>
              <a:t>Third Outline Level</a:t>
            </a:r>
            <a:endParaRPr b="0" lang="en-US" sz="18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5f5f5f"/>
                </a:solidFill>
                <a:uFill>
                  <a:solidFill>
                    <a:srgbClr val="ffffff"/>
                  </a:solidFill>
                </a:uFill>
                <a:latin typeface="Arial"/>
              </a:rPr>
              <a:t>Fourth Outline Level</a:t>
            </a:r>
            <a:endParaRPr b="0" lang="en-US" sz="18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5f5f5f"/>
                </a:solidFill>
                <a:uFill>
                  <a:solidFill>
                    <a:srgbClr val="ffffff"/>
                  </a:solidFill>
                </a:uFill>
                <a:latin typeface="Arial"/>
              </a:rPr>
              <a:t>Fifth Outline Level</a:t>
            </a:r>
            <a:endParaRPr b="0" lang="en-US" sz="18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5f5f5f"/>
                </a:solidFill>
                <a:uFill>
                  <a:solidFill>
                    <a:srgbClr val="ffffff"/>
                  </a:solidFill>
                </a:uFill>
                <a:latin typeface="Arial"/>
              </a:rPr>
              <a:t>Sixth Outline Level</a:t>
            </a:r>
            <a:endParaRPr b="0" lang="en-US" sz="1800" spc="-1" strike="noStrike">
              <a:solidFill>
                <a:srgbClr val="2b2d2e"/>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Seventh Outline LevelClick to edit Master text styles</a:t>
            </a:r>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Second level</a:t>
            </a:r>
            <a:endParaRPr b="0" lang="en-US" sz="1800" spc="-1" strike="noStrike">
              <a:solidFill>
                <a:srgbClr val="5f5f5f"/>
              </a:solidFill>
              <a:uFill>
                <a:solidFill>
                  <a:srgbClr val="ffffff"/>
                </a:solidFill>
              </a:uFill>
              <a:latin typeface="Arial"/>
            </a:endParaRPr>
          </a:p>
          <a:p>
            <a:pPr lvl="2" marL="716040" indent="-85320">
              <a:lnSpc>
                <a:spcPct val="100000"/>
              </a:lnSpc>
              <a:buClr>
                <a:srgbClr val="5f5f5f"/>
              </a:buClr>
              <a:buFont typeface="Arial Rounded MT Bold"/>
              <a:buChar char="›"/>
            </a:pPr>
            <a:r>
              <a:rPr b="0" lang="en-US" sz="1400" spc="-1" strike="noStrike">
                <a:solidFill>
                  <a:srgbClr val="5f5f5f"/>
                </a:solidFill>
                <a:uFill>
                  <a:solidFill>
                    <a:srgbClr val="ffffff"/>
                  </a:solidFill>
                </a:uFill>
                <a:latin typeface="Arial"/>
              </a:rPr>
              <a:t>Third level</a:t>
            </a:r>
            <a:endParaRPr b="0" lang="en-US" sz="1800" spc="-1" strike="noStrike">
              <a:solidFill>
                <a:srgbClr val="2b2d2e"/>
              </a:solidFill>
              <a:uFill>
                <a:solidFill>
                  <a:srgbClr val="ffffff"/>
                </a:solidFill>
              </a:uFill>
              <a:latin typeface="Arial"/>
            </a:endParaRPr>
          </a:p>
          <a:p>
            <a:pPr lvl="3" marL="923760" indent="-87120">
              <a:lnSpc>
                <a:spcPct val="100000"/>
              </a:lnSpc>
              <a:buClr>
                <a:srgbClr val="2b2d2e"/>
              </a:buClr>
              <a:buFont typeface="Arial Rounded MT Bold"/>
              <a:buChar char="›"/>
            </a:pPr>
            <a:r>
              <a:rPr b="0" lang="en-US" sz="1200" spc="-1" strike="noStrike">
                <a:solidFill>
                  <a:srgbClr val="2b2d2e"/>
                </a:solidFill>
                <a:uFill>
                  <a:solidFill>
                    <a:srgbClr val="ffffff"/>
                  </a:solidFill>
                </a:uFill>
                <a:latin typeface="Arial"/>
              </a:rPr>
              <a:t>Fourth level</a:t>
            </a:r>
            <a:endParaRPr b="0" lang="en-US" sz="1800" spc="-1" strike="noStrike">
              <a:solidFill>
                <a:srgbClr val="2b2d2e"/>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p:txBody>
      </p:sp>
      <p:sp>
        <p:nvSpPr>
          <p:cNvPr id="86" name="PlaceHolder 4"/>
          <p:cNvSpPr>
            <a:spLocks noGrp="1"/>
          </p:cNvSpPr>
          <p:nvPr>
            <p:ph type="title"/>
          </p:nvPr>
        </p:nvSpPr>
        <p:spPr>
          <a:xfrm>
            <a:off x="457200" y="192240"/>
            <a:ext cx="7194240" cy="848880"/>
          </a:xfrm>
          <a:prstGeom prst="rect">
            <a:avLst/>
          </a:prstGeom>
        </p:spPr>
        <p:txBody>
          <a:bodyPr anchor="b"/>
          <a:p>
            <a:pPr>
              <a:lnSpc>
                <a:spcPct val="100000"/>
              </a:lnSpc>
            </a:pPr>
            <a:r>
              <a:rPr b="1" lang="en-US" sz="3000" spc="-1" strike="noStrike">
                <a:solidFill>
                  <a:srgbClr val="004569"/>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87" name="PlaceHolder 5"/>
          <p:cNvSpPr>
            <a:spLocks noGrp="1"/>
          </p:cNvSpPr>
          <p:nvPr>
            <p:ph type="sldNum"/>
          </p:nvPr>
        </p:nvSpPr>
        <p:spPr>
          <a:xfrm>
            <a:off x="8744760" y="6453360"/>
            <a:ext cx="503640" cy="292680"/>
          </a:xfrm>
          <a:prstGeom prst="rect">
            <a:avLst/>
          </a:prstGeom>
        </p:spPr>
        <p:txBody>
          <a:bodyPr anchor="ctr"/>
          <a:p>
            <a:pPr algn="ctr">
              <a:lnSpc>
                <a:spcPct val="100000"/>
              </a:lnSpc>
            </a:pPr>
            <a:fld id="{241B22E8-FA49-4E5E-B016-D0C71BF9E791}"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3" name="Picture 2" descr=""/>
          <p:cNvPicPr/>
          <p:nvPr/>
        </p:nvPicPr>
        <p:blipFill>
          <a:blip r:embed="rId2"/>
          <a:stretch/>
        </p:blipFill>
        <p:spPr>
          <a:xfrm>
            <a:off x="7812360" y="404640"/>
            <a:ext cx="1036440" cy="529560"/>
          </a:xfrm>
          <a:prstGeom prst="rect">
            <a:avLst/>
          </a:prstGeom>
          <a:ln>
            <a:noFill/>
          </a:ln>
        </p:spPr>
      </p:pic>
      <p:sp>
        <p:nvSpPr>
          <p:cNvPr id="124" name="CustomShape 2"/>
          <p:cNvSpPr/>
          <p:nvPr/>
        </p:nvSpPr>
        <p:spPr>
          <a:xfrm>
            <a:off x="8849160" y="6482880"/>
            <a:ext cx="294480" cy="23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4412520" y="-5760"/>
            <a:ext cx="47311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6" name="PlaceHolder 4"/>
          <p:cNvSpPr>
            <a:spLocks noGrp="1"/>
          </p:cNvSpPr>
          <p:nvPr>
            <p:ph type="title"/>
          </p:nvPr>
        </p:nvSpPr>
        <p:spPr>
          <a:xfrm>
            <a:off x="4932000" y="2528280"/>
            <a:ext cx="3517200" cy="2268360"/>
          </a:xfrm>
          <a:prstGeom prst="rect">
            <a:avLst/>
          </a:prstGeom>
        </p:spPr>
        <p:txBody>
          <a:bodyPr/>
          <a:p>
            <a:pPr>
              <a:lnSpc>
                <a:spcPts val="1341"/>
              </a:lnSpc>
            </a:pPr>
            <a:r>
              <a:rPr b="1" lang="en-US" sz="4000" spc="-1" strike="noStrike">
                <a:solidFill>
                  <a:srgbClr val="ffffff"/>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127" name="CustomShape 5"/>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28" name="CustomShape 6"/>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129" name="Picture 6" descr=""/>
          <p:cNvPicPr/>
          <p:nvPr/>
        </p:nvPicPr>
        <p:blipFill>
          <a:blip r:embed="rId3"/>
          <a:stretch/>
        </p:blipFill>
        <p:spPr>
          <a:xfrm>
            <a:off x="1914120" y="2565000"/>
            <a:ext cx="2080800" cy="1079640"/>
          </a:xfrm>
          <a:prstGeom prst="rect">
            <a:avLst/>
          </a:prstGeom>
          <a:ln>
            <a:noFill/>
          </a:ln>
        </p:spPr>
      </p:pic>
      <p:sp>
        <p:nvSpPr>
          <p:cNvPr id="130" name="CustomShape 7"/>
          <p:cNvSpPr/>
          <p:nvPr/>
        </p:nvSpPr>
        <p:spPr>
          <a:xfrm>
            <a:off x="8849160" y="6482880"/>
            <a:ext cx="294480" cy="23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1" name="PlaceHolder 8"/>
          <p:cNvSpPr>
            <a:spLocks noGrp="1"/>
          </p:cNvSpPr>
          <p:nvPr>
            <p:ph type="sldNum"/>
          </p:nvPr>
        </p:nvSpPr>
        <p:spPr>
          <a:xfrm>
            <a:off x="8744760" y="6453360"/>
            <a:ext cx="503640" cy="292680"/>
          </a:xfrm>
          <a:prstGeom prst="rect">
            <a:avLst/>
          </a:prstGeom>
        </p:spPr>
        <p:txBody>
          <a:bodyPr anchor="ctr"/>
          <a:p>
            <a:pPr algn="ctr">
              <a:lnSpc>
                <a:spcPct val="100000"/>
              </a:lnSpc>
            </a:pPr>
            <a:fld id="{82EFBC1F-45E4-4F25-8E03-D3AD503BC928}"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132"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5f5f5f"/>
                </a:solidFill>
                <a:uFill>
                  <a:solidFill>
                    <a:srgbClr val="ffffff"/>
                  </a:solidFill>
                </a:uFill>
                <a:latin typeface="Arial"/>
              </a:rPr>
              <a:t>Click to edit the outline text format</a:t>
            </a:r>
            <a:endParaRPr b="0" lang="en-US" sz="1800" spc="-1" strike="noStrike">
              <a:solidFill>
                <a:srgbClr val="5f5f5f"/>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5f5f5f"/>
                </a:solidFill>
                <a:uFill>
                  <a:solidFill>
                    <a:srgbClr val="ffffff"/>
                  </a:solidFill>
                </a:uFill>
                <a:latin typeface="Arial"/>
              </a:rPr>
              <a:t>Second Outline Level</a:t>
            </a:r>
            <a:endParaRPr b="0" lang="en-US" sz="1400" spc="-1" strike="noStrike">
              <a:solidFill>
                <a:srgbClr val="5f5f5f"/>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2b2d2e"/>
                </a:solidFill>
                <a:uFill>
                  <a:solidFill>
                    <a:srgbClr val="ffffff"/>
                  </a:solidFill>
                </a:uFill>
                <a:latin typeface="Arial"/>
              </a:rPr>
              <a:t>Third Outline Level</a:t>
            </a:r>
            <a:endParaRPr b="0" lang="en-US" sz="12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100" spc="-1" strike="noStrike">
                <a:solidFill>
                  <a:srgbClr val="2b2d2e"/>
                </a:solidFill>
                <a:uFill>
                  <a:solidFill>
                    <a:srgbClr val="ffffff"/>
                  </a:solidFill>
                </a:uFill>
                <a:latin typeface="Arial"/>
              </a:rPr>
              <a:t>Fourth Outline Level</a:t>
            </a:r>
            <a:endParaRPr b="0" lang="en-US" sz="11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4760" y="-5760"/>
            <a:ext cx="44269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69" name="CustomShape 3"/>
          <p:cNvSpPr/>
          <p:nvPr/>
        </p:nvSpPr>
        <p:spPr>
          <a:xfrm>
            <a:off x="235800" y="2365200"/>
            <a:ext cx="3885840" cy="2194560"/>
          </a:xfrm>
          <a:prstGeom prst="rect">
            <a:avLst/>
          </a:prstGeom>
          <a:noFill/>
          <a:ln>
            <a:noFill/>
          </a:ln>
        </p:spPr>
        <p:style>
          <a:lnRef idx="0"/>
          <a:fillRef idx="0"/>
          <a:effectRef idx="0"/>
          <a:fontRef idx="minor"/>
        </p:style>
        <p:txBody>
          <a:bodyPr wrap="none"/>
          <a:p>
            <a:pPr algn="ctr">
              <a:lnSpc>
                <a:spcPct val="100000"/>
              </a:lnSpc>
            </a:pPr>
            <a:r>
              <a:rPr b="0" lang="en-US" sz="13800" spc="-1" strike="noStrike">
                <a:solidFill>
                  <a:srgbClr val="ffffff"/>
                </a:solidFill>
                <a:uFill>
                  <a:solidFill>
                    <a:srgbClr val="ffffff"/>
                  </a:solidFill>
                </a:uFill>
                <a:latin typeface="Arial"/>
              </a:rPr>
              <a:t>Q&amp;A</a:t>
            </a:r>
            <a:endParaRPr b="0" lang="en-US" sz="1800" spc="-1" strike="noStrike">
              <a:solidFill>
                <a:srgbClr val="000000"/>
              </a:solidFill>
              <a:uFill>
                <a:solidFill>
                  <a:srgbClr val="ffffff"/>
                </a:solidFill>
              </a:uFill>
              <a:latin typeface="Arial"/>
            </a:endParaRPr>
          </a:p>
        </p:txBody>
      </p:sp>
      <p:pic>
        <p:nvPicPr>
          <p:cNvPr id="170" name="Picture 6" descr=""/>
          <p:cNvPicPr/>
          <p:nvPr/>
        </p:nvPicPr>
        <p:blipFill>
          <a:blip r:embed="rId2"/>
          <a:stretch/>
        </p:blipFill>
        <p:spPr>
          <a:xfrm>
            <a:off x="6228360" y="332640"/>
            <a:ext cx="2540160" cy="1317960"/>
          </a:xfrm>
          <a:prstGeom prst="rect">
            <a:avLst/>
          </a:prstGeom>
          <a:ln>
            <a:noFill/>
          </a:ln>
        </p:spPr>
      </p:pic>
      <p:sp>
        <p:nvSpPr>
          <p:cNvPr id="171" name="CustomShape 4"/>
          <p:cNvSpPr/>
          <p:nvPr/>
        </p:nvSpPr>
        <p:spPr>
          <a:xfrm>
            <a:off x="3780720" y="6524640"/>
            <a:ext cx="5111280" cy="144000"/>
          </a:xfrm>
          <a:prstGeom prst="rect">
            <a:avLst/>
          </a:prstGeom>
          <a:noFill/>
          <a:ln w="9360">
            <a:noFill/>
          </a:ln>
        </p:spPr>
        <p:style>
          <a:lnRef idx="0"/>
          <a:fillRef idx="0"/>
          <a:effectRef idx="0"/>
          <a:fontRef idx="minor"/>
        </p:style>
        <p:txBody>
          <a:bodyPr lIns="90000" rIns="90000" tIns="45000" bIns="45000"/>
          <a:p>
            <a:pPr algn="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sp>
        <p:nvSpPr>
          <p:cNvPr id="172" name="PlaceHolder 5"/>
          <p:cNvSpPr>
            <a:spLocks noGrp="1"/>
          </p:cNvSpPr>
          <p:nvPr>
            <p:ph type="title"/>
          </p:nvPr>
        </p:nvSpPr>
        <p:spPr>
          <a:xfrm>
            <a:off x="457200" y="273600"/>
            <a:ext cx="8229240" cy="1144800"/>
          </a:xfrm>
          <a:prstGeom prst="rect">
            <a:avLst/>
          </a:prstGeom>
        </p:spPr>
        <p:txBody>
          <a:bodyPr lIns="0" rIns="0" tIns="0" bIns="0" anchor="ctr"/>
          <a:p>
            <a:r>
              <a:rPr b="0" lang="en-US" sz="3000" spc="-1" strike="noStrike">
                <a:solidFill>
                  <a:srgbClr val="2b2d2e"/>
                </a:solidFill>
                <a:uFill>
                  <a:solidFill>
                    <a:srgbClr val="ffffff"/>
                  </a:solidFill>
                </a:uFill>
                <a:latin typeface="Arial"/>
              </a:rPr>
              <a:t>Click to edit the title text format</a:t>
            </a:r>
            <a:endParaRPr b="0" lang="en-US" sz="3000" spc="-1" strike="noStrike">
              <a:solidFill>
                <a:srgbClr val="2b2d2e"/>
              </a:solidFill>
              <a:uFill>
                <a:solidFill>
                  <a:srgbClr val="ffffff"/>
                </a:solidFill>
              </a:uFill>
              <a:latin typeface="Arial"/>
            </a:endParaRPr>
          </a:p>
        </p:txBody>
      </p:sp>
      <p:sp>
        <p:nvSpPr>
          <p:cNvPr id="173"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2b2d2e"/>
                </a:solidFill>
                <a:uFill>
                  <a:solidFill>
                    <a:srgbClr val="ffffff"/>
                  </a:solidFill>
                </a:uFill>
                <a:latin typeface="Arial"/>
              </a:rPr>
              <a:t>Second Outline Level</a:t>
            </a:r>
            <a:endParaRPr b="0" lang="en-US" sz="14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2b2d2e"/>
                </a:solidFill>
                <a:uFill>
                  <a:solidFill>
                    <a:srgbClr val="ffffff"/>
                  </a:solidFill>
                </a:uFill>
                <a:latin typeface="Arial"/>
              </a:rPr>
              <a:t>Third Outline Level</a:t>
            </a:r>
            <a:endParaRPr b="0" lang="en-US" sz="20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2b2d2e"/>
                </a:solidFill>
                <a:uFill>
                  <a:solidFill>
                    <a:srgbClr val="ffffff"/>
                  </a:solidFill>
                </a:uFill>
                <a:latin typeface="Arial"/>
              </a:rPr>
              <a:t>Fourth Outline Level</a:t>
            </a:r>
            <a:endParaRPr b="0" lang="en-US" sz="20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docs.oracle.com/javase/6/docs/api/index.html?java/util/package-summary.html" TargetMode="External"/><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601160" y="3770280"/>
            <a:ext cx="4318560" cy="1612440"/>
          </a:xfrm>
          <a:prstGeom prst="rect">
            <a:avLst/>
          </a:prstGeom>
          <a:noFill/>
          <a:ln>
            <a:noFill/>
          </a:ln>
        </p:spPr>
        <p:txBody>
          <a:bodyPr lIns="90000" rIns="90000" tIns="45000" bIns="45000" anchor="b"/>
          <a:p>
            <a:pPr algn="r">
              <a:lnSpc>
                <a:spcPct val="100000"/>
              </a:lnSpc>
            </a:pPr>
            <a:r>
              <a:rPr b="1" lang="en-US" sz="2800" spc="-148" strike="noStrike">
                <a:solidFill>
                  <a:srgbClr val="3f4244"/>
                </a:solidFill>
                <a:uFill>
                  <a:solidFill>
                    <a:srgbClr val="ffffff"/>
                  </a:solidFill>
                </a:uFill>
                <a:latin typeface="Arial"/>
              </a:rPr>
              <a:t>Java Advanced</a:t>
            </a:r>
            <a:endParaRPr b="0" lang="en-US" sz="3000" spc="-1" strike="noStrike">
              <a:solidFill>
                <a:srgbClr val="2b2d2e"/>
              </a:solidFill>
              <a:uFill>
                <a:solidFill>
                  <a:srgbClr val="ffffff"/>
                </a:solidFill>
              </a:uFill>
              <a:latin typeface="Arial"/>
            </a:endParaRPr>
          </a:p>
        </p:txBody>
      </p:sp>
      <p:sp>
        <p:nvSpPr>
          <p:cNvPr id="209" name="TextShape 2"/>
          <p:cNvSpPr txBox="1"/>
          <p:nvPr/>
        </p:nvSpPr>
        <p:spPr>
          <a:xfrm>
            <a:off x="4595040" y="5426280"/>
            <a:ext cx="4324680" cy="594720"/>
          </a:xfrm>
          <a:prstGeom prst="rect">
            <a:avLst/>
          </a:prstGeom>
          <a:noFill/>
          <a:ln>
            <a:noFill/>
          </a:ln>
        </p:spPr>
        <p:txBody>
          <a:bodyPr lIns="90000" rIns="90000" tIns="45000" bIns="45000"/>
          <a:p>
            <a:pPr algn="r">
              <a:lnSpc>
                <a:spcPct val="80000"/>
              </a:lnSpc>
            </a:pPr>
            <a:r>
              <a:rPr b="0" lang="en-US" sz="1800" spc="-1" strike="noStrike">
                <a:solidFill>
                  <a:srgbClr val="2b2d2e"/>
                </a:solidFill>
                <a:uFill>
                  <a:solidFill>
                    <a:srgbClr val="ffffff"/>
                  </a:solidFill>
                </a:uFill>
                <a:latin typeface="Arial"/>
              </a:rPr>
              <a:t>Collections</a:t>
            </a:r>
            <a:endParaRPr b="0" lang="en-US" sz="1800" spc="-1" strike="noStrike">
              <a:solidFill>
                <a:srgbClr val="2b2d2e"/>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pPr>
            <a:r>
              <a:rPr b="0" lang="en-US" sz="1800" spc="-1" strike="noStrike">
                <a:solidFill>
                  <a:srgbClr val="5f5f5f"/>
                </a:solidFill>
                <a:uFill>
                  <a:solidFill>
                    <a:srgbClr val="ffffff"/>
                  </a:solidFill>
                </a:uFill>
                <a:latin typeface="Arial"/>
              </a:rPr>
              <a:t> </a:t>
            </a:r>
            <a:endParaRPr b="0" lang="en-US" sz="1800" spc="-1" strike="noStrike">
              <a:solidFill>
                <a:srgbClr val="5f5f5f"/>
              </a:solidFill>
              <a:uFill>
                <a:solidFill>
                  <a:srgbClr val="ffffff"/>
                </a:solidFill>
              </a:uFill>
              <a:latin typeface="Arial"/>
            </a:endParaRPr>
          </a:p>
          <a:p>
            <a:pPr marL="174600" indent="-174240">
              <a:lnSpc>
                <a:spcPct val="100000"/>
              </a:lnSpc>
            </a:pPr>
            <a:r>
              <a:rPr b="0" lang="en-US" sz="1800" spc="-1" strike="noStrike">
                <a:solidFill>
                  <a:srgbClr val="5f5f5f"/>
                </a:solidFill>
                <a:uFill>
                  <a:solidFill>
                    <a:srgbClr val="ffffff"/>
                  </a:solidFill>
                </a:uFill>
                <a:latin typeface="Arial"/>
              </a:rPr>
              <a:t> </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1"/>
              </a:rPr>
              <a:t>https://docs.oracle.com/javase/6/docs/api/index.html?java/util/package-summary.html</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32"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GENERAL CONCEPTS - COLLECTIONS BASIC CLASSES AND INTERFACES</a:t>
            </a:r>
            <a:endParaRPr b="0" lang="en-US" sz="3000" spc="-1" strike="noStrike">
              <a:solidFill>
                <a:srgbClr val="2b2d2e"/>
              </a:solidFill>
              <a:uFill>
                <a:solidFill>
                  <a:srgbClr val="ffffff"/>
                </a:solidFill>
              </a:uFill>
              <a:latin typeface="Arial"/>
            </a:endParaRPr>
          </a:p>
        </p:txBody>
      </p:sp>
      <p:sp>
        <p:nvSpPr>
          <p:cNvPr id="233" name="TextShape 3"/>
          <p:cNvSpPr txBox="1"/>
          <p:nvPr/>
        </p:nvSpPr>
        <p:spPr>
          <a:xfrm>
            <a:off x="8744760" y="6453360"/>
            <a:ext cx="503640" cy="292680"/>
          </a:xfrm>
          <a:prstGeom prst="rect">
            <a:avLst/>
          </a:prstGeom>
          <a:noFill/>
          <a:ln>
            <a:noFill/>
          </a:ln>
        </p:spPr>
        <p:txBody>
          <a:bodyPr anchor="ctr"/>
          <a:p>
            <a:pPr algn="ctr">
              <a:lnSpc>
                <a:spcPct val="100000"/>
              </a:lnSpc>
            </a:pPr>
            <a:fld id="{7E6F0F16-897A-4373-817F-664779C70719}"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234" name="Picture 4" descr=""/>
          <p:cNvPicPr/>
          <p:nvPr/>
        </p:nvPicPr>
        <p:blipFill>
          <a:blip r:embed="rId2"/>
          <a:stretch/>
        </p:blipFill>
        <p:spPr>
          <a:xfrm>
            <a:off x="827640" y="1628640"/>
            <a:ext cx="6624360" cy="2592000"/>
          </a:xfrm>
          <a:prstGeom prst="rect">
            <a:avLst/>
          </a:prstGeom>
          <a:ln w="9360">
            <a:solidFill>
              <a:schemeClr val="tx1"/>
            </a:solidFill>
            <a:miter/>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List interface extends </a:t>
            </a:r>
            <a:r>
              <a:rPr b="1" lang="en-US" sz="1800" spc="-1" strike="noStrike">
                <a:solidFill>
                  <a:srgbClr val="5f5f5f"/>
                </a:solidFill>
                <a:uFill>
                  <a:solidFill>
                    <a:srgbClr val="ffffff"/>
                  </a:solidFill>
                </a:uFill>
                <a:latin typeface="Arial"/>
              </a:rPr>
              <a:t>Collection</a:t>
            </a:r>
            <a:r>
              <a:rPr b="0" lang="en-US" sz="1800" spc="-1" strike="noStrike">
                <a:solidFill>
                  <a:srgbClr val="5f5f5f"/>
                </a:solidFill>
                <a:uFill>
                  <a:solidFill>
                    <a:srgbClr val="ffffff"/>
                  </a:solidFill>
                </a:uFill>
                <a:latin typeface="Arial"/>
              </a:rPr>
              <a:t> and declares the behavior of a collection that stores a sequence of elements.</a:t>
            </a:r>
            <a:endParaRPr b="0" lang="en-US" sz="18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Elements can be inserted or accessed by their position in the list, using a zero-based index.</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A list may contain duplicate elements.</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In addition to the methods defined by </a:t>
            </a:r>
            <a:r>
              <a:rPr b="1" lang="en-US" sz="1600" spc="-1" strike="noStrike">
                <a:solidFill>
                  <a:srgbClr val="5f5f5f"/>
                </a:solidFill>
                <a:uFill>
                  <a:solidFill>
                    <a:srgbClr val="ffffff"/>
                  </a:solidFill>
                </a:uFill>
                <a:latin typeface="Arial"/>
              </a:rPr>
              <a:t>Collection</a:t>
            </a:r>
            <a:r>
              <a:rPr b="0" lang="en-US" sz="1600" spc="-1" strike="noStrike">
                <a:solidFill>
                  <a:srgbClr val="5f5f5f"/>
                </a:solidFill>
                <a:uFill>
                  <a:solidFill>
                    <a:srgbClr val="ffffff"/>
                  </a:solidFill>
                </a:uFill>
                <a:latin typeface="Arial"/>
              </a:rPr>
              <a:t>, List defines some of its own, which are summarized in the following below Table.</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Several of the list methods will throw an UnsupportedOperationException if the collection cannot be modified, and a ClassCastException is generated when one object is incompatible with another.</a:t>
            </a:r>
            <a:endParaRPr b="0" lang="en-US" sz="14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36"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THE LIST INTERFACE</a:t>
            </a:r>
            <a:endParaRPr b="0" lang="en-US" sz="3000" spc="-1" strike="noStrike">
              <a:solidFill>
                <a:srgbClr val="2b2d2e"/>
              </a:solidFill>
              <a:uFill>
                <a:solidFill>
                  <a:srgbClr val="ffffff"/>
                </a:solidFill>
              </a:uFill>
              <a:latin typeface="Arial"/>
            </a:endParaRPr>
          </a:p>
        </p:txBody>
      </p:sp>
      <p:sp>
        <p:nvSpPr>
          <p:cNvPr id="237" name="TextShape 3"/>
          <p:cNvSpPr txBox="1"/>
          <p:nvPr/>
        </p:nvSpPr>
        <p:spPr>
          <a:xfrm>
            <a:off x="8744760" y="6453360"/>
            <a:ext cx="503640" cy="292680"/>
          </a:xfrm>
          <a:prstGeom prst="rect">
            <a:avLst/>
          </a:prstGeom>
          <a:noFill/>
          <a:ln>
            <a:noFill/>
          </a:ln>
        </p:spPr>
        <p:txBody>
          <a:bodyPr anchor="ctr"/>
          <a:p>
            <a:pPr algn="ctr">
              <a:lnSpc>
                <a:spcPct val="100000"/>
              </a:lnSpc>
            </a:pPr>
            <a:fld id="{A4E70D8F-F329-459F-AE36-650682361687}"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void add(int index, Object obj)</a:t>
            </a:r>
            <a:r>
              <a:rPr b="0" lang="en-US" sz="1600" spc="-1" strike="noStrike">
                <a:solidFill>
                  <a:srgbClr val="5f5f5f"/>
                </a:solidFill>
                <a:uFill>
                  <a:solidFill>
                    <a:srgbClr val="ffffff"/>
                  </a:solidFill>
                </a:uFill>
                <a:latin typeface="Arial"/>
              </a:rPr>
              <a:t>Inserts obj into the invoking list at the index passed in index. Any pre-existing elements at or beyond the point of insertion are shifted up. Thus, no elements are overwritten.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boolean addAll(int index, Collection c)</a:t>
            </a:r>
            <a:r>
              <a:rPr b="0" lang="en-US" sz="1600" spc="-1" strike="noStrike">
                <a:solidFill>
                  <a:srgbClr val="5f5f5f"/>
                </a:solidFill>
                <a:uFill>
                  <a:solidFill>
                    <a:srgbClr val="ffffff"/>
                  </a:solidFill>
                </a:uFill>
                <a:latin typeface="Arial"/>
              </a:rPr>
              <a:t>Inserts all elements of c into the invoking list at the index passed in index. Any pre-existing elements at or beyond the point of insertion are shifted up. Thus, no elements are overwritten. Returns true if the invoking list changes and returns false otherwise.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get(int index)</a:t>
            </a:r>
            <a:r>
              <a:rPr b="0" lang="en-US" sz="1600" spc="-1" strike="noStrike">
                <a:solidFill>
                  <a:srgbClr val="5f5f5f"/>
                </a:solidFill>
                <a:uFill>
                  <a:solidFill>
                    <a:srgbClr val="ffffff"/>
                  </a:solidFill>
                </a:uFill>
                <a:latin typeface="Arial"/>
              </a:rPr>
              <a:t>Returns the object stored at the specified index within the invoking collection.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int indexOf(Object obj)</a:t>
            </a:r>
            <a:r>
              <a:rPr b="0" lang="en-US" sz="1600" spc="-1" strike="noStrike">
                <a:solidFill>
                  <a:srgbClr val="5f5f5f"/>
                </a:solidFill>
                <a:uFill>
                  <a:solidFill>
                    <a:srgbClr val="ffffff"/>
                  </a:solidFill>
                </a:uFill>
                <a:latin typeface="Arial"/>
              </a:rPr>
              <a:t>Returns the index of the first instance of obj in the invoking list. If obj is not an element of the list, .1 is returned.</a:t>
            </a:r>
            <a:endParaRPr b="0" lang="en-US" sz="1800" spc="-1" strike="noStrike">
              <a:solidFill>
                <a:srgbClr val="5f5f5f"/>
              </a:solidFill>
              <a:uFill>
                <a:solidFill>
                  <a:srgbClr val="ffffff"/>
                </a:solidFill>
              </a:uFill>
              <a:latin typeface="Arial"/>
            </a:endParaRPr>
          </a:p>
        </p:txBody>
      </p:sp>
      <p:sp>
        <p:nvSpPr>
          <p:cNvPr id="239"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THE LIST METHODS</a:t>
            </a:r>
            <a:endParaRPr b="0" lang="en-US" sz="3000" spc="-1" strike="noStrike">
              <a:solidFill>
                <a:srgbClr val="2b2d2e"/>
              </a:solidFill>
              <a:uFill>
                <a:solidFill>
                  <a:srgbClr val="ffffff"/>
                </a:solidFill>
              </a:uFill>
              <a:latin typeface="Arial"/>
            </a:endParaRPr>
          </a:p>
        </p:txBody>
      </p:sp>
      <p:sp>
        <p:nvSpPr>
          <p:cNvPr id="240" name="TextShape 3"/>
          <p:cNvSpPr txBox="1"/>
          <p:nvPr/>
        </p:nvSpPr>
        <p:spPr>
          <a:xfrm>
            <a:off x="8744760" y="6453360"/>
            <a:ext cx="503640" cy="292680"/>
          </a:xfrm>
          <a:prstGeom prst="rect">
            <a:avLst/>
          </a:prstGeom>
          <a:noFill/>
          <a:ln>
            <a:noFill/>
          </a:ln>
        </p:spPr>
        <p:txBody>
          <a:bodyPr anchor="ctr"/>
          <a:p>
            <a:pPr algn="ctr">
              <a:lnSpc>
                <a:spcPct val="100000"/>
              </a:lnSpc>
            </a:pPr>
            <a:fld id="{53290455-D68B-4D4D-8FAC-B68E97FD64C6}"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int lastIndexOf(Object obj)</a:t>
            </a:r>
            <a:r>
              <a:rPr b="0" lang="en-US" sz="1600" spc="-1" strike="noStrike">
                <a:solidFill>
                  <a:srgbClr val="5f5f5f"/>
                </a:solidFill>
                <a:uFill>
                  <a:solidFill>
                    <a:srgbClr val="ffffff"/>
                  </a:solidFill>
                </a:uFill>
                <a:latin typeface="Arial"/>
              </a:rPr>
              <a:t>Returns the index of the last instance of obj in the invoking list. If obj is not an element of the list, .1 is returned.</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ListIterator listIterator( )</a:t>
            </a:r>
            <a:r>
              <a:rPr b="0" lang="en-US" sz="1600" spc="-1" strike="noStrike">
                <a:solidFill>
                  <a:srgbClr val="5f5f5f"/>
                </a:solidFill>
                <a:uFill>
                  <a:solidFill>
                    <a:srgbClr val="ffffff"/>
                  </a:solidFill>
                </a:uFill>
                <a:latin typeface="Arial"/>
              </a:rPr>
              <a:t>Returns an iterator to the start of the invoking list.</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ListIterator listIterator(int index)</a:t>
            </a:r>
            <a:r>
              <a:rPr b="0" lang="en-US" sz="1600" spc="-1" strike="noStrike">
                <a:solidFill>
                  <a:srgbClr val="5f5f5f"/>
                </a:solidFill>
                <a:uFill>
                  <a:solidFill>
                    <a:srgbClr val="ffffff"/>
                  </a:solidFill>
                </a:uFill>
                <a:latin typeface="Arial"/>
              </a:rPr>
              <a:t>Returns an iterator to the invoking list that begins at the specified index.</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remove(int index)</a:t>
            </a:r>
            <a:r>
              <a:rPr b="0" lang="en-US" sz="1600" spc="-1" strike="noStrike">
                <a:solidFill>
                  <a:srgbClr val="5f5f5f"/>
                </a:solidFill>
                <a:uFill>
                  <a:solidFill>
                    <a:srgbClr val="ffffff"/>
                  </a:solidFill>
                </a:uFill>
                <a:latin typeface="Arial"/>
              </a:rPr>
              <a:t>Removes the element at position index from the invoking list and returns the deleted element. The resulting list is compacted. That is, the indexes of subsequent elements are decremented by one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42"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THE LIST METHODS</a:t>
            </a:r>
            <a:endParaRPr b="0" lang="en-US" sz="3000" spc="-1" strike="noStrike">
              <a:solidFill>
                <a:srgbClr val="2b2d2e"/>
              </a:solidFill>
              <a:uFill>
                <a:solidFill>
                  <a:srgbClr val="ffffff"/>
                </a:solidFill>
              </a:uFill>
              <a:latin typeface="Arial"/>
            </a:endParaRPr>
          </a:p>
        </p:txBody>
      </p:sp>
      <p:sp>
        <p:nvSpPr>
          <p:cNvPr id="243" name="TextShape 3"/>
          <p:cNvSpPr txBox="1"/>
          <p:nvPr/>
        </p:nvSpPr>
        <p:spPr>
          <a:xfrm>
            <a:off x="8744760" y="6453360"/>
            <a:ext cx="503640" cy="292680"/>
          </a:xfrm>
          <a:prstGeom prst="rect">
            <a:avLst/>
          </a:prstGeom>
          <a:noFill/>
          <a:ln>
            <a:noFill/>
          </a:ln>
        </p:spPr>
        <p:txBody>
          <a:bodyPr anchor="ctr"/>
          <a:p>
            <a:pPr algn="ctr">
              <a:lnSpc>
                <a:spcPct val="100000"/>
              </a:lnSpc>
            </a:pPr>
            <a:fld id="{62F8A259-8D5C-49FC-96E9-44BC8C88E551}"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set(int index, Object obj)</a:t>
            </a:r>
            <a:r>
              <a:rPr b="0" lang="en-US" sz="1600" spc="-1" strike="noStrike">
                <a:solidFill>
                  <a:srgbClr val="5f5f5f"/>
                </a:solidFill>
                <a:uFill>
                  <a:solidFill>
                    <a:srgbClr val="ffffff"/>
                  </a:solidFill>
                </a:uFill>
                <a:latin typeface="Arial"/>
              </a:rPr>
              <a:t>Assigns obj to the location specified by index within the invoking list.</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List subList(int start, int end)</a:t>
            </a:r>
            <a:r>
              <a:rPr b="0" lang="en-US" sz="1600" spc="-1" strike="noStrike">
                <a:solidFill>
                  <a:srgbClr val="5f5f5f"/>
                </a:solidFill>
                <a:uFill>
                  <a:solidFill>
                    <a:srgbClr val="ffffff"/>
                  </a:solidFill>
                </a:uFill>
                <a:latin typeface="Arial"/>
              </a:rPr>
              <a:t>Returns a list that includes elements from start to end.1 in the invoking list. Elements in the returned list are also referenced by the invoking object.</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45"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THE LIST METHODS</a:t>
            </a:r>
            <a:endParaRPr b="0" lang="en-US" sz="3000" spc="-1" strike="noStrike">
              <a:solidFill>
                <a:srgbClr val="2b2d2e"/>
              </a:solidFill>
              <a:uFill>
                <a:solidFill>
                  <a:srgbClr val="ffffff"/>
                </a:solidFill>
              </a:uFill>
              <a:latin typeface="Arial"/>
            </a:endParaRPr>
          </a:p>
        </p:txBody>
      </p:sp>
      <p:sp>
        <p:nvSpPr>
          <p:cNvPr id="246" name="TextShape 3"/>
          <p:cNvSpPr txBox="1"/>
          <p:nvPr/>
        </p:nvSpPr>
        <p:spPr>
          <a:xfrm>
            <a:off x="8744760" y="6453360"/>
            <a:ext cx="503640" cy="292680"/>
          </a:xfrm>
          <a:prstGeom prst="rect">
            <a:avLst/>
          </a:prstGeom>
          <a:noFill/>
          <a:ln>
            <a:noFill/>
          </a:ln>
        </p:spPr>
        <p:txBody>
          <a:bodyPr anchor="ctr"/>
          <a:p>
            <a:pPr algn="ctr">
              <a:lnSpc>
                <a:spcPct val="100000"/>
              </a:lnSpc>
            </a:pPr>
            <a:fld id="{53A81CAB-652E-4CC9-837A-9C8B7B9A0EAD}"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Map interface maps unique keys to values. A key is an object that you use to retrieve a value at a later date.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Given a key and a value, you can store the value in a Map object. After the value is stored, you can retrieve it by using its key.</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Several methods throw a NoSuchElementException when no items exist in the invoking map.</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A ClassCastException is thrown when an object is incompatible with the elements in a map.</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A NullPointerException is thrown if an attempt is made to use a null object and null is not allowed in the map.</a:t>
            </a:r>
            <a:endParaRPr b="0" lang="en-US" sz="1400" spc="-1" strike="noStrike">
              <a:solidFill>
                <a:srgbClr val="5f5f5f"/>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Wingdings" charset="2"/>
              <a:buChar char=""/>
            </a:pPr>
            <a:r>
              <a:rPr b="0" lang="en-US" sz="1600" spc="-1" strike="noStrike">
                <a:solidFill>
                  <a:srgbClr val="5f5f5f"/>
                </a:solidFill>
                <a:uFill>
                  <a:solidFill>
                    <a:srgbClr val="ffffff"/>
                  </a:solidFill>
                </a:uFill>
                <a:latin typeface="Arial"/>
              </a:rPr>
              <a:t>An UnsupportedOperationException is thrown when an attempt is made to change an unmodifiable map.</a:t>
            </a:r>
            <a:endParaRPr b="0" lang="en-US" sz="14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48"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MAP INTERFACE</a:t>
            </a:r>
            <a:endParaRPr b="0" lang="en-US" sz="3000" spc="-1" strike="noStrike">
              <a:solidFill>
                <a:srgbClr val="2b2d2e"/>
              </a:solidFill>
              <a:uFill>
                <a:solidFill>
                  <a:srgbClr val="ffffff"/>
                </a:solidFill>
              </a:uFill>
              <a:latin typeface="Arial"/>
            </a:endParaRPr>
          </a:p>
        </p:txBody>
      </p:sp>
      <p:sp>
        <p:nvSpPr>
          <p:cNvPr id="249" name="TextShape 3"/>
          <p:cNvSpPr txBox="1"/>
          <p:nvPr/>
        </p:nvSpPr>
        <p:spPr>
          <a:xfrm>
            <a:off x="8744760" y="6453360"/>
            <a:ext cx="503640" cy="292680"/>
          </a:xfrm>
          <a:prstGeom prst="rect">
            <a:avLst/>
          </a:prstGeom>
          <a:noFill/>
          <a:ln>
            <a:noFill/>
          </a:ln>
        </p:spPr>
        <p:txBody>
          <a:bodyPr anchor="ctr"/>
          <a:p>
            <a:pPr algn="ctr">
              <a:lnSpc>
                <a:spcPct val="100000"/>
              </a:lnSpc>
            </a:pPr>
            <a:fld id="{4E66CBC6-901A-4138-945A-3526DEA40DFB}"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void clear( )</a:t>
            </a:r>
            <a:r>
              <a:rPr b="0" lang="en-US" sz="1600" spc="-1" strike="noStrike">
                <a:solidFill>
                  <a:srgbClr val="5f5f5f"/>
                </a:solidFill>
                <a:uFill>
                  <a:solidFill>
                    <a:srgbClr val="ffffff"/>
                  </a:solidFill>
                </a:uFill>
                <a:latin typeface="Arial"/>
              </a:rPr>
              <a:t>Removes all key/value pairs from the invoking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boolean containsKey(Object k)</a:t>
            </a:r>
            <a:r>
              <a:rPr b="0" lang="en-US" sz="1600" spc="-1" strike="noStrike">
                <a:solidFill>
                  <a:srgbClr val="5f5f5f"/>
                </a:solidFill>
                <a:uFill>
                  <a:solidFill>
                    <a:srgbClr val="ffffff"/>
                  </a:solidFill>
                </a:uFill>
                <a:latin typeface="Arial"/>
              </a:rPr>
              <a:t>Returns true if the invoking map contains k as a key. Otherwise, returns false.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boolean containsValue(Object v)</a:t>
            </a:r>
            <a:r>
              <a:rPr b="0" lang="en-US" sz="1600" spc="-1" strike="noStrike">
                <a:solidFill>
                  <a:srgbClr val="5f5f5f"/>
                </a:solidFill>
                <a:uFill>
                  <a:solidFill>
                    <a:srgbClr val="ffffff"/>
                  </a:solidFill>
                </a:uFill>
                <a:latin typeface="Arial"/>
              </a:rPr>
              <a:t>Returns true if the map contains v as a value. Otherwise, returns false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Set entrySet( )</a:t>
            </a:r>
            <a:r>
              <a:rPr b="0" lang="en-US" sz="1600" spc="-1" strike="noStrike">
                <a:solidFill>
                  <a:srgbClr val="5f5f5f"/>
                </a:solidFill>
                <a:uFill>
                  <a:solidFill>
                    <a:srgbClr val="ffffff"/>
                  </a:solidFill>
                </a:uFill>
                <a:latin typeface="Arial"/>
              </a:rPr>
              <a:t>Returns a Set that contains the entries in the map. The set contains objects of type Map.Entry. This method provides a set-view of the invoking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boolean equals(Object obj)</a:t>
            </a:r>
            <a:r>
              <a:rPr b="0" lang="en-US" sz="1600" spc="-1" strike="noStrike">
                <a:solidFill>
                  <a:srgbClr val="5f5f5f"/>
                </a:solidFill>
                <a:uFill>
                  <a:solidFill>
                    <a:srgbClr val="ffffff"/>
                  </a:solidFill>
                </a:uFill>
                <a:latin typeface="Arial"/>
              </a:rPr>
              <a:t>Returns true if obj is a Map and contains the same entries. Otherwise, returns false.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51"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MAP METHODS</a:t>
            </a:r>
            <a:endParaRPr b="0" lang="en-US" sz="3000" spc="-1" strike="noStrike">
              <a:solidFill>
                <a:srgbClr val="2b2d2e"/>
              </a:solidFill>
              <a:uFill>
                <a:solidFill>
                  <a:srgbClr val="ffffff"/>
                </a:solidFill>
              </a:uFill>
              <a:latin typeface="Arial"/>
            </a:endParaRPr>
          </a:p>
        </p:txBody>
      </p:sp>
      <p:sp>
        <p:nvSpPr>
          <p:cNvPr id="252" name="TextShape 3"/>
          <p:cNvSpPr txBox="1"/>
          <p:nvPr/>
        </p:nvSpPr>
        <p:spPr>
          <a:xfrm>
            <a:off x="8744760" y="6453360"/>
            <a:ext cx="503640" cy="292680"/>
          </a:xfrm>
          <a:prstGeom prst="rect">
            <a:avLst/>
          </a:prstGeom>
          <a:noFill/>
          <a:ln>
            <a:noFill/>
          </a:ln>
        </p:spPr>
        <p:txBody>
          <a:bodyPr anchor="ctr"/>
          <a:p>
            <a:pPr algn="ctr">
              <a:lnSpc>
                <a:spcPct val="100000"/>
              </a:lnSpc>
            </a:pPr>
            <a:fld id="{CF74CEA8-626D-4561-90ED-88FA91BBF732}"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get(Object k)</a:t>
            </a:r>
            <a:r>
              <a:rPr b="0" lang="en-US" sz="1600" spc="-1" strike="noStrike">
                <a:solidFill>
                  <a:srgbClr val="5f5f5f"/>
                </a:solidFill>
                <a:uFill>
                  <a:solidFill>
                    <a:srgbClr val="ffffff"/>
                  </a:solidFill>
                </a:uFill>
                <a:latin typeface="Arial"/>
              </a:rPr>
              <a:t>Returns the value associated with the key k.</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int hashCode( )</a:t>
            </a:r>
            <a:r>
              <a:rPr b="0" lang="en-US" sz="1600" spc="-1" strike="noStrike">
                <a:solidFill>
                  <a:srgbClr val="5f5f5f"/>
                </a:solidFill>
                <a:uFill>
                  <a:solidFill>
                    <a:srgbClr val="ffffff"/>
                  </a:solidFill>
                </a:uFill>
                <a:latin typeface="Arial"/>
              </a:rPr>
              <a:t>Returns the hash code for the invoking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boolean isEmpty( )</a:t>
            </a:r>
            <a:r>
              <a:rPr b="0" lang="en-US" sz="1600" spc="-1" strike="noStrike">
                <a:solidFill>
                  <a:srgbClr val="5f5f5f"/>
                </a:solidFill>
                <a:uFill>
                  <a:solidFill>
                    <a:srgbClr val="ffffff"/>
                  </a:solidFill>
                </a:uFill>
                <a:latin typeface="Arial"/>
              </a:rPr>
              <a:t>Returns true if the invoking map is empty. Otherwise, returns false.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Set keySet( )</a:t>
            </a:r>
            <a:r>
              <a:rPr b="0" lang="en-US" sz="1600" spc="-1" strike="noStrike">
                <a:solidFill>
                  <a:srgbClr val="5f5f5f"/>
                </a:solidFill>
                <a:uFill>
                  <a:solidFill>
                    <a:srgbClr val="ffffff"/>
                  </a:solidFill>
                </a:uFill>
                <a:latin typeface="Arial"/>
              </a:rPr>
              <a:t>Returns a Set that contains the keys in the invoking map. This method provides a set-view of the keys in the invoking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put(Object k, Object v)</a:t>
            </a:r>
            <a:r>
              <a:rPr b="0" lang="en-US" sz="1600" spc="-1" strike="noStrike">
                <a:solidFill>
                  <a:srgbClr val="5f5f5f"/>
                </a:solidFill>
                <a:uFill>
                  <a:solidFill>
                    <a:srgbClr val="ffffff"/>
                  </a:solidFill>
                </a:uFill>
                <a:latin typeface="Arial"/>
              </a:rPr>
              <a:t>Puts an entry in the invoking map, overwriting any previous value associated with the key. The key and value are k and v, respectively. Returns null if the key did not already exist. Otherwise, the previous value linked to the key is returned.</a:t>
            </a:r>
            <a:endParaRPr b="0" lang="en-US" sz="1800" spc="-1" strike="noStrike">
              <a:solidFill>
                <a:srgbClr val="5f5f5f"/>
              </a:solidFill>
              <a:uFill>
                <a:solidFill>
                  <a:srgbClr val="ffffff"/>
                </a:solidFill>
              </a:uFill>
              <a:latin typeface="Arial"/>
            </a:endParaRPr>
          </a:p>
        </p:txBody>
      </p:sp>
      <p:sp>
        <p:nvSpPr>
          <p:cNvPr id="254"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MAP METHODS</a:t>
            </a:r>
            <a:endParaRPr b="0" lang="en-US" sz="3000" spc="-1" strike="noStrike">
              <a:solidFill>
                <a:srgbClr val="2b2d2e"/>
              </a:solidFill>
              <a:uFill>
                <a:solidFill>
                  <a:srgbClr val="ffffff"/>
                </a:solidFill>
              </a:uFill>
              <a:latin typeface="Arial"/>
            </a:endParaRPr>
          </a:p>
        </p:txBody>
      </p:sp>
      <p:sp>
        <p:nvSpPr>
          <p:cNvPr id="255" name="TextShape 3"/>
          <p:cNvSpPr txBox="1"/>
          <p:nvPr/>
        </p:nvSpPr>
        <p:spPr>
          <a:xfrm>
            <a:off x="8744760" y="6453360"/>
            <a:ext cx="503640" cy="292680"/>
          </a:xfrm>
          <a:prstGeom prst="rect">
            <a:avLst/>
          </a:prstGeom>
          <a:noFill/>
          <a:ln>
            <a:noFill/>
          </a:ln>
        </p:spPr>
        <p:txBody>
          <a:bodyPr anchor="ctr"/>
          <a:p>
            <a:pPr algn="ctr">
              <a:lnSpc>
                <a:spcPct val="100000"/>
              </a:lnSpc>
            </a:pPr>
            <a:fld id="{B46B7EB3-9D59-4D2D-8225-1354F4EC678F}"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put(Object k, Object v)</a:t>
            </a:r>
            <a:r>
              <a:rPr b="0" lang="en-US" sz="1600" spc="-1" strike="noStrike">
                <a:solidFill>
                  <a:srgbClr val="5f5f5f"/>
                </a:solidFill>
                <a:uFill>
                  <a:solidFill>
                    <a:srgbClr val="ffffff"/>
                  </a:solidFill>
                </a:uFill>
                <a:latin typeface="Arial"/>
              </a:rPr>
              <a:t>Puts an entry in the invoking map, overwriting any previous value associated with the key. The key and value are k and v, respectively. Returns null if the key did not already exist. Otherwise, the previous value linked to the key is returned.</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void putAll(Map m)</a:t>
            </a:r>
            <a:r>
              <a:rPr b="0" lang="en-US" sz="1600" spc="-1" strike="noStrike">
                <a:solidFill>
                  <a:srgbClr val="5f5f5f"/>
                </a:solidFill>
                <a:uFill>
                  <a:solidFill>
                    <a:srgbClr val="ffffff"/>
                  </a:solidFill>
                </a:uFill>
                <a:latin typeface="Arial"/>
              </a:rPr>
              <a:t>Puts all the entries from m into this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Object remove(Object k)</a:t>
            </a:r>
            <a:r>
              <a:rPr b="0" lang="en-US" sz="1600" spc="-1" strike="noStrike">
                <a:solidFill>
                  <a:srgbClr val="5f5f5f"/>
                </a:solidFill>
                <a:uFill>
                  <a:solidFill>
                    <a:srgbClr val="ffffff"/>
                  </a:solidFill>
                </a:uFill>
                <a:latin typeface="Arial"/>
              </a:rPr>
              <a:t>Removes the entry whose key equals k.</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int size( )</a:t>
            </a:r>
            <a:r>
              <a:rPr b="0" lang="en-US" sz="1600" spc="-1" strike="noStrike">
                <a:solidFill>
                  <a:srgbClr val="5f5f5f"/>
                </a:solidFill>
                <a:uFill>
                  <a:solidFill>
                    <a:srgbClr val="ffffff"/>
                  </a:solidFill>
                </a:uFill>
                <a:latin typeface="Arial"/>
              </a:rPr>
              <a:t>Returns the number of key/value pairs in the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Wingdings" charset="2"/>
              <a:buChar char=""/>
            </a:pPr>
            <a:r>
              <a:rPr b="1" lang="en-US" sz="1600" spc="-1" strike="noStrike">
                <a:solidFill>
                  <a:srgbClr val="5f5f5f"/>
                </a:solidFill>
                <a:uFill>
                  <a:solidFill>
                    <a:srgbClr val="ffffff"/>
                  </a:solidFill>
                </a:uFill>
                <a:latin typeface="Arial"/>
              </a:rPr>
              <a:t>Collection values( )</a:t>
            </a:r>
            <a:r>
              <a:rPr b="0" lang="en-US" sz="1600" spc="-1" strike="noStrike">
                <a:solidFill>
                  <a:srgbClr val="5f5f5f"/>
                </a:solidFill>
                <a:uFill>
                  <a:solidFill>
                    <a:srgbClr val="ffffff"/>
                  </a:solidFill>
                </a:uFill>
                <a:latin typeface="Arial"/>
              </a:rPr>
              <a:t>Returns a collection containing the values in the map. This method provides a collection-view of the values in the map.</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57"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MAP METHODS</a:t>
            </a:r>
            <a:endParaRPr b="0" lang="en-US" sz="3000" spc="-1" strike="noStrike">
              <a:solidFill>
                <a:srgbClr val="2b2d2e"/>
              </a:solidFill>
              <a:uFill>
                <a:solidFill>
                  <a:srgbClr val="ffffff"/>
                </a:solidFill>
              </a:uFill>
              <a:latin typeface="Arial"/>
            </a:endParaRPr>
          </a:p>
        </p:txBody>
      </p:sp>
      <p:sp>
        <p:nvSpPr>
          <p:cNvPr id="258" name="TextShape 3"/>
          <p:cNvSpPr txBox="1"/>
          <p:nvPr/>
        </p:nvSpPr>
        <p:spPr>
          <a:xfrm>
            <a:off x="8744760" y="6453360"/>
            <a:ext cx="503640" cy="292680"/>
          </a:xfrm>
          <a:prstGeom prst="rect">
            <a:avLst/>
          </a:prstGeom>
          <a:noFill/>
          <a:ln>
            <a:noFill/>
          </a:ln>
        </p:spPr>
        <p:txBody>
          <a:bodyPr anchor="ctr"/>
          <a:p>
            <a:pPr algn="ctr">
              <a:lnSpc>
                <a:spcPct val="100000"/>
              </a:lnSpc>
            </a:pPr>
            <a:fld id="{36194EC6-952C-41EC-A6F6-93EF865E47D7}"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A Set is a Collection that cannot contain duplicate elements. It models the mathematical set abstraction.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Set interface contains only methods inherited from Collection and adds the restriction that duplicate elements are prohibited.</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Set also adds a stronger contract on the behavior of the equals and hashCode operations, allowing Set instances to be compared meaningfully even if their implementation types differ.</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methods declared by Set are summarized in the following table:</a:t>
            </a:r>
            <a:endParaRPr b="0" lang="en-US" sz="1800" spc="-1" strike="noStrike">
              <a:solidFill>
                <a:srgbClr val="5f5f5f"/>
              </a:solidFill>
              <a:uFill>
                <a:solidFill>
                  <a:srgbClr val="ffffff"/>
                </a:solidFill>
              </a:uFill>
              <a:latin typeface="Arial"/>
            </a:endParaRPr>
          </a:p>
        </p:txBody>
      </p:sp>
      <p:sp>
        <p:nvSpPr>
          <p:cNvPr id="260"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SET INTERFACE</a:t>
            </a:r>
            <a:endParaRPr b="0" lang="en-US" sz="3000" spc="-1" strike="noStrike">
              <a:solidFill>
                <a:srgbClr val="2b2d2e"/>
              </a:solidFill>
              <a:uFill>
                <a:solidFill>
                  <a:srgbClr val="ffffff"/>
                </a:solidFill>
              </a:uFill>
              <a:latin typeface="Arial"/>
            </a:endParaRPr>
          </a:p>
        </p:txBody>
      </p:sp>
      <p:sp>
        <p:nvSpPr>
          <p:cNvPr id="261" name="TextShape 3"/>
          <p:cNvSpPr txBox="1"/>
          <p:nvPr/>
        </p:nvSpPr>
        <p:spPr>
          <a:xfrm>
            <a:off x="8744760" y="6453360"/>
            <a:ext cx="503640" cy="292680"/>
          </a:xfrm>
          <a:prstGeom prst="rect">
            <a:avLst/>
          </a:prstGeom>
          <a:noFill/>
          <a:ln>
            <a:noFill/>
          </a:ln>
        </p:spPr>
        <p:txBody>
          <a:bodyPr anchor="ctr"/>
          <a:p>
            <a:pPr algn="ctr">
              <a:lnSpc>
                <a:spcPct val="100000"/>
              </a:lnSpc>
            </a:pPr>
            <a:fld id="{B50B709A-7B75-4CA1-8409-61DB187F9BB0}"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932000" y="2528280"/>
            <a:ext cx="3517200" cy="2268360"/>
          </a:xfrm>
          <a:prstGeom prst="rect">
            <a:avLst/>
          </a:prstGeom>
          <a:noFill/>
          <a:ln>
            <a:noFill/>
          </a:ln>
        </p:spPr>
        <p:txBody>
          <a:bodyPr lIns="90000" rIns="90000" tIns="45000" bIns="45000"/>
          <a:p>
            <a:pPr>
              <a:lnSpc>
                <a:spcPts val="1341"/>
              </a:lnSpc>
            </a:pPr>
            <a:r>
              <a:rPr b="1" lang="en-US" sz="4000" spc="-1" strike="noStrike">
                <a:solidFill>
                  <a:srgbClr val="ffffff"/>
                </a:solidFill>
                <a:uFill>
                  <a:solidFill>
                    <a:srgbClr val="ffffff"/>
                  </a:solidFill>
                </a:uFill>
                <a:latin typeface="Arial"/>
              </a:rPr>
              <a:t>AGENDA</a:t>
            </a:r>
            <a:endParaRPr b="0" lang="en-US" sz="3000" spc="-1" strike="noStrike">
              <a:solidFill>
                <a:srgbClr val="2b2d2e"/>
              </a:solidFill>
              <a:uFill>
                <a:solidFill>
                  <a:srgbClr val="ffffff"/>
                </a:solidFill>
              </a:uFill>
              <a:latin typeface="Arial"/>
            </a:endParaRPr>
          </a:p>
        </p:txBody>
      </p:sp>
      <p:sp>
        <p:nvSpPr>
          <p:cNvPr id="211" name="TextShape 2"/>
          <p:cNvSpPr txBox="1"/>
          <p:nvPr/>
        </p:nvSpPr>
        <p:spPr>
          <a:xfrm>
            <a:off x="8744760" y="6453360"/>
            <a:ext cx="503640" cy="292680"/>
          </a:xfrm>
          <a:prstGeom prst="rect">
            <a:avLst/>
          </a:prstGeom>
          <a:noFill/>
          <a:ln>
            <a:noFill/>
          </a:ln>
        </p:spPr>
        <p:txBody>
          <a:bodyPr anchor="ctr"/>
          <a:p>
            <a:pPr algn="ctr">
              <a:lnSpc>
                <a:spcPct val="100000"/>
              </a:lnSpc>
            </a:pPr>
            <a:fld id="{2F43F60E-DFF0-4997-A9B4-DAA0BA0C6344}"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add( )</a:t>
            </a:r>
            <a:r>
              <a:rPr b="0" lang="en-US" sz="1600" spc="-1" strike="noStrike">
                <a:solidFill>
                  <a:srgbClr val="5f5f5f"/>
                </a:solidFill>
                <a:uFill>
                  <a:solidFill>
                    <a:srgbClr val="ffffff"/>
                  </a:solidFill>
                </a:uFill>
                <a:latin typeface="Arial"/>
              </a:rPr>
              <a:t>Adds an object to the collection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clear( )</a:t>
            </a:r>
            <a:r>
              <a:rPr b="0" lang="en-US" sz="1600" spc="-1" strike="noStrike">
                <a:solidFill>
                  <a:srgbClr val="5f5f5f"/>
                </a:solidFill>
                <a:uFill>
                  <a:solidFill>
                    <a:srgbClr val="ffffff"/>
                  </a:solidFill>
                </a:uFill>
                <a:latin typeface="Arial"/>
              </a:rPr>
              <a:t>Removes all objects from the collection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contains( )</a:t>
            </a:r>
            <a:r>
              <a:rPr b="0" lang="en-US" sz="1600" spc="-1" strike="noStrike">
                <a:solidFill>
                  <a:srgbClr val="5f5f5f"/>
                </a:solidFill>
                <a:uFill>
                  <a:solidFill>
                    <a:srgbClr val="ffffff"/>
                  </a:solidFill>
                </a:uFill>
                <a:latin typeface="Arial"/>
              </a:rPr>
              <a:t>Returns true if a specified object is an element within the collection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isEmpty( )</a:t>
            </a:r>
            <a:r>
              <a:rPr b="0" lang="en-US" sz="1600" spc="-1" strike="noStrike">
                <a:solidFill>
                  <a:srgbClr val="5f5f5f"/>
                </a:solidFill>
                <a:uFill>
                  <a:solidFill>
                    <a:srgbClr val="ffffff"/>
                  </a:solidFill>
                </a:uFill>
                <a:latin typeface="Arial"/>
              </a:rPr>
              <a:t>Returns true if the collection has no elements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iterator( )</a:t>
            </a:r>
            <a:r>
              <a:rPr b="0" lang="en-US" sz="1600" spc="-1" strike="noStrike">
                <a:solidFill>
                  <a:srgbClr val="5f5f5f"/>
                </a:solidFill>
                <a:uFill>
                  <a:solidFill>
                    <a:srgbClr val="ffffff"/>
                  </a:solidFill>
                </a:uFill>
                <a:latin typeface="Arial"/>
              </a:rPr>
              <a:t>Returns an Iterator object for the collection which may be used to retrieve an object</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remove( )</a:t>
            </a:r>
            <a:r>
              <a:rPr b="0" lang="en-US" sz="1600" spc="-1" strike="noStrike">
                <a:solidFill>
                  <a:srgbClr val="5f5f5f"/>
                </a:solidFill>
                <a:uFill>
                  <a:solidFill>
                    <a:srgbClr val="ffffff"/>
                  </a:solidFill>
                </a:uFill>
                <a:latin typeface="Arial"/>
              </a:rPr>
              <a:t>Removes a specified object from the collection</a:t>
            </a: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Courier New"/>
              <a:buChar char="o"/>
            </a:pPr>
            <a:r>
              <a:rPr b="1" lang="en-US" sz="1600" spc="-1" strike="noStrike">
                <a:solidFill>
                  <a:srgbClr val="5f5f5f"/>
                </a:solidFill>
                <a:uFill>
                  <a:solidFill>
                    <a:srgbClr val="ffffff"/>
                  </a:solidFill>
                </a:uFill>
                <a:latin typeface="Arial"/>
              </a:rPr>
              <a:t>size( )</a:t>
            </a:r>
            <a:r>
              <a:rPr b="0" lang="en-US" sz="1600" spc="-1" strike="noStrike">
                <a:solidFill>
                  <a:srgbClr val="5f5f5f"/>
                </a:solidFill>
                <a:uFill>
                  <a:solidFill>
                    <a:srgbClr val="ffffff"/>
                  </a:solidFill>
                </a:uFill>
                <a:latin typeface="Arial"/>
              </a:rPr>
              <a:t>Returns the number of elements in the collection</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63"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THE SET METHODS</a:t>
            </a:r>
            <a:endParaRPr b="0" lang="en-US" sz="3000" spc="-1" strike="noStrike">
              <a:solidFill>
                <a:srgbClr val="2b2d2e"/>
              </a:solidFill>
              <a:uFill>
                <a:solidFill>
                  <a:srgbClr val="ffffff"/>
                </a:solidFill>
              </a:uFill>
              <a:latin typeface="Arial"/>
            </a:endParaRPr>
          </a:p>
        </p:txBody>
      </p:sp>
      <p:sp>
        <p:nvSpPr>
          <p:cNvPr id="264" name="TextShape 3"/>
          <p:cNvSpPr txBox="1"/>
          <p:nvPr/>
        </p:nvSpPr>
        <p:spPr>
          <a:xfrm>
            <a:off x="8744760" y="6453360"/>
            <a:ext cx="503640" cy="292680"/>
          </a:xfrm>
          <a:prstGeom prst="rect">
            <a:avLst/>
          </a:prstGeom>
          <a:noFill/>
          <a:ln>
            <a:noFill/>
          </a:ln>
        </p:spPr>
        <p:txBody>
          <a:bodyPr anchor="ctr"/>
          <a:p>
            <a:pPr algn="ctr">
              <a:lnSpc>
                <a:spcPct val="100000"/>
              </a:lnSpc>
            </a:pPr>
            <a:fld id="{26E8A3BC-3678-4457-86D6-629E5574A6EB}"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932000" y="2528280"/>
            <a:ext cx="3517200" cy="2268360"/>
          </a:xfrm>
          <a:prstGeom prst="rect">
            <a:avLst/>
          </a:prstGeom>
          <a:noFill/>
          <a:ln>
            <a:noFill/>
          </a:ln>
        </p:spPr>
        <p:txBody>
          <a:bodyPr/>
          <a:p>
            <a:pPr>
              <a:lnSpc>
                <a:spcPts val="1341"/>
              </a:lnSpc>
            </a:pPr>
            <a:r>
              <a:rPr b="1" lang="en-US" sz="4000" spc="-1" strike="noStrike">
                <a:solidFill>
                  <a:srgbClr val="ffffff"/>
                </a:solidFill>
                <a:uFill>
                  <a:solidFill>
                    <a:srgbClr val="ffffff"/>
                  </a:solidFill>
                </a:uFill>
                <a:latin typeface="Arial"/>
              </a:rPr>
              <a:t>WHAT IS GENERICS</a:t>
            </a:r>
            <a:endParaRPr b="0" lang="en-US" sz="3000" spc="-1" strike="noStrike">
              <a:solidFill>
                <a:srgbClr val="2b2d2e"/>
              </a:solidFill>
              <a:uFill>
                <a:solidFill>
                  <a:srgbClr val="ffffff"/>
                </a:solidFill>
              </a:uFill>
              <a:latin typeface="Arial"/>
            </a:endParaRPr>
          </a:p>
        </p:txBody>
      </p:sp>
      <p:sp>
        <p:nvSpPr>
          <p:cNvPr id="266" name="TextShape 2"/>
          <p:cNvSpPr txBox="1"/>
          <p:nvPr/>
        </p:nvSpPr>
        <p:spPr>
          <a:xfrm>
            <a:off x="8744760" y="6453360"/>
            <a:ext cx="503640" cy="292680"/>
          </a:xfrm>
          <a:prstGeom prst="rect">
            <a:avLst/>
          </a:prstGeom>
          <a:noFill/>
          <a:ln>
            <a:noFill/>
          </a:ln>
        </p:spPr>
        <p:txBody>
          <a:bodyPr anchor="ctr"/>
          <a:p>
            <a:pPr algn="ctr">
              <a:lnSpc>
                <a:spcPct val="100000"/>
              </a:lnSpc>
            </a:pPr>
            <a:fld id="{DAD7D169-BA6A-44FE-892E-6AEE0F732E58}"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It would be nice if we could write a single sort method that could sort the elements in an Integer array, a String array or an array of any type that supports ordering.</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Java </a:t>
            </a:r>
            <a:r>
              <a:rPr b="1" lang="en-US" sz="1600" spc="-1" strike="noStrike">
                <a:solidFill>
                  <a:srgbClr val="5f5f5f"/>
                </a:solidFill>
                <a:uFill>
                  <a:solidFill>
                    <a:srgbClr val="ffffff"/>
                  </a:solidFill>
                </a:uFill>
                <a:latin typeface="Arial"/>
              </a:rPr>
              <a:t>Generic</a:t>
            </a:r>
            <a:r>
              <a:rPr b="0" lang="en-US" sz="1600" spc="-1" strike="noStrike">
                <a:solidFill>
                  <a:srgbClr val="5f5f5f"/>
                </a:solidFill>
                <a:uFill>
                  <a:solidFill>
                    <a:srgbClr val="ffffff"/>
                  </a:solidFill>
                </a:uFill>
                <a:latin typeface="Arial"/>
              </a:rPr>
              <a:t> methods and generic classes enable programmers to specify, with a single method declaration, a set of related methods or, with a single class declaration, a set of related types, respectively.</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Generics also provide compile-time type safety that allows programmers to catch invalid types at compile time.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Using Java Generic concept, we might write a generic method for sorting an array of objects, then invoke the generic method with Integer arrays, Double arrays, String arrays and so on, to sort the array elements.</a:t>
            </a:r>
            <a:endParaRPr b="0" lang="en-US" sz="1800" spc="-1" strike="noStrike">
              <a:solidFill>
                <a:srgbClr val="5f5f5f"/>
              </a:solidFill>
              <a:uFill>
                <a:solidFill>
                  <a:srgbClr val="ffffff"/>
                </a:solidFill>
              </a:uFill>
              <a:latin typeface="Arial"/>
            </a:endParaRPr>
          </a:p>
        </p:txBody>
      </p:sp>
      <p:sp>
        <p:nvSpPr>
          <p:cNvPr id="268"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JAVA GENERICS</a:t>
            </a:r>
            <a:endParaRPr b="0" lang="en-US" sz="3000" spc="-1" strike="noStrike">
              <a:solidFill>
                <a:srgbClr val="2b2d2e"/>
              </a:solidFill>
              <a:uFill>
                <a:solidFill>
                  <a:srgbClr val="ffffff"/>
                </a:solidFill>
              </a:uFill>
              <a:latin typeface="Arial"/>
            </a:endParaRPr>
          </a:p>
        </p:txBody>
      </p:sp>
      <p:sp>
        <p:nvSpPr>
          <p:cNvPr id="269" name="TextShape 3"/>
          <p:cNvSpPr txBox="1"/>
          <p:nvPr/>
        </p:nvSpPr>
        <p:spPr>
          <a:xfrm>
            <a:off x="8744760" y="6453360"/>
            <a:ext cx="503640" cy="292680"/>
          </a:xfrm>
          <a:prstGeom prst="rect">
            <a:avLst/>
          </a:prstGeom>
          <a:noFill/>
          <a:ln>
            <a:noFill/>
          </a:ln>
        </p:spPr>
        <p:txBody>
          <a:bodyPr anchor="ctr"/>
          <a:p>
            <a:pPr algn="ctr">
              <a:lnSpc>
                <a:spcPct val="100000"/>
              </a:lnSpc>
            </a:pPr>
            <a:fld id="{90EE2985-16B5-473E-8BBC-55B1691BFDCE}"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You can write a single generic method declaration that can be called with arguments of different types. </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Based on the types of the arguments passed to the generic method, the compiler handles each method call appropriately. </a:t>
            </a:r>
            <a:endParaRPr b="0" lang="en-US" sz="1800" spc="-1" strike="noStrike">
              <a:solidFill>
                <a:srgbClr val="5f5f5f"/>
              </a:solidFill>
              <a:uFill>
                <a:solidFill>
                  <a:srgbClr val="ffffff"/>
                </a:solidFill>
              </a:uFill>
              <a:latin typeface="Arial"/>
            </a:endParaRPr>
          </a:p>
        </p:txBody>
      </p:sp>
      <p:sp>
        <p:nvSpPr>
          <p:cNvPr id="271"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GENERIS METHODS</a:t>
            </a:r>
            <a:endParaRPr b="0" lang="en-US" sz="3000" spc="-1" strike="noStrike">
              <a:solidFill>
                <a:srgbClr val="2b2d2e"/>
              </a:solidFill>
              <a:uFill>
                <a:solidFill>
                  <a:srgbClr val="ffffff"/>
                </a:solidFill>
              </a:uFill>
              <a:latin typeface="Arial"/>
            </a:endParaRPr>
          </a:p>
        </p:txBody>
      </p:sp>
      <p:sp>
        <p:nvSpPr>
          <p:cNvPr id="272" name="TextShape 3"/>
          <p:cNvSpPr txBox="1"/>
          <p:nvPr/>
        </p:nvSpPr>
        <p:spPr>
          <a:xfrm>
            <a:off x="8744760" y="6453360"/>
            <a:ext cx="503640" cy="292680"/>
          </a:xfrm>
          <a:prstGeom prst="rect">
            <a:avLst/>
          </a:prstGeom>
          <a:noFill/>
          <a:ln>
            <a:noFill/>
          </a:ln>
        </p:spPr>
        <p:txBody>
          <a:bodyPr anchor="ctr"/>
          <a:p>
            <a:pPr algn="ctr">
              <a:lnSpc>
                <a:spcPct val="100000"/>
              </a:lnSpc>
            </a:pPr>
            <a:fld id="{7679E486-981B-4DF2-8D20-5789CBBB4BDF}"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All generic method declarations have a type parameter section delimited by angle brackets (&lt; and &gt;) that precedes the method's return type ( &lt; E &gt; in the next example).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Each type parameter section contains one or more type parameters separated by commas. A type parameter, also known as a type variable, is an identifier that specifies a generic type name.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The type parameters can be used to declare the return type and act as placeholders for the types of the arguments passed to the generic method, which are known as actual type arguments.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A generic method's body is declared like that of any other method. Note that type parameters can represent only reference types, not primitive types (like int, double and char).</a:t>
            </a:r>
            <a:endParaRPr b="0" lang="en-US" sz="1800" spc="-1" strike="noStrike">
              <a:solidFill>
                <a:srgbClr val="5f5f5f"/>
              </a:solidFill>
              <a:uFill>
                <a:solidFill>
                  <a:srgbClr val="ffffff"/>
                </a:solidFill>
              </a:uFill>
              <a:latin typeface="Arial"/>
            </a:endParaRPr>
          </a:p>
        </p:txBody>
      </p:sp>
      <p:sp>
        <p:nvSpPr>
          <p:cNvPr id="274"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GENERIC RULES:</a:t>
            </a:r>
            <a:endParaRPr b="0" lang="en-US" sz="3000" spc="-1" strike="noStrike">
              <a:solidFill>
                <a:srgbClr val="2b2d2e"/>
              </a:solidFill>
              <a:uFill>
                <a:solidFill>
                  <a:srgbClr val="ffffff"/>
                </a:solidFill>
              </a:uFill>
              <a:latin typeface="Arial"/>
            </a:endParaRPr>
          </a:p>
        </p:txBody>
      </p:sp>
      <p:sp>
        <p:nvSpPr>
          <p:cNvPr id="275" name="TextShape 3"/>
          <p:cNvSpPr txBox="1"/>
          <p:nvPr/>
        </p:nvSpPr>
        <p:spPr>
          <a:xfrm>
            <a:off x="8744760" y="6453360"/>
            <a:ext cx="503640" cy="292680"/>
          </a:xfrm>
          <a:prstGeom prst="rect">
            <a:avLst/>
          </a:prstGeom>
          <a:noFill/>
          <a:ln>
            <a:noFill/>
          </a:ln>
        </p:spPr>
        <p:txBody>
          <a:bodyPr anchor="ctr"/>
          <a:p>
            <a:pPr algn="ctr">
              <a:lnSpc>
                <a:spcPct val="100000"/>
              </a:lnSpc>
            </a:pPr>
            <a:fld id="{9D54B0E9-32E6-431C-B673-0234C0C2528A}"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This presentation is an introductory course to the Java Collection Framework, the student will learn the following</a:t>
            </a: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Collection core interfaces and classes</a:t>
            </a:r>
            <a:endParaRPr b="0" lang="en-US" sz="1800" spc="-1" strike="noStrike">
              <a:solidFill>
                <a:srgbClr val="5f5f5f"/>
              </a:solidFill>
              <a:uFill>
                <a:solidFill>
                  <a:srgbClr val="ffffff"/>
                </a:solidFill>
              </a:uFill>
              <a:latin typeface="Arial"/>
            </a:endParaRPr>
          </a:p>
          <a:p>
            <a:pPr lvl="2" marL="826920" indent="-285480" algn="just">
              <a:lnSpc>
                <a:spcPct val="100000"/>
              </a:lnSpc>
              <a:buClr>
                <a:srgbClr val="5f5f5f"/>
              </a:buClr>
              <a:buFont typeface="Wingdings" charset="2"/>
              <a:buChar char=""/>
            </a:pPr>
            <a:r>
              <a:rPr b="0" lang="en-US" sz="1400" spc="-1" strike="noStrike">
                <a:solidFill>
                  <a:srgbClr val="5f5f5f"/>
                </a:solidFill>
                <a:uFill>
                  <a:solidFill>
                    <a:srgbClr val="ffffff"/>
                  </a:solidFill>
                </a:uFill>
                <a:latin typeface="Arial"/>
              </a:rPr>
              <a:t>Collections</a:t>
            </a:r>
            <a:endParaRPr b="0" lang="en-US" sz="1200" spc="-1" strike="noStrike">
              <a:solidFill>
                <a:srgbClr val="2b2d2e"/>
              </a:solidFill>
              <a:uFill>
                <a:solidFill>
                  <a:srgbClr val="ffffff"/>
                </a:solidFill>
              </a:uFill>
              <a:latin typeface="Arial"/>
            </a:endParaRPr>
          </a:p>
          <a:p>
            <a:pPr lvl="2" marL="826920" indent="-285480" algn="just">
              <a:lnSpc>
                <a:spcPct val="100000"/>
              </a:lnSpc>
              <a:buClr>
                <a:srgbClr val="5f5f5f"/>
              </a:buClr>
              <a:buFont typeface="Wingdings" charset="2"/>
              <a:buChar char=""/>
            </a:pPr>
            <a:r>
              <a:rPr b="0" lang="en-US" sz="1400" spc="-1" strike="noStrike">
                <a:solidFill>
                  <a:srgbClr val="5f5f5f"/>
                </a:solidFill>
                <a:uFill>
                  <a:solidFill>
                    <a:srgbClr val="ffffff"/>
                  </a:solidFill>
                </a:uFill>
                <a:latin typeface="Arial"/>
              </a:rPr>
              <a:t>List</a:t>
            </a:r>
            <a:endParaRPr b="0" lang="en-US" sz="1200" spc="-1" strike="noStrike">
              <a:solidFill>
                <a:srgbClr val="2b2d2e"/>
              </a:solidFill>
              <a:uFill>
                <a:solidFill>
                  <a:srgbClr val="ffffff"/>
                </a:solidFill>
              </a:uFill>
              <a:latin typeface="Arial"/>
            </a:endParaRPr>
          </a:p>
          <a:p>
            <a:pPr lvl="2" marL="826920" indent="-285480" algn="just">
              <a:lnSpc>
                <a:spcPct val="100000"/>
              </a:lnSpc>
              <a:buClr>
                <a:srgbClr val="5f5f5f"/>
              </a:buClr>
              <a:buFont typeface="Wingdings" charset="2"/>
              <a:buChar char=""/>
            </a:pPr>
            <a:r>
              <a:rPr b="0" lang="en-US" sz="1400" spc="-1" strike="noStrike">
                <a:solidFill>
                  <a:srgbClr val="5f5f5f"/>
                </a:solidFill>
                <a:uFill>
                  <a:solidFill>
                    <a:srgbClr val="ffffff"/>
                  </a:solidFill>
                </a:uFill>
                <a:latin typeface="Arial"/>
              </a:rPr>
              <a:t>Map</a:t>
            </a:r>
            <a:endParaRPr b="0" lang="en-US" sz="1200" spc="-1" strike="noStrike">
              <a:solidFill>
                <a:srgbClr val="2b2d2e"/>
              </a:solidFill>
              <a:uFill>
                <a:solidFill>
                  <a:srgbClr val="ffffff"/>
                </a:solidFill>
              </a:uFill>
              <a:latin typeface="Arial"/>
            </a:endParaRPr>
          </a:p>
          <a:p>
            <a:pPr lvl="2" marL="826920" indent="-285480" algn="just">
              <a:lnSpc>
                <a:spcPct val="100000"/>
              </a:lnSpc>
              <a:buClr>
                <a:srgbClr val="5f5f5f"/>
              </a:buClr>
              <a:buFont typeface="Wingdings" charset="2"/>
              <a:buChar char=""/>
            </a:pPr>
            <a:r>
              <a:rPr b="0" lang="en-US" sz="1400" spc="-1" strike="noStrike">
                <a:solidFill>
                  <a:srgbClr val="5f5f5f"/>
                </a:solidFill>
                <a:uFill>
                  <a:solidFill>
                    <a:srgbClr val="ffffff"/>
                  </a:solidFill>
                </a:uFill>
                <a:latin typeface="Arial"/>
              </a:rPr>
              <a:t>Set</a:t>
            </a:r>
            <a:endParaRPr b="0" lang="en-US" sz="1200" spc="-1" strike="noStrike">
              <a:solidFill>
                <a:srgbClr val="2b2d2e"/>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13"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AGENDA</a:t>
            </a:r>
            <a:endParaRPr b="0" lang="en-US" sz="3000" spc="-1" strike="noStrike">
              <a:solidFill>
                <a:srgbClr val="2b2d2e"/>
              </a:solidFill>
              <a:uFill>
                <a:solidFill>
                  <a:srgbClr val="ffffff"/>
                </a:solidFill>
              </a:uFill>
              <a:latin typeface="Arial"/>
            </a:endParaRPr>
          </a:p>
        </p:txBody>
      </p:sp>
      <p:sp>
        <p:nvSpPr>
          <p:cNvPr id="214" name="TextShape 3"/>
          <p:cNvSpPr txBox="1"/>
          <p:nvPr/>
        </p:nvSpPr>
        <p:spPr>
          <a:xfrm>
            <a:off x="8744760" y="6453360"/>
            <a:ext cx="503640" cy="292680"/>
          </a:xfrm>
          <a:prstGeom prst="rect">
            <a:avLst/>
          </a:prstGeom>
          <a:noFill/>
          <a:ln>
            <a:noFill/>
          </a:ln>
        </p:spPr>
        <p:txBody>
          <a:bodyPr anchor="ctr"/>
          <a:p>
            <a:pPr algn="ctr">
              <a:lnSpc>
                <a:spcPct val="100000"/>
              </a:lnSpc>
            </a:pPr>
            <a:fld id="{3CC33823-D545-4442-BD45-DB4EFD8825AF}"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932000" y="2528280"/>
            <a:ext cx="3517200" cy="2268360"/>
          </a:xfrm>
          <a:prstGeom prst="rect">
            <a:avLst/>
          </a:prstGeom>
          <a:noFill/>
          <a:ln>
            <a:noFill/>
          </a:ln>
        </p:spPr>
        <p:txBody>
          <a:bodyPr/>
          <a:p>
            <a:pPr>
              <a:lnSpc>
                <a:spcPts val="1341"/>
              </a:lnSpc>
            </a:pPr>
            <a:r>
              <a:rPr b="1" lang="en-US" sz="2400" spc="-1" strike="noStrike">
                <a:solidFill>
                  <a:srgbClr val="ffffff"/>
                </a:solidFill>
                <a:uFill>
                  <a:solidFill>
                    <a:srgbClr val="ffffff"/>
                  </a:solidFill>
                </a:uFill>
                <a:latin typeface="Arial"/>
              </a:rPr>
              <a:t>WHAT IS GENERICS COLLECTIONS?</a:t>
            </a:r>
            <a:endParaRPr b="0" lang="en-US" sz="3000" spc="-1" strike="noStrike">
              <a:solidFill>
                <a:srgbClr val="2b2d2e"/>
              </a:solidFill>
              <a:uFill>
                <a:solidFill>
                  <a:srgbClr val="ffffff"/>
                </a:solidFill>
              </a:uFill>
              <a:latin typeface="Arial"/>
            </a:endParaRPr>
          </a:p>
        </p:txBody>
      </p:sp>
      <p:sp>
        <p:nvSpPr>
          <p:cNvPr id="216" name="TextShape 2"/>
          <p:cNvSpPr txBox="1"/>
          <p:nvPr/>
        </p:nvSpPr>
        <p:spPr>
          <a:xfrm>
            <a:off x="8744760" y="6453360"/>
            <a:ext cx="503640" cy="292680"/>
          </a:xfrm>
          <a:prstGeom prst="rect">
            <a:avLst/>
          </a:prstGeom>
          <a:noFill/>
          <a:ln>
            <a:noFill/>
          </a:ln>
        </p:spPr>
        <p:txBody>
          <a:bodyPr anchor="ctr"/>
          <a:p>
            <a:pPr algn="ctr">
              <a:lnSpc>
                <a:spcPct val="100000"/>
              </a:lnSpc>
            </a:pPr>
            <a:fld id="{4C727770-9E32-4CEB-9E5B-38A6F3EAE090}"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Prior to Java 2, Java provided ad hoc classes such as </a:t>
            </a:r>
            <a:r>
              <a:rPr b="1" lang="en-US" sz="1800" spc="-1" strike="noStrike">
                <a:solidFill>
                  <a:srgbClr val="5f5f5f"/>
                </a:solidFill>
                <a:uFill>
                  <a:solidFill>
                    <a:srgbClr val="ffffff"/>
                  </a:solidFill>
                </a:uFill>
                <a:latin typeface="Arial"/>
              </a:rPr>
              <a:t>Dictionary, Vector, Stack</a:t>
            </a:r>
            <a:r>
              <a:rPr b="0" lang="en-US" sz="1800" spc="-1" strike="noStrike">
                <a:solidFill>
                  <a:srgbClr val="5f5f5f"/>
                </a:solidFill>
                <a:uFill>
                  <a:solidFill>
                    <a:srgbClr val="ffffff"/>
                  </a:solidFill>
                </a:uFill>
                <a:latin typeface="Arial"/>
              </a:rPr>
              <a:t>, and</a:t>
            </a:r>
            <a:r>
              <a:rPr b="1" lang="en-US" sz="1800" spc="-1" strike="noStrike">
                <a:solidFill>
                  <a:srgbClr val="5f5f5f"/>
                </a:solidFill>
                <a:uFill>
                  <a:solidFill>
                    <a:srgbClr val="ffffff"/>
                  </a:solidFill>
                </a:uFill>
                <a:latin typeface="Arial"/>
              </a:rPr>
              <a:t>Properties</a:t>
            </a:r>
            <a:r>
              <a:rPr b="0" lang="en-US" sz="1800" spc="-1" strike="noStrike">
                <a:solidFill>
                  <a:srgbClr val="5f5f5f"/>
                </a:solidFill>
                <a:uFill>
                  <a:solidFill>
                    <a:srgbClr val="ffffff"/>
                  </a:solidFill>
                </a:uFill>
                <a:latin typeface="Arial"/>
              </a:rPr>
              <a:t> to store and manipulate groups of objects. Although these classes were quite useful, they lacked a central, unifying theme. </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Thus, the way that you used Vector was different from the way that you used Properties.</a:t>
            </a:r>
            <a:endParaRPr b="0" lang="en-US" sz="1800" spc="-1" strike="noStrike">
              <a:solidFill>
                <a:srgbClr val="5f5f5f"/>
              </a:solidFill>
              <a:uFill>
                <a:solidFill>
                  <a:srgbClr val="ffffff"/>
                </a:solidFill>
              </a:uFill>
              <a:latin typeface="Arial"/>
            </a:endParaRPr>
          </a:p>
        </p:txBody>
      </p:sp>
      <p:sp>
        <p:nvSpPr>
          <p:cNvPr id="218"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COLLECTIONS IN A NUTSHELL</a:t>
            </a:r>
            <a:endParaRPr b="0" lang="en-US" sz="3000" spc="-1" strike="noStrike">
              <a:solidFill>
                <a:srgbClr val="2b2d2e"/>
              </a:solidFill>
              <a:uFill>
                <a:solidFill>
                  <a:srgbClr val="ffffff"/>
                </a:solidFill>
              </a:uFill>
              <a:latin typeface="Arial"/>
            </a:endParaRPr>
          </a:p>
        </p:txBody>
      </p:sp>
      <p:sp>
        <p:nvSpPr>
          <p:cNvPr id="219" name="TextShape 3"/>
          <p:cNvSpPr txBox="1"/>
          <p:nvPr/>
        </p:nvSpPr>
        <p:spPr>
          <a:xfrm>
            <a:off x="8744760" y="6453360"/>
            <a:ext cx="503640" cy="292680"/>
          </a:xfrm>
          <a:prstGeom prst="rect">
            <a:avLst/>
          </a:prstGeom>
          <a:noFill/>
          <a:ln>
            <a:noFill/>
          </a:ln>
        </p:spPr>
        <p:txBody>
          <a:bodyPr anchor="ctr"/>
          <a:p>
            <a:pPr algn="ctr">
              <a:lnSpc>
                <a:spcPct val="100000"/>
              </a:lnSpc>
            </a:pPr>
            <a:fld id="{0AEBA29A-676D-4C4F-BBCC-BABA3EF0C778}"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98064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collections framework was designed to meet several goals.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framework had to be high-performance. The implementations for the fundamental collections (dynamic arrays, linked lists, trees, and hashtables) are highly efficient.</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framework had to allow different types of collections to work in a similar manner and with a high degree of interoperability.</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Extending and/or adapting a collection had to be easy.</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Towards this end, the entire collections framework is designed around a set of standard interfaces. Several standard implementations such as </a:t>
            </a:r>
            <a:r>
              <a:rPr b="1" lang="en-US" sz="1800" spc="-1" strike="noStrike">
                <a:solidFill>
                  <a:srgbClr val="5f5f5f"/>
                </a:solidFill>
                <a:uFill>
                  <a:solidFill>
                    <a:srgbClr val="ffffff"/>
                  </a:solidFill>
                </a:uFill>
                <a:latin typeface="Arial"/>
              </a:rPr>
              <a:t>LinkedList, HashSet,</a:t>
            </a:r>
            <a:r>
              <a:rPr b="0" lang="en-US" sz="1800" spc="-1" strike="noStrike">
                <a:solidFill>
                  <a:srgbClr val="5f5f5f"/>
                </a:solidFill>
                <a:uFill>
                  <a:solidFill>
                    <a:srgbClr val="ffffff"/>
                  </a:solidFill>
                </a:uFill>
                <a:latin typeface="Arial"/>
              </a:rPr>
              <a:t> and </a:t>
            </a:r>
            <a:r>
              <a:rPr b="1" lang="en-US" sz="1800" spc="-1" strike="noStrike">
                <a:solidFill>
                  <a:srgbClr val="5f5f5f"/>
                </a:solidFill>
                <a:uFill>
                  <a:solidFill>
                    <a:srgbClr val="ffffff"/>
                  </a:solidFill>
                </a:uFill>
                <a:latin typeface="Arial"/>
              </a:rPr>
              <a:t>TreeSet</a:t>
            </a:r>
            <a:r>
              <a:rPr b="0" lang="en-US" sz="1800" spc="-1" strike="noStrike">
                <a:solidFill>
                  <a:srgbClr val="5f5f5f"/>
                </a:solidFill>
                <a:uFill>
                  <a:solidFill>
                    <a:srgbClr val="ffffff"/>
                  </a:solidFill>
                </a:uFill>
                <a:latin typeface="Arial"/>
              </a:rPr>
              <a:t>, of these interfaces are provided that you may use as-is and you may also implement your own collection, if you choose.</a:t>
            </a:r>
            <a:endParaRPr b="0" lang="en-US" sz="1800" spc="-1" strike="noStrike">
              <a:solidFill>
                <a:srgbClr val="5f5f5f"/>
              </a:solidFill>
              <a:uFill>
                <a:solidFill>
                  <a:srgbClr val="ffffff"/>
                </a:solidFill>
              </a:uFill>
              <a:latin typeface="Arial"/>
            </a:endParaRPr>
          </a:p>
        </p:txBody>
      </p:sp>
      <p:sp>
        <p:nvSpPr>
          <p:cNvPr id="221"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WHAT FOR?</a:t>
            </a:r>
            <a:endParaRPr b="0" lang="en-US" sz="3000" spc="-1" strike="noStrike">
              <a:solidFill>
                <a:srgbClr val="2b2d2e"/>
              </a:solidFill>
              <a:uFill>
                <a:solidFill>
                  <a:srgbClr val="ffffff"/>
                </a:solidFill>
              </a:uFill>
              <a:latin typeface="Arial"/>
            </a:endParaRPr>
          </a:p>
        </p:txBody>
      </p:sp>
      <p:sp>
        <p:nvSpPr>
          <p:cNvPr id="222" name="TextShape 3"/>
          <p:cNvSpPr txBox="1"/>
          <p:nvPr/>
        </p:nvSpPr>
        <p:spPr>
          <a:xfrm>
            <a:off x="8744760" y="6453360"/>
            <a:ext cx="503640" cy="292680"/>
          </a:xfrm>
          <a:prstGeom prst="rect">
            <a:avLst/>
          </a:prstGeom>
          <a:noFill/>
          <a:ln>
            <a:noFill/>
          </a:ln>
        </p:spPr>
        <p:txBody>
          <a:bodyPr anchor="ctr"/>
          <a:p>
            <a:pPr algn="ctr">
              <a:lnSpc>
                <a:spcPct val="100000"/>
              </a:lnSpc>
            </a:pPr>
            <a:fld id="{D514E53F-A82C-4998-B97F-FC3A3FC8DBAF}"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932000" y="2528280"/>
            <a:ext cx="3517200" cy="2268360"/>
          </a:xfrm>
          <a:prstGeom prst="rect">
            <a:avLst/>
          </a:prstGeom>
          <a:noFill/>
          <a:ln>
            <a:noFill/>
          </a:ln>
        </p:spPr>
        <p:txBody>
          <a:bodyPr/>
          <a:p>
            <a:pPr>
              <a:lnSpc>
                <a:spcPts val="1341"/>
              </a:lnSpc>
            </a:pPr>
            <a:r>
              <a:rPr b="1" lang="en-US" sz="4000" spc="-1" strike="noStrike">
                <a:solidFill>
                  <a:srgbClr val="ffffff"/>
                </a:solidFill>
                <a:uFill>
                  <a:solidFill>
                    <a:srgbClr val="ffffff"/>
                  </a:solidFill>
                </a:uFill>
                <a:latin typeface="Arial"/>
              </a:rPr>
              <a:t>GENERAL CONCEPTS</a:t>
            </a:r>
            <a:endParaRPr b="0" lang="en-US" sz="3000" spc="-1" strike="noStrike">
              <a:solidFill>
                <a:srgbClr val="2b2d2e"/>
              </a:solidFill>
              <a:uFill>
                <a:solidFill>
                  <a:srgbClr val="ffffff"/>
                </a:solidFill>
              </a:uFill>
              <a:latin typeface="Arial"/>
            </a:endParaRPr>
          </a:p>
        </p:txBody>
      </p:sp>
      <p:sp>
        <p:nvSpPr>
          <p:cNvPr id="224" name="TextShape 2"/>
          <p:cNvSpPr txBox="1"/>
          <p:nvPr/>
        </p:nvSpPr>
        <p:spPr>
          <a:xfrm>
            <a:off x="8744760" y="6453360"/>
            <a:ext cx="503640" cy="292680"/>
          </a:xfrm>
          <a:prstGeom prst="rect">
            <a:avLst/>
          </a:prstGeom>
          <a:noFill/>
          <a:ln>
            <a:noFill/>
          </a:ln>
        </p:spPr>
        <p:txBody>
          <a:bodyPr anchor="ctr"/>
          <a:p>
            <a:pPr algn="ctr">
              <a:lnSpc>
                <a:spcPct val="100000"/>
              </a:lnSpc>
            </a:pPr>
            <a:fld id="{96B8C99E-0190-47BC-A5FF-7053F1E1098F}"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A collections framework is a unified architecture for representing and manipulating collections. All collections frameworks contain the following:</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1" lang="en-US" sz="1800" spc="-1" strike="noStrike">
                <a:solidFill>
                  <a:srgbClr val="5f5f5f"/>
                </a:solidFill>
                <a:uFill>
                  <a:solidFill>
                    <a:srgbClr val="ffffff"/>
                  </a:solidFill>
                </a:uFill>
                <a:latin typeface="Arial"/>
              </a:rPr>
              <a:t>Interfaces:</a:t>
            </a:r>
            <a:r>
              <a:rPr b="0" lang="en-US" sz="1800" spc="-1" strike="noStrike">
                <a:solidFill>
                  <a:srgbClr val="5f5f5f"/>
                </a:solidFill>
                <a:uFill>
                  <a:solidFill>
                    <a:srgbClr val="ffffff"/>
                  </a:solidFill>
                </a:uFill>
                <a:latin typeface="Arial"/>
              </a:rPr>
              <a:t> These are abstract data types that represent collections. Interfaces allow collections to be manipulated independently of the details of their representation. In object-oriented languages, interfaces generally form a hierarchy.</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1" lang="en-US" sz="1800" spc="-1" strike="noStrike">
                <a:solidFill>
                  <a:srgbClr val="5f5f5f"/>
                </a:solidFill>
                <a:uFill>
                  <a:solidFill>
                    <a:srgbClr val="ffffff"/>
                  </a:solidFill>
                </a:uFill>
                <a:latin typeface="Arial"/>
              </a:rPr>
              <a:t>Implementations, i.e., Classes:</a:t>
            </a:r>
            <a:r>
              <a:rPr b="0" lang="en-US" sz="1800" spc="-1" strike="noStrike">
                <a:solidFill>
                  <a:srgbClr val="5f5f5f"/>
                </a:solidFill>
                <a:uFill>
                  <a:solidFill>
                    <a:srgbClr val="ffffff"/>
                  </a:solidFill>
                </a:uFill>
                <a:latin typeface="Arial"/>
              </a:rPr>
              <a:t> These are the concrete implementations of the collection interfaces. In essence, they are reusable data structures.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1" lang="en-US" sz="1800" spc="-1" strike="noStrike">
                <a:solidFill>
                  <a:srgbClr val="5f5f5f"/>
                </a:solidFill>
                <a:uFill>
                  <a:solidFill>
                    <a:srgbClr val="ffffff"/>
                  </a:solidFill>
                </a:uFill>
                <a:latin typeface="Arial"/>
              </a:rPr>
              <a:t>Algorithms:</a:t>
            </a:r>
            <a:r>
              <a:rPr b="0" lang="en-US" sz="1800" spc="-1" strike="noStrike">
                <a:solidFill>
                  <a:srgbClr val="5f5f5f"/>
                </a:solidFill>
                <a:uFill>
                  <a:solidFill>
                    <a:srgbClr val="ffffff"/>
                  </a:solidFill>
                </a:uFill>
                <a:latin typeface="Arial"/>
              </a:rPr>
              <a:t>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26"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GENERAL CONCEPTS</a:t>
            </a:r>
            <a:endParaRPr b="0" lang="en-US" sz="3000" spc="-1" strike="noStrike">
              <a:solidFill>
                <a:srgbClr val="2b2d2e"/>
              </a:solidFill>
              <a:uFill>
                <a:solidFill>
                  <a:srgbClr val="ffffff"/>
                </a:solidFill>
              </a:uFill>
              <a:latin typeface="Arial"/>
            </a:endParaRPr>
          </a:p>
        </p:txBody>
      </p:sp>
      <p:sp>
        <p:nvSpPr>
          <p:cNvPr id="227" name="TextShape 3"/>
          <p:cNvSpPr txBox="1"/>
          <p:nvPr/>
        </p:nvSpPr>
        <p:spPr>
          <a:xfrm>
            <a:off x="8744760" y="6453360"/>
            <a:ext cx="503640" cy="292680"/>
          </a:xfrm>
          <a:prstGeom prst="rect">
            <a:avLst/>
          </a:prstGeom>
          <a:noFill/>
          <a:ln>
            <a:noFill/>
          </a:ln>
        </p:spPr>
        <p:txBody>
          <a:bodyPr anchor="ctr"/>
          <a:p>
            <a:pPr algn="ctr">
              <a:lnSpc>
                <a:spcPct val="100000"/>
              </a:lnSpc>
            </a:pPr>
            <a:fld id="{A7FC4C73-D232-4037-A3B2-B36940C300B3}"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The java.util package contains a group of interfaces referred to as the collections</a:t>
            </a:r>
            <a:r>
              <a:rPr b="0" i="1" lang="en-US" sz="1600" spc="-1" strike="noStrike">
                <a:solidFill>
                  <a:srgbClr val="5f5f5f"/>
                </a:solidFill>
                <a:uFill>
                  <a:solidFill>
                    <a:srgbClr val="ffffff"/>
                  </a:solidFill>
                </a:uFill>
                <a:latin typeface="Arial"/>
              </a:rPr>
              <a:t> </a:t>
            </a:r>
            <a:r>
              <a:rPr b="0" lang="en-US" sz="1600" spc="-1" strike="noStrike">
                <a:solidFill>
                  <a:srgbClr val="5f5f5f"/>
                </a:solidFill>
                <a:uFill>
                  <a:solidFill>
                    <a:srgbClr val="ffffff"/>
                  </a:solidFill>
                </a:uFill>
                <a:latin typeface="Arial"/>
              </a:rPr>
              <a:t>interfaces</a:t>
            </a:r>
            <a:r>
              <a:rPr b="0" i="1" lang="en-US" sz="1600" spc="-1" strike="noStrike">
                <a:solidFill>
                  <a:srgbClr val="5f5f5f"/>
                </a:solidFill>
                <a:uFill>
                  <a:solidFill>
                    <a:srgbClr val="ffffff"/>
                  </a:solidFill>
                </a:uFill>
                <a:latin typeface="Arial"/>
              </a:rPr>
              <a:t> </a:t>
            </a:r>
            <a:r>
              <a:rPr b="0" lang="en-US" sz="1600" spc="-1" strike="noStrike">
                <a:solidFill>
                  <a:srgbClr val="5f5f5f"/>
                </a:solidFill>
                <a:uFill>
                  <a:solidFill>
                    <a:srgbClr val="ffffff"/>
                  </a:solidFill>
                </a:uFill>
                <a:latin typeface="Arial"/>
              </a:rPr>
              <a:t>to represent the various types of collections. The root interface of the collections interfaces is Collection. There are different types of collections, and the sub interfaces of Collection reflect these various types of collections, as follows:</a:t>
            </a: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1" lang="en-US" sz="1600" spc="-1" strike="noStrike">
                <a:solidFill>
                  <a:srgbClr val="5f5f5f"/>
                </a:solidFill>
                <a:uFill>
                  <a:solidFill>
                    <a:srgbClr val="ffffff"/>
                  </a:solidFill>
                </a:uFill>
                <a:latin typeface="Arial"/>
              </a:rPr>
              <a:t>Lists </a:t>
            </a:r>
            <a:r>
              <a:rPr b="0" lang="en-US" sz="1600" spc="-1" strike="noStrike">
                <a:solidFill>
                  <a:srgbClr val="5f5f5f"/>
                </a:solidFill>
                <a:uFill>
                  <a:solidFill>
                    <a:srgbClr val="ffffff"/>
                  </a:solidFill>
                </a:uFill>
                <a:latin typeface="Arial"/>
              </a:rPr>
              <a:t>A list</a:t>
            </a:r>
            <a:r>
              <a:rPr b="0" i="1" lang="en-US" sz="1600" spc="-1" strike="noStrike">
                <a:solidFill>
                  <a:srgbClr val="5f5f5f"/>
                </a:solidFill>
                <a:uFill>
                  <a:solidFill>
                    <a:srgbClr val="ffffff"/>
                  </a:solidFill>
                </a:uFill>
                <a:latin typeface="Arial"/>
              </a:rPr>
              <a:t> </a:t>
            </a:r>
            <a:r>
              <a:rPr b="0" lang="en-US" sz="1600" spc="-1" strike="noStrike">
                <a:solidFill>
                  <a:srgbClr val="5f5f5f"/>
                </a:solidFill>
                <a:uFill>
                  <a:solidFill>
                    <a:srgbClr val="ffffff"/>
                  </a:solidFill>
                </a:uFill>
                <a:latin typeface="Arial"/>
              </a:rPr>
              <a:t>is an ordered collection of elements that allows duplicate entries. Lists implement the List interface, and elements in a list can be accessed by an integer index.</a:t>
            </a: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1" lang="en-US" sz="1600" spc="-1" strike="noStrike">
                <a:solidFill>
                  <a:srgbClr val="5f5f5f"/>
                </a:solidFill>
                <a:uFill>
                  <a:solidFill>
                    <a:srgbClr val="ffffff"/>
                  </a:solidFill>
                </a:uFill>
                <a:latin typeface="Arial"/>
              </a:rPr>
              <a:t>Sets </a:t>
            </a:r>
            <a:r>
              <a:rPr b="0" lang="en-US" sz="1600" spc="-1" strike="noStrike">
                <a:solidFill>
                  <a:srgbClr val="5f5f5f"/>
                </a:solidFill>
                <a:uFill>
                  <a:solidFill>
                    <a:srgbClr val="ffffff"/>
                  </a:solidFill>
                </a:uFill>
                <a:latin typeface="Arial"/>
              </a:rPr>
              <a:t>A </a:t>
            </a:r>
            <a:r>
              <a:rPr b="0" i="1" lang="en-US" sz="1600" spc="-1" strike="noStrike">
                <a:solidFill>
                  <a:srgbClr val="5f5f5f"/>
                </a:solidFill>
                <a:uFill>
                  <a:solidFill>
                    <a:srgbClr val="ffffff"/>
                  </a:solidFill>
                </a:uFill>
                <a:latin typeface="Arial"/>
              </a:rPr>
              <a:t>set </a:t>
            </a:r>
            <a:r>
              <a:rPr b="0" lang="en-US" sz="1600" spc="-1" strike="noStrike">
                <a:solidFill>
                  <a:srgbClr val="5f5f5f"/>
                </a:solidFill>
                <a:uFill>
                  <a:solidFill>
                    <a:srgbClr val="ffffff"/>
                  </a:solidFill>
                </a:uFill>
                <a:latin typeface="Arial"/>
              </a:rPr>
              <a:t>is a collection that does not allow duplicate entries. Sets implement the Set interface.</a:t>
            </a: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1" lang="en-US" sz="1600" spc="-1" strike="noStrike">
                <a:solidFill>
                  <a:srgbClr val="5f5f5f"/>
                </a:solidFill>
                <a:uFill>
                  <a:solidFill>
                    <a:srgbClr val="ffffff"/>
                  </a:solidFill>
                </a:uFill>
                <a:latin typeface="Arial"/>
              </a:rPr>
              <a:t>Maps </a:t>
            </a:r>
            <a:r>
              <a:rPr b="0" lang="en-US" sz="1600" spc="-1" strike="noStrike">
                <a:solidFill>
                  <a:srgbClr val="5f5f5f"/>
                </a:solidFill>
                <a:uFill>
                  <a:solidFill>
                    <a:srgbClr val="ffffff"/>
                  </a:solidFill>
                </a:uFill>
                <a:latin typeface="Arial"/>
              </a:rPr>
              <a:t>A map</a:t>
            </a:r>
            <a:r>
              <a:rPr b="0" i="1" lang="en-US" sz="1600" spc="-1" strike="noStrike">
                <a:solidFill>
                  <a:srgbClr val="5f5f5f"/>
                </a:solidFill>
                <a:uFill>
                  <a:solidFill>
                    <a:srgbClr val="ffffff"/>
                  </a:solidFill>
                </a:uFill>
                <a:latin typeface="Arial"/>
              </a:rPr>
              <a:t> </a:t>
            </a:r>
            <a:r>
              <a:rPr b="0" lang="en-US" sz="1600" spc="-1" strike="noStrike">
                <a:solidFill>
                  <a:srgbClr val="5f5f5f"/>
                </a:solidFill>
                <a:uFill>
                  <a:solidFill>
                    <a:srgbClr val="ffffff"/>
                  </a:solidFill>
                </a:uFill>
                <a:latin typeface="Arial"/>
              </a:rPr>
              <a:t>is a collection that maps keys to values, with no duplicate keys allowed.</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The elements in a map are key - value pairs. Maps implement the Map interface, which is unique because the Map interface is not a sub interface of Collection like the other types of collections.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29"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GENERAL CONCEPTS - COLLECTIONS BASIC CLASSES AND INTERFACES</a:t>
            </a:r>
            <a:endParaRPr b="0" lang="en-US" sz="3000" spc="-1" strike="noStrike">
              <a:solidFill>
                <a:srgbClr val="2b2d2e"/>
              </a:solidFill>
              <a:uFill>
                <a:solidFill>
                  <a:srgbClr val="ffffff"/>
                </a:solidFill>
              </a:uFill>
              <a:latin typeface="Arial"/>
            </a:endParaRPr>
          </a:p>
        </p:txBody>
      </p:sp>
      <p:sp>
        <p:nvSpPr>
          <p:cNvPr id="230" name="TextShape 3"/>
          <p:cNvSpPr txBox="1"/>
          <p:nvPr/>
        </p:nvSpPr>
        <p:spPr>
          <a:xfrm>
            <a:off x="8744760" y="6453360"/>
            <a:ext cx="503640" cy="292680"/>
          </a:xfrm>
          <a:prstGeom prst="rect">
            <a:avLst/>
          </a:prstGeom>
          <a:noFill/>
          <a:ln>
            <a:noFill/>
          </a:ln>
        </p:spPr>
        <p:txBody>
          <a:bodyPr anchor="ctr"/>
          <a:p>
            <a:pPr algn="ctr">
              <a:lnSpc>
                <a:spcPct val="100000"/>
              </a:lnSpc>
            </a:pPr>
            <a:fld id="{64781AB3-43CE-4A05-BAEF-A4127E7A29BC}"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PPT_Public_PT_2013.potx</Template>
  <TotalTime>1743</TotalTime>
  <Application>LibreOffice/5.1.4.2$Linux_X86_64 LibreOffice_project/10m0$Build-2</Application>
  <Words>1551</Words>
  <Paragraphs>208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2013-06-24T14:44:35Z</dcterms:created>
  <dc:creator>Joel Gerardo Solis Rodríguez</dc:creator>
  <dc:description/>
  <dc:language>en-US</dc:language>
  <cp:lastModifiedBy/>
  <dcterms:modified xsi:type="dcterms:W3CDTF">2016-11-18T17:24:50Z</dcterms:modified>
  <cp:revision>365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