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3.png" ContentType="image/png"/>
  <Override PartName="/ppt/media/image10.png" ContentType="image/png"/>
  <Override PartName="/ppt/media/image24.png" ContentType="image/png"/>
  <Override PartName="/ppt/media/image9.png" ContentType="image/png"/>
  <Override PartName="/ppt/media/image8.wmf" ContentType="image/x-wmf"/>
  <Override PartName="/ppt/media/image1.jpeg" ContentType="image/jpeg"/>
  <Override PartName="/ppt/media/image11.wmf" ContentType="image/x-wmf"/>
  <Override PartName="/ppt/media/image3.png" ContentType="image/png"/>
  <Override PartName="/ppt/media/image7.png" ContentType="image/png"/>
  <Override PartName="/ppt/media/image22.png" ContentType="image/png"/>
  <Override PartName="/ppt/media/image5.wmf" ContentType="image/x-wmf"/>
  <Override PartName="/ppt/media/image4.png" ContentType="image/png"/>
  <Override PartName="/ppt/media/image12.wmf" ContentType="image/x-wmf"/>
  <Override PartName="/ppt/media/image13.png" ContentType="image/png"/>
  <Override PartName="/ppt/media/image14.png" ContentType="image/png"/>
  <Override PartName="/ppt/media/image15.wmf" ContentType="image/x-wmf"/>
  <Override PartName="/ppt/media/image16.png" ContentType="image/png"/>
  <Override PartName="/ppt/media/image17.png" ContentType="image/png"/>
  <Override PartName="/ppt/media/image2.wmf" ContentType="image/x-wmf"/>
  <Override PartName="/ppt/media/image18.png" ContentType="image/png"/>
  <Override PartName="/ppt/media/image19.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8"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9"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31"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2"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3"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4"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36"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37"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38" name="" descr=""/>
          <p:cNvPicPr/>
          <p:nvPr/>
        </p:nvPicPr>
        <p:blipFill>
          <a:blip r:embed="rId2"/>
          <a:stretch/>
        </p:blipFill>
        <p:spPr>
          <a:xfrm>
            <a:off x="2838960" y="3075120"/>
            <a:ext cx="684000" cy="545760"/>
          </a:xfrm>
          <a:prstGeom prst="rect">
            <a:avLst/>
          </a:prstGeom>
          <a:ln>
            <a:noFill/>
          </a:ln>
        </p:spPr>
      </p:pic>
      <p:pic>
        <p:nvPicPr>
          <p:cNvPr id="39" name="" descr=""/>
          <p:cNvPicPr/>
          <p:nvPr/>
        </p:nvPicPr>
        <p:blipFill>
          <a:blip r:embed="rId3"/>
          <a:stretch/>
        </p:blipFill>
        <p:spPr>
          <a:xfrm>
            <a:off x="2838960" y="3075120"/>
            <a:ext cx="684000" cy="545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49"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1"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3"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54"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58"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59"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0"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62"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3"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4"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66"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7"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68"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0"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1"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3"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4"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5"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6"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78"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79"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80" name="" descr=""/>
          <p:cNvPicPr/>
          <p:nvPr/>
        </p:nvPicPr>
        <p:blipFill>
          <a:blip r:embed="rId2"/>
          <a:stretch/>
        </p:blipFill>
        <p:spPr>
          <a:xfrm>
            <a:off x="2838960" y="3075120"/>
            <a:ext cx="684000" cy="545760"/>
          </a:xfrm>
          <a:prstGeom prst="rect">
            <a:avLst/>
          </a:prstGeom>
          <a:ln>
            <a:noFill/>
          </a:ln>
        </p:spPr>
      </p:pic>
      <p:pic>
        <p:nvPicPr>
          <p:cNvPr id="81" name="" descr=""/>
          <p:cNvPicPr/>
          <p:nvPr/>
        </p:nvPicPr>
        <p:blipFill>
          <a:blip r:embed="rId3"/>
          <a:stretch/>
        </p:blipFill>
        <p:spPr>
          <a:xfrm>
            <a:off x="2838960" y="3075120"/>
            <a:ext cx="684000" cy="545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89"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1"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3"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94"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98"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99"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0"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02"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3"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4"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06"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7"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08"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0"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1"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3"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4"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5"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6"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8"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19"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120" name="" descr=""/>
          <p:cNvPicPr/>
          <p:nvPr/>
        </p:nvPicPr>
        <p:blipFill>
          <a:blip r:embed="rId2"/>
          <a:stretch/>
        </p:blipFill>
        <p:spPr>
          <a:xfrm>
            <a:off x="2838960" y="3075120"/>
            <a:ext cx="684000" cy="545760"/>
          </a:xfrm>
          <a:prstGeom prst="rect">
            <a:avLst/>
          </a:prstGeom>
          <a:ln>
            <a:noFill/>
          </a:ln>
        </p:spPr>
      </p:pic>
      <p:pic>
        <p:nvPicPr>
          <p:cNvPr id="121" name="" descr=""/>
          <p:cNvPicPr/>
          <p:nvPr/>
        </p:nvPicPr>
        <p:blipFill>
          <a:blip r:embed="rId3"/>
          <a:stretch/>
        </p:blipFill>
        <p:spPr>
          <a:xfrm>
            <a:off x="2838960" y="3075120"/>
            <a:ext cx="684000" cy="545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4"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6"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1"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2"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38"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39"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43"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4"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5"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47"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8"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49"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1"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2"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3"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5"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6"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58"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59"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0"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1"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63"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64"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165" name="" descr=""/>
          <p:cNvPicPr/>
          <p:nvPr/>
        </p:nvPicPr>
        <p:blipFill>
          <a:blip r:embed="rId2"/>
          <a:stretch/>
        </p:blipFill>
        <p:spPr>
          <a:xfrm>
            <a:off x="2838960" y="3075120"/>
            <a:ext cx="684000" cy="545760"/>
          </a:xfrm>
          <a:prstGeom prst="rect">
            <a:avLst/>
          </a:prstGeom>
          <a:ln>
            <a:noFill/>
          </a:ln>
        </p:spPr>
      </p:pic>
      <p:pic>
        <p:nvPicPr>
          <p:cNvPr id="166" name="" descr=""/>
          <p:cNvPicPr/>
          <p:nvPr/>
        </p:nvPicPr>
        <p:blipFill>
          <a:blip r:embed="rId3"/>
          <a:stretch/>
        </p:blipFill>
        <p:spPr>
          <a:xfrm>
            <a:off x="2838960" y="3075120"/>
            <a:ext cx="684000" cy="545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5"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7"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79"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0"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84"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5"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6"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88"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9"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0"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2"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3"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4"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6"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97"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99"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0"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1"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2"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04"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05"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206" name="" descr=""/>
          <p:cNvPicPr/>
          <p:nvPr/>
        </p:nvPicPr>
        <p:blipFill>
          <a:blip r:embed="rId2"/>
          <a:stretch/>
        </p:blipFill>
        <p:spPr>
          <a:xfrm>
            <a:off x="2838960" y="3075120"/>
            <a:ext cx="684000" cy="545760"/>
          </a:xfrm>
          <a:prstGeom prst="rect">
            <a:avLst/>
          </a:prstGeom>
          <a:ln>
            <a:noFill/>
          </a:ln>
        </p:spPr>
      </p:pic>
      <p:pic>
        <p:nvPicPr>
          <p:cNvPr id="207" name="" descr=""/>
          <p:cNvPicPr/>
          <p:nvPr/>
        </p:nvPicPr>
        <p:blipFill>
          <a:blip r:embed="rId3"/>
          <a:stretch/>
        </p:blipFill>
        <p:spPr>
          <a:xfrm>
            <a:off x="2838960" y="3075120"/>
            <a:ext cx="684000" cy="5457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18" name="PlaceHolder 2"/>
          <p:cNvSpPr>
            <a:spLocks noGrp="1"/>
          </p:cNvSpPr>
          <p:nvPr>
            <p:ph type="subTitle"/>
          </p:nvPr>
        </p:nvSpPr>
        <p:spPr>
          <a:xfrm>
            <a:off x="1475640" y="3075120"/>
            <a:ext cx="3411000" cy="545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20"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22"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23" name="PlaceHolder 3"/>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27"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28"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29"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31"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32"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33"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35"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36"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37"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16"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7" name="PlaceHolder 3"/>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18" name="PlaceHolder 4"/>
          <p:cNvSpPr>
            <a:spLocks noGrp="1"/>
          </p:cNvSpPr>
          <p:nvPr>
            <p:ph type="body"/>
          </p:nvPr>
        </p:nvSpPr>
        <p:spPr>
          <a:xfrm>
            <a:off x="32234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39" name="PlaceHolder 2"/>
          <p:cNvSpPr>
            <a:spLocks noGrp="1"/>
          </p:cNvSpPr>
          <p:nvPr>
            <p:ph type="body"/>
          </p:nvPr>
        </p:nvSpPr>
        <p:spPr>
          <a:xfrm>
            <a:off x="1475640" y="307512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40" name="PlaceHolder 3"/>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42"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43"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44"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45" name="PlaceHolder 5"/>
          <p:cNvSpPr>
            <a:spLocks noGrp="1"/>
          </p:cNvSpPr>
          <p:nvPr>
            <p:ph type="body"/>
          </p:nvPr>
        </p:nvSpPr>
        <p:spPr>
          <a:xfrm>
            <a:off x="14756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47" name="PlaceHolder 2"/>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48" name="PlaceHolder 3"/>
          <p:cNvSpPr>
            <a:spLocks noGrp="1"/>
          </p:cNvSpPr>
          <p:nvPr>
            <p:ph type="body"/>
          </p:nvPr>
        </p:nvSpPr>
        <p:spPr>
          <a:xfrm>
            <a:off x="1475640" y="3075120"/>
            <a:ext cx="341100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pic>
        <p:nvPicPr>
          <p:cNvPr id="249" name="" descr=""/>
          <p:cNvPicPr/>
          <p:nvPr/>
        </p:nvPicPr>
        <p:blipFill>
          <a:blip r:embed="rId2"/>
          <a:stretch/>
        </p:blipFill>
        <p:spPr>
          <a:xfrm>
            <a:off x="2838960" y="3075120"/>
            <a:ext cx="684000" cy="545760"/>
          </a:xfrm>
          <a:prstGeom prst="rect">
            <a:avLst/>
          </a:prstGeom>
          <a:ln>
            <a:noFill/>
          </a:ln>
        </p:spPr>
      </p:pic>
      <p:pic>
        <p:nvPicPr>
          <p:cNvPr id="250" name="" descr=""/>
          <p:cNvPicPr/>
          <p:nvPr/>
        </p:nvPicPr>
        <p:blipFill>
          <a:blip r:embed="rId3"/>
          <a:stretch/>
        </p:blipFill>
        <p:spPr>
          <a:xfrm>
            <a:off x="2838960" y="3075120"/>
            <a:ext cx="684000" cy="54576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0" name="PlaceHolder 2"/>
          <p:cNvSpPr>
            <a:spLocks noGrp="1"/>
          </p:cNvSpPr>
          <p:nvPr>
            <p:ph type="body"/>
          </p:nvPr>
        </p:nvSpPr>
        <p:spPr>
          <a:xfrm>
            <a:off x="1475640" y="3075120"/>
            <a:ext cx="1664280" cy="54576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1"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2" name="PlaceHolder 4"/>
          <p:cNvSpPr>
            <a:spLocks noGrp="1"/>
          </p:cNvSpPr>
          <p:nvPr>
            <p:ph type="body"/>
          </p:nvPr>
        </p:nvSpPr>
        <p:spPr>
          <a:xfrm>
            <a:off x="3223440" y="336060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3000" spc="-1" strike="noStrike">
              <a:solidFill>
                <a:srgbClr val="2b2d2e"/>
              </a:solidFill>
              <a:uFill>
                <a:solidFill>
                  <a:srgbClr val="ffffff"/>
                </a:solidFill>
              </a:uFill>
              <a:latin typeface="Arial"/>
            </a:endParaRPr>
          </a:p>
        </p:txBody>
      </p:sp>
      <p:sp>
        <p:nvSpPr>
          <p:cNvPr id="24" name="PlaceHolder 2"/>
          <p:cNvSpPr>
            <a:spLocks noGrp="1"/>
          </p:cNvSpPr>
          <p:nvPr>
            <p:ph type="body"/>
          </p:nvPr>
        </p:nvSpPr>
        <p:spPr>
          <a:xfrm>
            <a:off x="14756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5" name="PlaceHolder 3"/>
          <p:cNvSpPr>
            <a:spLocks noGrp="1"/>
          </p:cNvSpPr>
          <p:nvPr>
            <p:ph type="body"/>
          </p:nvPr>
        </p:nvSpPr>
        <p:spPr>
          <a:xfrm>
            <a:off x="3223440" y="3075120"/>
            <a:ext cx="166428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
        <p:nvSpPr>
          <p:cNvPr id="26" name="PlaceHolder 4"/>
          <p:cNvSpPr>
            <a:spLocks noGrp="1"/>
          </p:cNvSpPr>
          <p:nvPr>
            <p:ph type="body"/>
          </p:nvPr>
        </p:nvSpPr>
        <p:spPr>
          <a:xfrm>
            <a:off x="1475640" y="3360600"/>
            <a:ext cx="3411000" cy="260280"/>
          </a:xfrm>
          <a:prstGeom prst="rect">
            <a:avLst/>
          </a:prstGeom>
        </p:spPr>
        <p:txBody>
          <a:bodyPr lIns="0" rIns="0" tIns="0" bIns="0"/>
          <a:p>
            <a:endParaRPr b="0" lang="en-US" sz="1800" spc="-1" strike="noStrike">
              <a:solidFill>
                <a:srgbClr val="2b2d2e"/>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9134640" cy="6873120"/>
          </a:xfrm>
          <a:prstGeom prst="rect">
            <a:avLst/>
          </a:prstGeom>
          <a:ln>
            <a:noFill/>
          </a:ln>
        </p:spPr>
      </p:pic>
      <p:sp>
        <p:nvSpPr>
          <p:cNvPr id="1" name="PlaceHolder 1"/>
          <p:cNvSpPr>
            <a:spLocks noGrp="1"/>
          </p:cNvSpPr>
          <p:nvPr>
            <p:ph type="title"/>
          </p:nvPr>
        </p:nvSpPr>
        <p:spPr>
          <a:xfrm>
            <a:off x="4601160" y="3770280"/>
            <a:ext cx="4318560" cy="1612440"/>
          </a:xfrm>
          <a:prstGeom prst="rect">
            <a:avLst/>
          </a:prstGeom>
        </p:spPr>
        <p:txBody>
          <a:bodyPr lIns="90000" rIns="90000" tIns="45000" bIns="45000" anchor="b"/>
          <a:p>
            <a:pPr algn="r">
              <a:lnSpc>
                <a:spcPct val="100000"/>
              </a:lnSpc>
            </a:pPr>
            <a:r>
              <a:rPr b="1" lang="en-US" sz="2800" spc="-148" strike="noStrike">
                <a:solidFill>
                  <a:srgbClr val="3f4244"/>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2" name="PlaceHolder 2"/>
          <p:cNvSpPr>
            <a:spLocks noGrp="1"/>
          </p:cNvSpPr>
          <p:nvPr>
            <p:ph type="body"/>
          </p:nvPr>
        </p:nvSpPr>
        <p:spPr>
          <a:xfrm>
            <a:off x="4595040" y="5426280"/>
            <a:ext cx="4324680" cy="594720"/>
          </a:xfrm>
          <a:prstGeom prst="rect">
            <a:avLst/>
          </a:prstGeom>
        </p:spPr>
        <p:txBody>
          <a:bodyPr lIns="90000" rIns="90000" tIns="45000" bIns="4500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2b2d2e"/>
                </a:solidFill>
                <a:uFill>
                  <a:solidFill>
                    <a:srgbClr val="ffffff"/>
                  </a:solidFill>
                </a:uFill>
                <a:latin typeface="Arial"/>
              </a:rPr>
              <a:t>Second Outline Level</a:t>
            </a:r>
            <a:endParaRPr b="0" lang="en-US" sz="18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2b2d2e"/>
                </a:solidFill>
                <a:uFill>
                  <a:solidFill>
                    <a:srgbClr val="ffffff"/>
                  </a:solidFill>
                </a:uFill>
                <a:latin typeface="Arial"/>
              </a:rPr>
              <a:t>Third Outline Level</a:t>
            </a:r>
            <a:endParaRPr b="0" lang="en-US" sz="18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2b2d2e"/>
                </a:solidFill>
                <a:uFill>
                  <a:solidFill>
                    <a:srgbClr val="ffffff"/>
                  </a:solidFill>
                </a:uFill>
                <a:latin typeface="Arial"/>
              </a:rPr>
              <a:t>Fourth Outline Level</a:t>
            </a:r>
            <a:endParaRPr b="0" lang="en-US" sz="18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2b2d2e"/>
                </a:solidFill>
                <a:uFill>
                  <a:solidFill>
                    <a:srgbClr val="ffffff"/>
                  </a:solidFill>
                </a:uFill>
                <a:latin typeface="Arial"/>
              </a:rPr>
              <a:t>Fifth Outline Level</a:t>
            </a:r>
            <a:endParaRPr b="0" lang="en-US" sz="18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2b2d2e"/>
                </a:solidFill>
                <a:uFill>
                  <a:solidFill>
                    <a:srgbClr val="ffffff"/>
                  </a:solidFill>
                </a:uFill>
                <a:latin typeface="Arial"/>
              </a:rPr>
              <a:t>Sixth Outline Level</a:t>
            </a:r>
            <a:endParaRPr b="0" lang="en-US" sz="1800" spc="-1" strike="noStrike">
              <a:solidFill>
                <a:srgbClr val="2b2d2e"/>
              </a:solidFill>
              <a:uFill>
                <a:solidFill>
                  <a:srgbClr val="ffffff"/>
                </a:solidFill>
              </a:uFill>
              <a:latin typeface="Arial"/>
            </a:endParaRPr>
          </a:p>
          <a:p>
            <a:pPr algn="r">
              <a:lnSpc>
                <a:spcPct val="100000"/>
              </a:lnSpc>
            </a:pPr>
            <a:r>
              <a:rPr b="0" lang="en-US" sz="1800" spc="-1" strike="noStrike">
                <a:solidFill>
                  <a:srgbClr val="2b2d2e"/>
                </a:solidFill>
                <a:uFill>
                  <a:solidFill>
                    <a:srgbClr val="ffffff"/>
                  </a:solidFill>
                </a:uFill>
                <a:latin typeface="Arial"/>
              </a:rPr>
              <a:t>Seventh Outline LevelClick to edit Master text styles</a:t>
            </a:r>
            <a:endParaRPr b="0" lang="en-US" sz="1800" spc="-1" strike="noStrike">
              <a:solidFill>
                <a:srgbClr val="2b2d2e"/>
              </a:solidFill>
              <a:uFill>
                <a:solidFill>
                  <a:srgbClr val="ffffff"/>
                </a:solidFill>
              </a:uFill>
              <a:latin typeface="Arial"/>
            </a:endParaRPr>
          </a:p>
          <a:p>
            <a:pPr algn="r"/>
            <a:r>
              <a:rPr b="0" lang="en-US" sz="1500" spc="-1" strike="noStrike">
                <a:solidFill>
                  <a:srgbClr val="2b2d2e"/>
                </a:solidFill>
                <a:uFill>
                  <a:solidFill>
                    <a:srgbClr val="ffffff"/>
                  </a:solidFill>
                </a:uFill>
                <a:latin typeface="Arial"/>
              </a:rPr>
              <a:t>Second level</a:t>
            </a:r>
            <a:endParaRPr b="0" lang="en-US" sz="1800" spc="-1" strike="noStrike">
              <a:solidFill>
                <a:srgbClr val="2b2d2e"/>
              </a:solidFill>
              <a:uFill>
                <a:solidFill>
                  <a:srgbClr val="ffffff"/>
                </a:solidFill>
              </a:uFill>
              <a:latin typeface="Arial"/>
            </a:endParaRPr>
          </a:p>
        </p:txBody>
      </p:sp>
      <p:sp>
        <p:nvSpPr>
          <p:cNvPr id="3" name="CustomShape 3"/>
          <p:cNvSpPr/>
          <p:nvPr/>
        </p:nvSpPr>
        <p:spPr>
          <a:xfrm>
            <a:off x="8920440" y="4869000"/>
            <a:ext cx="226080" cy="4654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3780720" y="6524640"/>
            <a:ext cx="5111280" cy="144000"/>
          </a:xfrm>
          <a:prstGeom prst="rect">
            <a:avLst/>
          </a:prstGeom>
          <a:noFill/>
          <a:ln w="9360">
            <a:noFill/>
          </a:ln>
        </p:spPr>
        <p:style>
          <a:lnRef idx="0"/>
          <a:fillRef idx="0"/>
          <a:effectRef idx="0"/>
          <a:fontRef idx="minor"/>
        </p:style>
        <p:txBody>
          <a:bodyPr lIns="90000" rIns="90000" tIns="45000" bIns="45000"/>
          <a:p>
            <a:pPr algn="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5" name="Picture 6" descr=""/>
          <p:cNvPicPr/>
          <p:nvPr/>
        </p:nvPicPr>
        <p:blipFill>
          <a:blip r:embed="rId3"/>
          <a:stretch/>
        </p:blipFill>
        <p:spPr>
          <a:xfrm>
            <a:off x="6228360" y="332640"/>
            <a:ext cx="2540160" cy="13179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412520" y="-5760"/>
            <a:ext cx="47311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4932000" y="2528280"/>
            <a:ext cx="3517200" cy="2268360"/>
          </a:xfrm>
          <a:prstGeom prst="rect">
            <a:avLst/>
          </a:prstGeom>
        </p:spPr>
        <p:txBody>
          <a:bodyPr lIns="90000" rIns="90000" tIns="45000" bIns="45000"/>
          <a:p>
            <a:pPr>
              <a:lnSpc>
                <a:spcPts val="1341"/>
              </a:lnSpc>
            </a:pPr>
            <a:r>
              <a:rPr b="1" lang="en-US" sz="4000" spc="-1" strike="noStrike">
                <a:solidFill>
                  <a:srgbClr val="ffffff"/>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42" name="CustomShape 3"/>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3" name="CustomShape 4"/>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44" name="Picture 6" descr=""/>
          <p:cNvPicPr/>
          <p:nvPr/>
        </p:nvPicPr>
        <p:blipFill>
          <a:blip r:embed="rId2"/>
          <a:stretch/>
        </p:blipFill>
        <p:spPr>
          <a:xfrm>
            <a:off x="1914120" y="2565000"/>
            <a:ext cx="2080800" cy="1079640"/>
          </a:xfrm>
          <a:prstGeom prst="rect">
            <a:avLst/>
          </a:prstGeom>
          <a:ln>
            <a:noFill/>
          </a:ln>
        </p:spPr>
      </p:pic>
      <p:sp>
        <p:nvSpPr>
          <p:cNvPr id="45" name="CustomShape 5"/>
          <p:cNvSpPr/>
          <p:nvPr/>
        </p:nvSpPr>
        <p:spPr>
          <a:xfrm>
            <a:off x="8849160" y="6482880"/>
            <a:ext cx="294480" cy="23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PlaceHolder 6"/>
          <p:cNvSpPr>
            <a:spLocks noGrp="1"/>
          </p:cNvSpPr>
          <p:nvPr>
            <p:ph type="sldNum"/>
          </p:nvPr>
        </p:nvSpPr>
        <p:spPr>
          <a:xfrm>
            <a:off x="8744760" y="6453360"/>
            <a:ext cx="503640" cy="292680"/>
          </a:xfrm>
          <a:prstGeom prst="rect">
            <a:avLst/>
          </a:prstGeom>
        </p:spPr>
        <p:txBody>
          <a:bodyPr anchor="ctr"/>
          <a:p>
            <a:pPr algn="ctr">
              <a:lnSpc>
                <a:spcPct val="100000"/>
              </a:lnSpc>
            </a:pPr>
            <a:fld id="{F02A82D9-13B4-4206-A854-38FA6997C4D7}"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47"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2b2d2e"/>
                </a:solidFill>
                <a:uFill>
                  <a:solidFill>
                    <a:srgbClr val="ffffff"/>
                  </a:solidFill>
                </a:uFill>
                <a:latin typeface="Arial"/>
              </a:rPr>
              <a:t>Second Outline Level</a:t>
            </a:r>
            <a:endParaRPr b="0" lang="en-US" sz="14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2b2d2e"/>
                </a:solidFill>
                <a:uFill>
                  <a:solidFill>
                    <a:srgbClr val="ffffff"/>
                  </a:solidFill>
                </a:uFill>
                <a:latin typeface="Arial"/>
              </a:rPr>
              <a:t>Third Outline Level</a:t>
            </a:r>
            <a:endParaRPr b="0" lang="en-US" sz="20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2b2d2e"/>
                </a:solidFill>
                <a:uFill>
                  <a:solidFill>
                    <a:srgbClr val="ffffff"/>
                  </a:solidFill>
                </a:uFill>
                <a:latin typeface="Arial"/>
              </a:rPr>
              <a:t>Fourth Outline Level</a:t>
            </a:r>
            <a:endParaRPr b="0" lang="en-US" sz="20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83" name="Picture 2" descr=""/>
          <p:cNvPicPr/>
          <p:nvPr/>
        </p:nvPicPr>
        <p:blipFill>
          <a:blip r:embed="rId2"/>
          <a:stretch/>
        </p:blipFill>
        <p:spPr>
          <a:xfrm>
            <a:off x="7812360" y="404640"/>
            <a:ext cx="1036440" cy="529560"/>
          </a:xfrm>
          <a:prstGeom prst="rect">
            <a:avLst/>
          </a:prstGeom>
          <a:ln>
            <a:noFill/>
          </a:ln>
        </p:spPr>
      </p:pic>
      <p:sp>
        <p:nvSpPr>
          <p:cNvPr id="84" name="CustomShape 2"/>
          <p:cNvSpPr/>
          <p:nvPr/>
        </p:nvSpPr>
        <p:spPr>
          <a:xfrm>
            <a:off x="8849160" y="6482880"/>
            <a:ext cx="294480" cy="23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5" name="PlaceHolder 3"/>
          <p:cNvSpPr>
            <a:spLocks noGrp="1"/>
          </p:cNvSpPr>
          <p:nvPr>
            <p:ph type="body"/>
          </p:nvPr>
        </p:nvSpPr>
        <p:spPr>
          <a:xfrm>
            <a:off x="462240" y="1339920"/>
            <a:ext cx="8208720" cy="4964760"/>
          </a:xfrm>
          <a:prstGeom prst="rect">
            <a:avLst/>
          </a:prstGeom>
        </p:spPr>
        <p:txBody>
          <a:bodyPr/>
          <a:p>
            <a:pPr marL="432000" indent="-324000">
              <a:buClr>
                <a:srgbClr val="000000"/>
              </a:buClr>
              <a:buSzPct val="45000"/>
              <a:buFont typeface="Wingdings" charset="2"/>
              <a:buChar char=""/>
            </a:pPr>
            <a:r>
              <a:rPr b="0" lang="en-US" sz="1800" spc="-1" strike="noStrike">
                <a:solidFill>
                  <a:srgbClr val="5f5f5f"/>
                </a:solidFill>
                <a:uFill>
                  <a:solidFill>
                    <a:srgbClr val="ffffff"/>
                  </a:solidFill>
                </a:uFill>
                <a:latin typeface="Arial"/>
              </a:rPr>
              <a:t>Click to edit the outline text format</a:t>
            </a:r>
            <a:endParaRPr b="0" lang="en-US" sz="1800" spc="-1" strike="noStrike">
              <a:solidFill>
                <a:srgbClr val="5f5f5f"/>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5f5f5f"/>
                </a:solidFill>
                <a:uFill>
                  <a:solidFill>
                    <a:srgbClr val="ffffff"/>
                  </a:solidFill>
                </a:uFill>
                <a:latin typeface="Arial"/>
              </a:rPr>
              <a:t>Second Outline Level</a:t>
            </a:r>
            <a:endParaRPr b="0" lang="en-US" sz="1800" spc="-1" strike="noStrike">
              <a:solidFill>
                <a:srgbClr val="5f5f5f"/>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5f5f5f"/>
                </a:solidFill>
                <a:uFill>
                  <a:solidFill>
                    <a:srgbClr val="ffffff"/>
                  </a:solidFill>
                </a:uFill>
                <a:latin typeface="Arial"/>
              </a:rPr>
              <a:t>Third Outline Level</a:t>
            </a:r>
            <a:endParaRPr b="0" lang="en-US" sz="18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5f5f5f"/>
                </a:solidFill>
                <a:uFill>
                  <a:solidFill>
                    <a:srgbClr val="ffffff"/>
                  </a:solidFill>
                </a:uFill>
                <a:latin typeface="Arial"/>
              </a:rPr>
              <a:t>Fourth Outline Level</a:t>
            </a:r>
            <a:endParaRPr b="0" lang="en-US" sz="18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5f5f5f"/>
                </a:solidFill>
                <a:uFill>
                  <a:solidFill>
                    <a:srgbClr val="ffffff"/>
                  </a:solidFill>
                </a:uFill>
                <a:latin typeface="Arial"/>
              </a:rPr>
              <a:t>Fifth Outline Level</a:t>
            </a:r>
            <a:endParaRPr b="0" lang="en-US" sz="18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5f5f5f"/>
                </a:solidFill>
                <a:uFill>
                  <a:solidFill>
                    <a:srgbClr val="ffffff"/>
                  </a:solidFill>
                </a:uFill>
                <a:latin typeface="Arial"/>
              </a:rPr>
              <a:t>Sixth Outline Level</a:t>
            </a:r>
            <a:endParaRPr b="0" lang="en-US" sz="1800" spc="-1" strike="noStrike">
              <a:solidFill>
                <a:srgbClr val="2b2d2e"/>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Seventh Outline LevelClick to edit Master text styles</a:t>
            </a:r>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Second level</a:t>
            </a:r>
            <a:endParaRPr b="0" lang="en-US" sz="1800" spc="-1" strike="noStrike">
              <a:solidFill>
                <a:srgbClr val="5f5f5f"/>
              </a:solidFill>
              <a:uFill>
                <a:solidFill>
                  <a:srgbClr val="ffffff"/>
                </a:solidFill>
              </a:uFill>
              <a:latin typeface="Arial"/>
            </a:endParaRPr>
          </a:p>
          <a:p>
            <a:pPr lvl="2" marL="716040" indent="-85320">
              <a:lnSpc>
                <a:spcPct val="100000"/>
              </a:lnSpc>
              <a:buClr>
                <a:srgbClr val="5f5f5f"/>
              </a:buClr>
              <a:buFont typeface="Arial Rounded MT Bold"/>
              <a:buChar char="›"/>
            </a:pPr>
            <a:r>
              <a:rPr b="0" lang="en-US" sz="1400" spc="-1" strike="noStrike">
                <a:solidFill>
                  <a:srgbClr val="5f5f5f"/>
                </a:solidFill>
                <a:uFill>
                  <a:solidFill>
                    <a:srgbClr val="ffffff"/>
                  </a:solidFill>
                </a:uFill>
                <a:latin typeface="Arial"/>
              </a:rPr>
              <a:t>Third level</a:t>
            </a:r>
            <a:endParaRPr b="0" lang="en-US" sz="1800" spc="-1" strike="noStrike">
              <a:solidFill>
                <a:srgbClr val="2b2d2e"/>
              </a:solidFill>
              <a:uFill>
                <a:solidFill>
                  <a:srgbClr val="ffffff"/>
                </a:solidFill>
              </a:uFill>
              <a:latin typeface="Arial"/>
            </a:endParaRPr>
          </a:p>
          <a:p>
            <a:pPr lvl="3" marL="923760" indent="-87120">
              <a:lnSpc>
                <a:spcPct val="100000"/>
              </a:lnSpc>
              <a:buClr>
                <a:srgbClr val="2b2d2e"/>
              </a:buClr>
              <a:buFont typeface="Arial Rounded MT Bold"/>
              <a:buChar char="›"/>
            </a:pPr>
            <a:r>
              <a:rPr b="0" lang="en-US" sz="1200" spc="-1" strike="noStrike">
                <a:solidFill>
                  <a:srgbClr val="2b2d2e"/>
                </a:solidFill>
                <a:uFill>
                  <a:solidFill>
                    <a:srgbClr val="ffffff"/>
                  </a:solidFill>
                </a:uFill>
                <a:latin typeface="Arial"/>
              </a:rPr>
              <a:t>Fourth level</a:t>
            </a:r>
            <a:endParaRPr b="0" lang="en-US" sz="1800" spc="-1" strike="noStrike">
              <a:solidFill>
                <a:srgbClr val="2b2d2e"/>
              </a:solidFill>
              <a:uFill>
                <a:solidFill>
                  <a:srgbClr val="ffffff"/>
                </a:solidFill>
              </a:uFill>
              <a:latin typeface="Arial"/>
            </a:endParaRPr>
          </a:p>
          <a:p>
            <a:endParaRPr b="0" lang="en-US" sz="1800" spc="-1" strike="noStrike">
              <a:solidFill>
                <a:srgbClr val="5f5f5f"/>
              </a:solidFill>
              <a:uFill>
                <a:solidFill>
                  <a:srgbClr val="ffffff"/>
                </a:solidFill>
              </a:uFill>
              <a:latin typeface="Arial"/>
            </a:endParaRPr>
          </a:p>
        </p:txBody>
      </p:sp>
      <p:sp>
        <p:nvSpPr>
          <p:cNvPr id="86" name="PlaceHolder 4"/>
          <p:cNvSpPr>
            <a:spLocks noGrp="1"/>
          </p:cNvSpPr>
          <p:nvPr>
            <p:ph type="title"/>
          </p:nvPr>
        </p:nvSpPr>
        <p:spPr>
          <a:xfrm>
            <a:off x="457200" y="192240"/>
            <a:ext cx="7194240" cy="848880"/>
          </a:xfrm>
          <a:prstGeom prst="rect">
            <a:avLst/>
          </a:prstGeom>
        </p:spPr>
        <p:txBody>
          <a:bodyPr anchor="b"/>
          <a:p>
            <a:pPr>
              <a:lnSpc>
                <a:spcPct val="100000"/>
              </a:lnSpc>
            </a:pPr>
            <a:r>
              <a:rPr b="1" lang="en-US" sz="3000" spc="-1" strike="noStrike">
                <a:solidFill>
                  <a:srgbClr val="004569"/>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87" name="PlaceHolder 5"/>
          <p:cNvSpPr>
            <a:spLocks noGrp="1"/>
          </p:cNvSpPr>
          <p:nvPr>
            <p:ph type="sldNum"/>
          </p:nvPr>
        </p:nvSpPr>
        <p:spPr>
          <a:xfrm>
            <a:off x="8744760" y="6453360"/>
            <a:ext cx="503640" cy="292680"/>
          </a:xfrm>
          <a:prstGeom prst="rect">
            <a:avLst/>
          </a:prstGeom>
        </p:spPr>
        <p:txBody>
          <a:bodyPr anchor="ctr"/>
          <a:p>
            <a:pPr algn="ctr">
              <a:lnSpc>
                <a:spcPct val="100000"/>
              </a:lnSpc>
            </a:pPr>
            <a:fld id="{9C15A220-AAE1-4948-B7F0-8228A491ED0E}"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3" name="Picture 2" descr=""/>
          <p:cNvPicPr/>
          <p:nvPr/>
        </p:nvPicPr>
        <p:blipFill>
          <a:blip r:embed="rId2"/>
          <a:stretch/>
        </p:blipFill>
        <p:spPr>
          <a:xfrm>
            <a:off x="7812360" y="404640"/>
            <a:ext cx="1036440" cy="529560"/>
          </a:xfrm>
          <a:prstGeom prst="rect">
            <a:avLst/>
          </a:prstGeom>
          <a:ln>
            <a:noFill/>
          </a:ln>
        </p:spPr>
      </p:pic>
      <p:sp>
        <p:nvSpPr>
          <p:cNvPr id="124" name="CustomShape 2"/>
          <p:cNvSpPr/>
          <p:nvPr/>
        </p:nvSpPr>
        <p:spPr>
          <a:xfrm>
            <a:off x="8849160" y="6482880"/>
            <a:ext cx="294480" cy="23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4412520" y="-5760"/>
            <a:ext cx="47311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6" name="PlaceHolder 4"/>
          <p:cNvSpPr>
            <a:spLocks noGrp="1"/>
          </p:cNvSpPr>
          <p:nvPr>
            <p:ph type="title"/>
          </p:nvPr>
        </p:nvSpPr>
        <p:spPr>
          <a:xfrm>
            <a:off x="4932000" y="2528280"/>
            <a:ext cx="3517200" cy="2268360"/>
          </a:xfrm>
          <a:prstGeom prst="rect">
            <a:avLst/>
          </a:prstGeom>
        </p:spPr>
        <p:txBody>
          <a:bodyPr/>
          <a:p>
            <a:pPr>
              <a:lnSpc>
                <a:spcPts val="1341"/>
              </a:lnSpc>
            </a:pPr>
            <a:r>
              <a:rPr b="1" lang="en-US" sz="4000" spc="-1" strike="noStrike">
                <a:solidFill>
                  <a:srgbClr val="ffffff"/>
                </a:solidFill>
                <a:uFill>
                  <a:solidFill>
                    <a:srgbClr val="ffffff"/>
                  </a:solidFill>
                </a:uFill>
                <a:latin typeface="Arial"/>
              </a:rPr>
              <a:t>Click to edit Master title style</a:t>
            </a:r>
            <a:endParaRPr b="0" lang="en-US" sz="3000" spc="-1" strike="noStrike">
              <a:solidFill>
                <a:srgbClr val="2b2d2e"/>
              </a:solidFill>
              <a:uFill>
                <a:solidFill>
                  <a:srgbClr val="ffffff"/>
                </a:solidFill>
              </a:uFill>
              <a:latin typeface="Arial"/>
            </a:endParaRPr>
          </a:p>
        </p:txBody>
      </p:sp>
      <p:sp>
        <p:nvSpPr>
          <p:cNvPr id="127" name="CustomShape 5"/>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28" name="CustomShape 6"/>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pic>
        <p:nvPicPr>
          <p:cNvPr id="129" name="Picture 6" descr=""/>
          <p:cNvPicPr/>
          <p:nvPr/>
        </p:nvPicPr>
        <p:blipFill>
          <a:blip r:embed="rId3"/>
          <a:stretch/>
        </p:blipFill>
        <p:spPr>
          <a:xfrm>
            <a:off x="1914120" y="2565000"/>
            <a:ext cx="2080800" cy="1079640"/>
          </a:xfrm>
          <a:prstGeom prst="rect">
            <a:avLst/>
          </a:prstGeom>
          <a:ln>
            <a:noFill/>
          </a:ln>
        </p:spPr>
      </p:pic>
      <p:sp>
        <p:nvSpPr>
          <p:cNvPr id="130" name="CustomShape 7"/>
          <p:cNvSpPr/>
          <p:nvPr/>
        </p:nvSpPr>
        <p:spPr>
          <a:xfrm>
            <a:off x="8849160" y="6482880"/>
            <a:ext cx="294480" cy="23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1" name="PlaceHolder 8"/>
          <p:cNvSpPr>
            <a:spLocks noGrp="1"/>
          </p:cNvSpPr>
          <p:nvPr>
            <p:ph type="sldNum"/>
          </p:nvPr>
        </p:nvSpPr>
        <p:spPr>
          <a:xfrm>
            <a:off x="8744760" y="6453360"/>
            <a:ext cx="503640" cy="292680"/>
          </a:xfrm>
          <a:prstGeom prst="rect">
            <a:avLst/>
          </a:prstGeom>
        </p:spPr>
        <p:txBody>
          <a:bodyPr anchor="ctr"/>
          <a:p>
            <a:pPr algn="ctr">
              <a:lnSpc>
                <a:spcPct val="100000"/>
              </a:lnSpc>
            </a:pPr>
            <a:fld id="{49854B86-E00E-4F66-AC7E-3BEF15648892}"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132"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5f5f5f"/>
                </a:solidFill>
                <a:uFill>
                  <a:solidFill>
                    <a:srgbClr val="ffffff"/>
                  </a:solidFill>
                </a:uFill>
                <a:latin typeface="Arial"/>
              </a:rPr>
              <a:t>Click to edit the outline text format</a:t>
            </a:r>
            <a:endParaRPr b="0" lang="en-US" sz="1800" spc="-1" strike="noStrike">
              <a:solidFill>
                <a:srgbClr val="5f5f5f"/>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5f5f5f"/>
                </a:solidFill>
                <a:uFill>
                  <a:solidFill>
                    <a:srgbClr val="ffffff"/>
                  </a:solidFill>
                </a:uFill>
                <a:latin typeface="Arial"/>
              </a:rPr>
              <a:t>Second Outline Level</a:t>
            </a:r>
            <a:endParaRPr b="0" lang="en-US" sz="1400" spc="-1" strike="noStrike">
              <a:solidFill>
                <a:srgbClr val="5f5f5f"/>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2b2d2e"/>
                </a:solidFill>
                <a:uFill>
                  <a:solidFill>
                    <a:srgbClr val="ffffff"/>
                  </a:solidFill>
                </a:uFill>
                <a:latin typeface="Arial"/>
              </a:rPr>
              <a:t>Third Outline Level</a:t>
            </a:r>
            <a:endParaRPr b="0" lang="en-US" sz="12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100" spc="-1" strike="noStrike">
                <a:solidFill>
                  <a:srgbClr val="2b2d2e"/>
                </a:solidFill>
                <a:uFill>
                  <a:solidFill>
                    <a:srgbClr val="ffffff"/>
                  </a:solidFill>
                </a:uFill>
                <a:latin typeface="Arial"/>
              </a:rPr>
              <a:t>Fourth Outline Level</a:t>
            </a:r>
            <a:endParaRPr b="0" lang="en-US" sz="11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4760" y="-5760"/>
            <a:ext cx="4426920" cy="686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rot="5400000">
            <a:off x="983880" y="3372120"/>
            <a:ext cx="6857640" cy="1130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69" name="CustomShape 3"/>
          <p:cNvSpPr/>
          <p:nvPr/>
        </p:nvSpPr>
        <p:spPr>
          <a:xfrm>
            <a:off x="235800" y="2365200"/>
            <a:ext cx="3885840" cy="2194560"/>
          </a:xfrm>
          <a:prstGeom prst="rect">
            <a:avLst/>
          </a:prstGeom>
          <a:noFill/>
          <a:ln>
            <a:noFill/>
          </a:ln>
        </p:spPr>
        <p:style>
          <a:lnRef idx="0"/>
          <a:fillRef idx="0"/>
          <a:effectRef idx="0"/>
          <a:fontRef idx="minor"/>
        </p:style>
        <p:txBody>
          <a:bodyPr wrap="none"/>
          <a:p>
            <a:pPr algn="ctr">
              <a:lnSpc>
                <a:spcPct val="100000"/>
              </a:lnSpc>
            </a:pPr>
            <a:r>
              <a:rPr b="0" lang="en-US" sz="13800" spc="-1" strike="noStrike">
                <a:solidFill>
                  <a:srgbClr val="ffffff"/>
                </a:solidFill>
                <a:uFill>
                  <a:solidFill>
                    <a:srgbClr val="ffffff"/>
                  </a:solidFill>
                </a:uFill>
                <a:latin typeface="Arial"/>
              </a:rPr>
              <a:t>Q&amp;A</a:t>
            </a:r>
            <a:endParaRPr b="0" lang="en-US" sz="1800" spc="-1" strike="noStrike">
              <a:solidFill>
                <a:srgbClr val="000000"/>
              </a:solidFill>
              <a:uFill>
                <a:solidFill>
                  <a:srgbClr val="ffffff"/>
                </a:solidFill>
              </a:uFill>
              <a:latin typeface="Arial"/>
            </a:endParaRPr>
          </a:p>
        </p:txBody>
      </p:sp>
      <p:pic>
        <p:nvPicPr>
          <p:cNvPr id="170" name="Picture 6" descr=""/>
          <p:cNvPicPr/>
          <p:nvPr/>
        </p:nvPicPr>
        <p:blipFill>
          <a:blip r:embed="rId2"/>
          <a:stretch/>
        </p:blipFill>
        <p:spPr>
          <a:xfrm>
            <a:off x="6228360" y="332640"/>
            <a:ext cx="2540160" cy="1317960"/>
          </a:xfrm>
          <a:prstGeom prst="rect">
            <a:avLst/>
          </a:prstGeom>
          <a:ln>
            <a:noFill/>
          </a:ln>
        </p:spPr>
      </p:pic>
      <p:sp>
        <p:nvSpPr>
          <p:cNvPr id="171" name="CustomShape 4"/>
          <p:cNvSpPr/>
          <p:nvPr/>
        </p:nvSpPr>
        <p:spPr>
          <a:xfrm>
            <a:off x="3780720" y="6524640"/>
            <a:ext cx="5111280" cy="144000"/>
          </a:xfrm>
          <a:prstGeom prst="rect">
            <a:avLst/>
          </a:prstGeom>
          <a:noFill/>
          <a:ln w="9360">
            <a:noFill/>
          </a:ln>
        </p:spPr>
        <p:style>
          <a:lnRef idx="0"/>
          <a:fillRef idx="0"/>
          <a:effectRef idx="0"/>
          <a:fontRef idx="minor"/>
        </p:style>
        <p:txBody>
          <a:bodyPr lIns="90000" rIns="90000" tIns="45000" bIns="45000"/>
          <a:p>
            <a:pPr algn="r">
              <a:lnSpc>
                <a:spcPct val="100000"/>
              </a:lnSpc>
            </a:pPr>
            <a:r>
              <a:rPr b="0" lang="en-US" sz="800" spc="-1" strike="noStrike">
                <a:solidFill>
                  <a:srgbClr val="2b2d2e"/>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sp>
        <p:nvSpPr>
          <p:cNvPr id="172" name="PlaceHolder 5"/>
          <p:cNvSpPr>
            <a:spLocks noGrp="1"/>
          </p:cNvSpPr>
          <p:nvPr>
            <p:ph type="title"/>
          </p:nvPr>
        </p:nvSpPr>
        <p:spPr>
          <a:xfrm>
            <a:off x="457200" y="273600"/>
            <a:ext cx="8229240" cy="1144800"/>
          </a:xfrm>
          <a:prstGeom prst="rect">
            <a:avLst/>
          </a:prstGeom>
        </p:spPr>
        <p:txBody>
          <a:bodyPr lIns="0" rIns="0" tIns="0" bIns="0" anchor="ctr"/>
          <a:p>
            <a:r>
              <a:rPr b="0" lang="en-US" sz="3000" spc="-1" strike="noStrike">
                <a:solidFill>
                  <a:srgbClr val="2b2d2e"/>
                </a:solidFill>
                <a:uFill>
                  <a:solidFill>
                    <a:srgbClr val="ffffff"/>
                  </a:solidFill>
                </a:uFill>
                <a:latin typeface="Arial"/>
              </a:rPr>
              <a:t>Click to edit the title text format</a:t>
            </a:r>
            <a:endParaRPr b="0" lang="en-US" sz="3000" spc="-1" strike="noStrike">
              <a:solidFill>
                <a:srgbClr val="2b2d2e"/>
              </a:solidFill>
              <a:uFill>
                <a:solidFill>
                  <a:srgbClr val="ffffff"/>
                </a:solidFill>
              </a:uFill>
              <a:latin typeface="Arial"/>
            </a:endParaRPr>
          </a:p>
        </p:txBody>
      </p:sp>
      <p:sp>
        <p:nvSpPr>
          <p:cNvPr id="173"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2b2d2e"/>
                </a:solidFill>
                <a:uFill>
                  <a:solidFill>
                    <a:srgbClr val="ffffff"/>
                  </a:solidFill>
                </a:uFill>
                <a:latin typeface="Arial"/>
              </a:rPr>
              <a:t>Click to edit the outline text format</a:t>
            </a:r>
            <a:endParaRPr b="0" lang="en-US" sz="18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2b2d2e"/>
                </a:solidFill>
                <a:uFill>
                  <a:solidFill>
                    <a:srgbClr val="ffffff"/>
                  </a:solidFill>
                </a:uFill>
                <a:latin typeface="Arial"/>
              </a:rPr>
              <a:t>Second Outline Level</a:t>
            </a:r>
            <a:endParaRPr b="0" lang="en-US" sz="14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2b2d2e"/>
                </a:solidFill>
                <a:uFill>
                  <a:solidFill>
                    <a:srgbClr val="ffffff"/>
                  </a:solidFill>
                </a:uFill>
                <a:latin typeface="Arial"/>
              </a:rPr>
              <a:t>Third Outline Level</a:t>
            </a:r>
            <a:endParaRPr b="0" lang="en-US" sz="20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2b2d2e"/>
                </a:solidFill>
                <a:uFill>
                  <a:solidFill>
                    <a:srgbClr val="ffffff"/>
                  </a:solidFill>
                </a:uFill>
                <a:latin typeface="Arial"/>
              </a:rPr>
              <a:t>Fourth Outline Level</a:t>
            </a:r>
            <a:endParaRPr b="0" lang="en-US" sz="20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2b2d2e"/>
                </a:solidFill>
                <a:uFill>
                  <a:solidFill>
                    <a:srgbClr val="ffffff"/>
                  </a:solidFill>
                </a:uFill>
                <a:latin typeface="Arial"/>
              </a:rPr>
              <a:t>Seventh Outline Level</a:t>
            </a:r>
            <a:endParaRPr b="0" lang="en-US" sz="2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8cd2"/>
        </a:solidFill>
      </p:bgPr>
    </p:bg>
    <p:spTree>
      <p:nvGrpSpPr>
        <p:cNvPr id="1" name=""/>
        <p:cNvGrpSpPr/>
        <p:nvPr/>
      </p:nvGrpSpPr>
      <p:grpSpPr>
        <a:xfrm>
          <a:off x="0" y="0"/>
          <a:ext cx="0" cy="0"/>
          <a:chOff x="0" y="0"/>
          <a:chExt cx="0" cy="0"/>
        </a:xfrm>
      </p:grpSpPr>
      <p:sp>
        <p:nvSpPr>
          <p:cNvPr id="208" name="CustomShape 1"/>
          <p:cNvSpPr/>
          <p:nvPr/>
        </p:nvSpPr>
        <p:spPr>
          <a:xfrm>
            <a:off x="1190520" y="2743200"/>
            <a:ext cx="3985200" cy="2160000"/>
          </a:xfrm>
          <a:prstGeom prst="rect">
            <a:avLst/>
          </a:prstGeom>
          <a:solidFill>
            <a:schemeClr val="bg1"/>
          </a:solidFill>
          <a:ln>
            <a:noFill/>
          </a:ln>
          <a:effectLst>
            <a:outerShdw algn="ctr" blurRad="63500" rotWithShape="0" sx="102000" sy="102000">
              <a:srgbClr val="000000">
                <a:alpha val="15000"/>
              </a:srgbClr>
            </a:outerShdw>
          </a:effectLst>
        </p:spPr>
        <p:style>
          <a:lnRef idx="2">
            <a:schemeClr val="accent1">
              <a:shade val="50000"/>
            </a:schemeClr>
          </a:lnRef>
          <a:fillRef idx="1">
            <a:schemeClr val="accent1"/>
          </a:fillRef>
          <a:effectRef idx="0">
            <a:schemeClr val="accent1"/>
          </a:effectRef>
          <a:fontRef idx="minor"/>
        </p:style>
      </p:sp>
      <p:sp>
        <p:nvSpPr>
          <p:cNvPr id="209" name="CustomShape 2"/>
          <p:cNvSpPr/>
          <p:nvPr/>
        </p:nvSpPr>
        <p:spPr>
          <a:xfrm flipH="1" flipV="1" rot="16200000">
            <a:off x="1081440" y="2526120"/>
            <a:ext cx="720360" cy="684000"/>
          </a:xfrm>
          <a:prstGeom prst="rtTriangle">
            <a:avLst/>
          </a:prstGeom>
          <a:solidFill>
            <a:schemeClr val="tx2"/>
          </a:solidFill>
          <a:ln w="25560">
            <a:noFill/>
          </a:ln>
          <a:effectLst>
            <a:outerShdw algn="tl" blurRad="38100" dir="1799990" dist="63500" rotWithShape="0">
              <a:srgbClr val="808080">
                <a:alpha val="25000"/>
              </a:srgbClr>
            </a:outerShdw>
          </a:effectLst>
        </p:spPr>
        <p:style>
          <a:lnRef idx="0"/>
          <a:fillRef idx="0"/>
          <a:effectRef idx="0"/>
          <a:fontRef idx="minor"/>
        </p:style>
      </p:sp>
      <p:sp>
        <p:nvSpPr>
          <p:cNvPr id="210" name="CustomShape 3"/>
          <p:cNvSpPr/>
          <p:nvPr/>
        </p:nvSpPr>
        <p:spPr>
          <a:xfrm flipH="1" flipV="1" rot="5400000">
            <a:off x="4733280" y="4310280"/>
            <a:ext cx="720360" cy="684000"/>
          </a:xfrm>
          <a:prstGeom prst="rtTriangle">
            <a:avLst/>
          </a:prstGeom>
          <a:solidFill>
            <a:schemeClr val="tx2"/>
          </a:solidFill>
          <a:ln w="25560">
            <a:noFill/>
          </a:ln>
          <a:effectLst>
            <a:outerShdw algn="tl" blurRad="38100" dir="14040029" dist="63500" rotWithShape="0">
              <a:srgbClr val="808080">
                <a:alpha val="25000"/>
              </a:srgbClr>
            </a:outerShdw>
          </a:effectLst>
        </p:spPr>
        <p:style>
          <a:lnRef idx="0"/>
          <a:fillRef idx="0"/>
          <a:effectRef idx="0"/>
          <a:fontRef idx="minor"/>
        </p:style>
      </p:sp>
      <p:sp>
        <p:nvSpPr>
          <p:cNvPr id="211" name="PlaceHolder 4"/>
          <p:cNvSpPr>
            <a:spLocks noGrp="1"/>
          </p:cNvSpPr>
          <p:nvPr>
            <p:ph type="body"/>
          </p:nvPr>
        </p:nvSpPr>
        <p:spPr>
          <a:xfrm>
            <a:off x="1475640" y="3075120"/>
            <a:ext cx="3411000" cy="545760"/>
          </a:xfrm>
          <a:prstGeom prst="rect">
            <a:avLst/>
          </a:prstGeom>
        </p:spPr>
        <p:txBody>
          <a:bodyPr lIns="90000" rIns="90000" tIns="45000" bIns="45000"/>
          <a:p>
            <a:pPr marL="432000" indent="-324000">
              <a:buClr>
                <a:srgbClr val="000000"/>
              </a:buClr>
              <a:buSzPct val="45000"/>
              <a:buFont typeface="Wingdings" charset="2"/>
              <a:buChar char=""/>
            </a:pPr>
            <a:r>
              <a:rPr b="1" lang="en-US" sz="2000" spc="-1" strike="noStrike">
                <a:solidFill>
                  <a:srgbClr val="2b2d2e"/>
                </a:solidFill>
                <a:uFill>
                  <a:solidFill>
                    <a:srgbClr val="ffffff"/>
                  </a:solidFill>
                </a:uFill>
                <a:latin typeface="Arial"/>
              </a:rPr>
              <a:t>Click to edit the outline text format</a:t>
            </a:r>
            <a:endParaRPr b="0" lang="en-US" sz="20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1" lang="en-US" sz="2000" spc="-1" strike="noStrike">
                <a:solidFill>
                  <a:srgbClr val="2b2d2e"/>
                </a:solidFill>
                <a:uFill>
                  <a:solidFill>
                    <a:srgbClr val="ffffff"/>
                  </a:solidFill>
                </a:uFill>
                <a:latin typeface="Arial"/>
              </a:rPr>
              <a:t>Second Outline Level</a:t>
            </a:r>
            <a:endParaRPr b="0" lang="en-US" sz="20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1" lang="en-US" sz="2000" spc="-1" strike="noStrike">
                <a:solidFill>
                  <a:srgbClr val="2b2d2e"/>
                </a:solidFill>
                <a:uFill>
                  <a:solidFill>
                    <a:srgbClr val="ffffff"/>
                  </a:solidFill>
                </a:uFill>
                <a:latin typeface="Arial"/>
              </a:rPr>
              <a:t>Third Outline Level</a:t>
            </a:r>
            <a:endParaRPr b="0" lang="en-US" sz="20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1" lang="en-US" sz="2000" spc="-1" strike="noStrike">
                <a:solidFill>
                  <a:srgbClr val="2b2d2e"/>
                </a:solidFill>
                <a:uFill>
                  <a:solidFill>
                    <a:srgbClr val="ffffff"/>
                  </a:solidFill>
                </a:uFill>
                <a:latin typeface="Arial"/>
              </a:rPr>
              <a:t>Fourth Outline Level</a:t>
            </a:r>
            <a:endParaRPr b="0" lang="en-US" sz="20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1" lang="en-US" sz="2000" spc="-1" strike="noStrike">
                <a:solidFill>
                  <a:srgbClr val="2b2d2e"/>
                </a:solidFill>
                <a:uFill>
                  <a:solidFill>
                    <a:srgbClr val="ffffff"/>
                  </a:solidFill>
                </a:uFill>
                <a:latin typeface="Arial"/>
              </a:rPr>
              <a:t>Fifth Outline Level</a:t>
            </a:r>
            <a:endParaRPr b="0" lang="en-US" sz="20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1" lang="en-US" sz="2000" spc="-1" strike="noStrike">
                <a:solidFill>
                  <a:srgbClr val="2b2d2e"/>
                </a:solidFill>
                <a:uFill>
                  <a:solidFill>
                    <a:srgbClr val="ffffff"/>
                  </a:solidFill>
                </a:uFill>
                <a:latin typeface="Arial"/>
              </a:rPr>
              <a:t>Sixth Outline Level</a:t>
            </a:r>
            <a:endParaRPr b="0" lang="en-US" sz="2000" spc="-1" strike="noStrike">
              <a:solidFill>
                <a:srgbClr val="2b2d2e"/>
              </a:solidFill>
              <a:uFill>
                <a:solidFill>
                  <a:srgbClr val="ffffff"/>
                </a:solidFill>
              </a:uFill>
              <a:latin typeface="Arial"/>
            </a:endParaRPr>
          </a:p>
          <a:p>
            <a:pPr>
              <a:lnSpc>
                <a:spcPct val="100000"/>
              </a:lnSpc>
            </a:pPr>
            <a:r>
              <a:rPr b="1" lang="en-US" sz="2000" spc="-1" strike="noStrike">
                <a:solidFill>
                  <a:srgbClr val="2b2d2e"/>
                </a:solidFill>
                <a:uFill>
                  <a:solidFill>
                    <a:srgbClr val="ffffff"/>
                  </a:solidFill>
                </a:uFill>
                <a:latin typeface="Arial"/>
              </a:rPr>
              <a:t>Seventh Outline LevelClick to edit Master text styles</a:t>
            </a:r>
            <a:endParaRPr b="0" lang="en-US" sz="2000" spc="-1" strike="noStrike">
              <a:solidFill>
                <a:srgbClr val="2b2d2e"/>
              </a:solidFill>
              <a:uFill>
                <a:solidFill>
                  <a:srgbClr val="ffffff"/>
                </a:solidFill>
              </a:uFill>
              <a:latin typeface="Arial"/>
            </a:endParaRPr>
          </a:p>
        </p:txBody>
      </p:sp>
      <p:sp>
        <p:nvSpPr>
          <p:cNvPr id="212" name="PlaceHolder 5"/>
          <p:cNvSpPr>
            <a:spLocks noGrp="1"/>
          </p:cNvSpPr>
          <p:nvPr>
            <p:ph type="body"/>
          </p:nvPr>
        </p:nvSpPr>
        <p:spPr>
          <a:xfrm>
            <a:off x="1475640" y="3655440"/>
            <a:ext cx="3411000" cy="997560"/>
          </a:xfrm>
          <a:prstGeom prst="rect">
            <a:avLst/>
          </a:prstGeom>
        </p:spPr>
        <p:txBody>
          <a:bodyPr lIns="90000" rIns="90000" tIns="45000" bIns="45000"/>
          <a:p>
            <a:pPr marL="432000" indent="-324000">
              <a:buClr>
                <a:srgbClr val="000000"/>
              </a:buClr>
              <a:buSzPct val="45000"/>
              <a:buFont typeface="Wingdings" charset="2"/>
              <a:buChar char=""/>
            </a:pPr>
            <a:r>
              <a:rPr b="0" lang="en-US" sz="1600" spc="-1" strike="noStrike">
                <a:solidFill>
                  <a:srgbClr val="2b2d2e"/>
                </a:solidFill>
                <a:uFill>
                  <a:solidFill>
                    <a:srgbClr val="ffffff"/>
                  </a:solidFill>
                </a:uFill>
                <a:latin typeface="Arial"/>
              </a:rPr>
              <a:t>Click to edit the outline text format</a:t>
            </a:r>
            <a:endParaRPr b="0" lang="en-US" sz="1600" spc="-1" strike="noStrike">
              <a:solidFill>
                <a:srgbClr val="2b2d2e"/>
              </a:solidFill>
              <a:uFill>
                <a:solidFill>
                  <a:srgbClr val="ffffff"/>
                </a:solidFill>
              </a:uFill>
              <a:latin typeface="Arial"/>
            </a:endParaRPr>
          </a:p>
          <a:p>
            <a:pPr lvl="1" marL="864000" indent="-324000">
              <a:buClr>
                <a:srgbClr val="000000"/>
              </a:buClr>
              <a:buSzPct val="75000"/>
              <a:buFont typeface="Symbol" charset="2"/>
              <a:buChar char=""/>
            </a:pPr>
            <a:r>
              <a:rPr b="0" lang="en-US" sz="1600" spc="-1" strike="noStrike">
                <a:solidFill>
                  <a:srgbClr val="2b2d2e"/>
                </a:solidFill>
                <a:uFill>
                  <a:solidFill>
                    <a:srgbClr val="ffffff"/>
                  </a:solidFill>
                </a:uFill>
                <a:latin typeface="Arial"/>
              </a:rPr>
              <a:t>Second Outline Level</a:t>
            </a:r>
            <a:endParaRPr b="0" lang="en-US" sz="1600" spc="-1" strike="noStrike">
              <a:solidFill>
                <a:srgbClr val="2b2d2e"/>
              </a:solidFill>
              <a:uFill>
                <a:solidFill>
                  <a:srgbClr val="ffffff"/>
                </a:solidFill>
              </a:uFill>
              <a:latin typeface="Arial"/>
            </a:endParaRPr>
          </a:p>
          <a:p>
            <a:pPr lvl="2" marL="1296000" indent="-288000">
              <a:buClr>
                <a:srgbClr val="000000"/>
              </a:buClr>
              <a:buSzPct val="45000"/>
              <a:buFont typeface="Wingdings" charset="2"/>
              <a:buChar char=""/>
            </a:pPr>
            <a:r>
              <a:rPr b="0" lang="en-US" sz="1600" spc="-1" strike="noStrike">
                <a:solidFill>
                  <a:srgbClr val="2b2d2e"/>
                </a:solidFill>
                <a:uFill>
                  <a:solidFill>
                    <a:srgbClr val="ffffff"/>
                  </a:solidFill>
                </a:uFill>
                <a:latin typeface="Arial"/>
              </a:rPr>
              <a:t>Third Outline Level</a:t>
            </a:r>
            <a:endParaRPr b="0" lang="en-US" sz="1600" spc="-1" strike="noStrike">
              <a:solidFill>
                <a:srgbClr val="2b2d2e"/>
              </a:solidFill>
              <a:uFill>
                <a:solidFill>
                  <a:srgbClr val="ffffff"/>
                </a:solidFill>
              </a:uFill>
              <a:latin typeface="Arial"/>
            </a:endParaRPr>
          </a:p>
          <a:p>
            <a:pPr lvl="3" marL="1728000" indent="-216000">
              <a:buClr>
                <a:srgbClr val="000000"/>
              </a:buClr>
              <a:buSzPct val="75000"/>
              <a:buFont typeface="Symbol" charset="2"/>
              <a:buChar char=""/>
            </a:pPr>
            <a:r>
              <a:rPr b="0" lang="en-US" sz="1600" spc="-1" strike="noStrike">
                <a:solidFill>
                  <a:srgbClr val="2b2d2e"/>
                </a:solidFill>
                <a:uFill>
                  <a:solidFill>
                    <a:srgbClr val="ffffff"/>
                  </a:solidFill>
                </a:uFill>
                <a:latin typeface="Arial"/>
              </a:rPr>
              <a:t>Fourth Outline Level</a:t>
            </a:r>
            <a:endParaRPr b="0" lang="en-US" sz="1600" spc="-1" strike="noStrike">
              <a:solidFill>
                <a:srgbClr val="2b2d2e"/>
              </a:solidFill>
              <a:uFill>
                <a:solidFill>
                  <a:srgbClr val="ffffff"/>
                </a:solidFill>
              </a:uFill>
              <a:latin typeface="Arial"/>
            </a:endParaRPr>
          </a:p>
          <a:p>
            <a:pPr lvl="4" marL="2160000" indent="-216000">
              <a:buClr>
                <a:srgbClr val="000000"/>
              </a:buClr>
              <a:buSzPct val="45000"/>
              <a:buFont typeface="Wingdings" charset="2"/>
              <a:buChar char=""/>
            </a:pPr>
            <a:r>
              <a:rPr b="0" lang="en-US" sz="1600" spc="-1" strike="noStrike">
                <a:solidFill>
                  <a:srgbClr val="2b2d2e"/>
                </a:solidFill>
                <a:uFill>
                  <a:solidFill>
                    <a:srgbClr val="ffffff"/>
                  </a:solidFill>
                </a:uFill>
                <a:latin typeface="Arial"/>
              </a:rPr>
              <a:t>Fifth Outline Level</a:t>
            </a:r>
            <a:endParaRPr b="0" lang="en-US" sz="1600" spc="-1" strike="noStrike">
              <a:solidFill>
                <a:srgbClr val="2b2d2e"/>
              </a:solidFill>
              <a:uFill>
                <a:solidFill>
                  <a:srgbClr val="ffffff"/>
                </a:solidFill>
              </a:uFill>
              <a:latin typeface="Arial"/>
            </a:endParaRPr>
          </a:p>
          <a:p>
            <a:pPr lvl="5" marL="2592000" indent="-216000">
              <a:buClr>
                <a:srgbClr val="000000"/>
              </a:buClr>
              <a:buSzPct val="45000"/>
              <a:buFont typeface="Wingdings" charset="2"/>
              <a:buChar char=""/>
            </a:pPr>
            <a:r>
              <a:rPr b="0" lang="en-US" sz="1600" spc="-1" strike="noStrike">
                <a:solidFill>
                  <a:srgbClr val="2b2d2e"/>
                </a:solidFill>
                <a:uFill>
                  <a:solidFill>
                    <a:srgbClr val="ffffff"/>
                  </a:solidFill>
                </a:uFill>
                <a:latin typeface="Arial"/>
              </a:rPr>
              <a:t>Sixth Outline Level</a:t>
            </a:r>
            <a:endParaRPr b="0" lang="en-US" sz="1600" spc="-1" strike="noStrike">
              <a:solidFill>
                <a:srgbClr val="2b2d2e"/>
              </a:solidFill>
              <a:uFill>
                <a:solidFill>
                  <a:srgbClr val="ffffff"/>
                </a:solidFill>
              </a:uFill>
              <a:latin typeface="Arial"/>
            </a:endParaRPr>
          </a:p>
          <a:p>
            <a:pPr>
              <a:lnSpc>
                <a:spcPct val="100000"/>
              </a:lnSpc>
            </a:pPr>
            <a:r>
              <a:rPr b="0" lang="en-US" sz="1600" spc="-1" strike="noStrike">
                <a:solidFill>
                  <a:srgbClr val="2b2d2e"/>
                </a:solidFill>
                <a:uFill>
                  <a:solidFill>
                    <a:srgbClr val="ffffff"/>
                  </a:solidFill>
                </a:uFill>
                <a:latin typeface="Arial"/>
              </a:rPr>
              <a:t>Seventh Outline LevelClick to edit Master text styles</a:t>
            </a:r>
            <a:endParaRPr b="0" lang="en-US" sz="1600" spc="-1" strike="noStrike">
              <a:solidFill>
                <a:srgbClr val="2b2d2e"/>
              </a:solidFill>
              <a:uFill>
                <a:solidFill>
                  <a:srgbClr val="ffffff"/>
                </a:solidFill>
              </a:uFill>
              <a:latin typeface="Arial"/>
            </a:endParaRPr>
          </a:p>
        </p:txBody>
      </p:sp>
      <p:pic>
        <p:nvPicPr>
          <p:cNvPr id="213" name="Picture 15" descr=""/>
          <p:cNvPicPr/>
          <p:nvPr/>
        </p:nvPicPr>
        <p:blipFill>
          <a:blip r:embed="rId2"/>
          <a:srcRect l="0" t="0" r="39895" b="0"/>
          <a:stretch/>
        </p:blipFill>
        <p:spPr>
          <a:xfrm>
            <a:off x="6241320" y="6120"/>
            <a:ext cx="2604960" cy="2379960"/>
          </a:xfrm>
          <a:prstGeom prst="rect">
            <a:avLst/>
          </a:prstGeom>
          <a:ln>
            <a:noFill/>
          </a:ln>
        </p:spPr>
      </p:pic>
      <p:sp>
        <p:nvSpPr>
          <p:cNvPr id="214" name="CustomShape 6"/>
          <p:cNvSpPr/>
          <p:nvPr/>
        </p:nvSpPr>
        <p:spPr>
          <a:xfrm>
            <a:off x="1441800" y="3112920"/>
            <a:ext cx="56160" cy="232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15" name="CustomShape 7"/>
          <p:cNvSpPr/>
          <p:nvPr/>
        </p:nvSpPr>
        <p:spPr>
          <a:xfrm>
            <a:off x="179640" y="6524640"/>
            <a:ext cx="5111280" cy="144000"/>
          </a:xfrm>
          <a:prstGeom prst="rect">
            <a:avLst/>
          </a:prstGeom>
          <a:noFill/>
          <a:ln w="9360">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uFill>
                  <a:solidFill>
                    <a:srgbClr val="ffffff"/>
                  </a:solidFill>
                </a:uFill>
                <a:latin typeface="Arial"/>
              </a:rPr>
              <a:t>Todos os Direitos Reservados © Valores Corporativos Softtek S.A. de C.V. 2014. </a:t>
            </a:r>
            <a:endParaRPr b="0" lang="en-US" sz="1800" spc="-1" strike="noStrike">
              <a:solidFill>
                <a:srgbClr val="000000"/>
              </a:solidFill>
              <a:uFill>
                <a:solidFill>
                  <a:srgbClr val="ffffff"/>
                </a:solidFill>
              </a:uFill>
              <a:latin typeface="Arial"/>
            </a:endParaRPr>
          </a:p>
        </p:txBody>
      </p:sp>
      <p:sp>
        <p:nvSpPr>
          <p:cNvPr id="216" name="PlaceHolder 8"/>
          <p:cNvSpPr>
            <a:spLocks noGrp="1"/>
          </p:cNvSpPr>
          <p:nvPr>
            <p:ph type="title"/>
          </p:nvPr>
        </p:nvSpPr>
        <p:spPr>
          <a:xfrm>
            <a:off x="457200" y="273600"/>
            <a:ext cx="8229240" cy="1144800"/>
          </a:xfrm>
          <a:prstGeom prst="rect">
            <a:avLst/>
          </a:prstGeom>
        </p:spPr>
        <p:txBody>
          <a:bodyPr lIns="0" rIns="0" tIns="0" bIns="0" anchor="ctr"/>
          <a:p>
            <a:r>
              <a:rPr b="0" lang="en-US" sz="3000" spc="-1" strike="noStrike">
                <a:solidFill>
                  <a:srgbClr val="2b2d2e"/>
                </a:solidFill>
                <a:uFill>
                  <a:solidFill>
                    <a:srgbClr val="ffffff"/>
                  </a:solidFill>
                </a:uFill>
                <a:latin typeface="Arial"/>
              </a:rPr>
              <a:t>Click to edit the title text format</a:t>
            </a:r>
            <a:endParaRPr b="0" lang="en-US" sz="3000" spc="-1" strike="noStrike">
              <a:solidFill>
                <a:srgbClr val="2b2d2e"/>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hyperlink" Target="https://github.com/JavaAcademy/AdvancedJava/blob/master/exceptions/src/com/softtek/java/academy/exceptions/InventoryService.java" TargetMode="External"/><Relationship Id="rId2" Type="http://schemas.openxmlformats.org/officeDocument/2006/relationships/hyperlink" Target="https://github.com/JavaAcademy/AdvancedJava/blob/master/exceptions/src/test/InventoryServiceCheckedExceptionTest.java"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hyperlink" Target="https://github.com/JavaAcademy/AdvancedJava/blob/master/exceptions/src/com/softtek/java/academy/exceptions/InventoryService.java" TargetMode="External"/><Relationship Id="rId2" Type="http://schemas.openxmlformats.org/officeDocument/2006/relationships/hyperlink" Target="https://github.com/JavaAcademy/AdvancedJava/blob/master/exceptions/src/test/InventoryServiceRuntimeExceptionTest.java" TargetMode="External"/><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docs.oracle.com/javase/tutorial/essential/exceptions/index.html" TargetMode="External"/><Relationship Id="rId2" Type="http://schemas.openxmlformats.org/officeDocument/2006/relationships/hyperlink" Target="https://docs.oracle.com/javase/tutorial/essential/exceptions/index.html" TargetMode="External"/><Relationship Id="rId3" Type="http://schemas.openxmlformats.org/officeDocument/2006/relationships/hyperlink" Target="http://www.amazon.es/Enterprise-Patterns-MDA-Archetype-Technology/dp/032111230X/ref=sr_1_2?s=foreign-books&amp;ie=UTF8&amp;qid=1437446918&amp;sr=1-2&amp;keywords=Enterprise+MDA" TargetMode="External"/><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docs.oracle.com/javase/6/docs/api/index.html?java/lang/package-summary.html" TargetMode="External"/><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601160" y="3770280"/>
            <a:ext cx="4318560" cy="1612440"/>
          </a:xfrm>
          <a:prstGeom prst="rect">
            <a:avLst/>
          </a:prstGeom>
          <a:noFill/>
          <a:ln>
            <a:noFill/>
          </a:ln>
        </p:spPr>
        <p:txBody>
          <a:bodyPr lIns="90000" rIns="90000" tIns="45000" bIns="45000" anchor="b"/>
          <a:p>
            <a:pPr algn="r">
              <a:lnSpc>
                <a:spcPct val="100000"/>
              </a:lnSpc>
            </a:pPr>
            <a:r>
              <a:rPr b="1" lang="en-US" sz="2800" spc="-148" strike="noStrike">
                <a:solidFill>
                  <a:srgbClr val="3f4244"/>
                </a:solidFill>
                <a:uFill>
                  <a:solidFill>
                    <a:srgbClr val="ffffff"/>
                  </a:solidFill>
                </a:uFill>
                <a:latin typeface="Arial"/>
              </a:rPr>
              <a:t>Java Advanced</a:t>
            </a:r>
            <a:endParaRPr b="0" lang="en-US" sz="3000" spc="-1" strike="noStrike">
              <a:solidFill>
                <a:srgbClr val="2b2d2e"/>
              </a:solidFill>
              <a:uFill>
                <a:solidFill>
                  <a:srgbClr val="ffffff"/>
                </a:solidFill>
              </a:uFill>
              <a:latin typeface="Arial"/>
            </a:endParaRPr>
          </a:p>
        </p:txBody>
      </p:sp>
      <p:sp>
        <p:nvSpPr>
          <p:cNvPr id="252" name="TextShape 2"/>
          <p:cNvSpPr txBox="1"/>
          <p:nvPr/>
        </p:nvSpPr>
        <p:spPr>
          <a:xfrm>
            <a:off x="4595040" y="5426280"/>
            <a:ext cx="4324680" cy="594720"/>
          </a:xfrm>
          <a:prstGeom prst="rect">
            <a:avLst/>
          </a:prstGeom>
          <a:noFill/>
          <a:ln>
            <a:noFill/>
          </a:ln>
        </p:spPr>
        <p:txBody>
          <a:bodyPr lIns="90000" rIns="90000" tIns="45000" bIns="45000"/>
          <a:p>
            <a:pPr algn="r">
              <a:lnSpc>
                <a:spcPct val="80000"/>
              </a:lnSpc>
            </a:pPr>
            <a:r>
              <a:rPr b="0" lang="en-US" sz="1800" spc="-1" strike="noStrike">
                <a:solidFill>
                  <a:srgbClr val="2b2d2e"/>
                </a:solidFill>
                <a:uFill>
                  <a:solidFill>
                    <a:srgbClr val="ffffff"/>
                  </a:solidFill>
                </a:uFill>
                <a:latin typeface="Arial"/>
              </a:rPr>
              <a:t>Exceptions</a:t>
            </a:r>
            <a:endParaRPr b="0" lang="en-US" sz="1800" spc="-1" strike="noStrike">
              <a:solidFill>
                <a:srgbClr val="2b2d2e"/>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BUSINESS CONTEXT</a:t>
            </a:r>
            <a:endParaRPr b="0" lang="en-US" sz="3000" spc="-1" strike="noStrike">
              <a:solidFill>
                <a:srgbClr val="2b2d2e"/>
              </a:solidFill>
              <a:uFill>
                <a:solidFill>
                  <a:srgbClr val="ffffff"/>
                </a:solidFill>
              </a:uFill>
              <a:latin typeface="Arial"/>
            </a:endParaRPr>
          </a:p>
        </p:txBody>
      </p:sp>
      <p:sp>
        <p:nvSpPr>
          <p:cNvPr id="276" name="TextShape 2"/>
          <p:cNvSpPr txBox="1"/>
          <p:nvPr/>
        </p:nvSpPr>
        <p:spPr>
          <a:xfrm>
            <a:off x="8744760" y="6453360"/>
            <a:ext cx="503640" cy="292680"/>
          </a:xfrm>
          <a:prstGeom prst="rect">
            <a:avLst/>
          </a:prstGeom>
          <a:noFill/>
          <a:ln>
            <a:noFill/>
          </a:ln>
        </p:spPr>
        <p:txBody>
          <a:bodyPr anchor="ctr"/>
          <a:p>
            <a:pPr algn="ctr">
              <a:lnSpc>
                <a:spcPct val="100000"/>
              </a:lnSpc>
            </a:pPr>
            <a:fld id="{5A67AA7C-97EE-44F0-8F6F-FDEE9FF09186}"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277" name="Picture 2" descr=""/>
          <p:cNvPicPr/>
          <p:nvPr/>
        </p:nvPicPr>
        <p:blipFill>
          <a:blip r:embed="rId1"/>
          <a:stretch/>
        </p:blipFill>
        <p:spPr>
          <a:xfrm>
            <a:off x="611640" y="1340640"/>
            <a:ext cx="7981200" cy="4464000"/>
          </a:xfrm>
          <a:prstGeom prst="rect">
            <a:avLst/>
          </a:prstGeom>
          <a:ln w="9360">
            <a:solidFill>
              <a:schemeClr val="tx1"/>
            </a:solidFill>
            <a:miter/>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BUSINESS CONTEXT</a:t>
            </a:r>
            <a:endParaRPr b="0" lang="en-US" sz="3000" spc="-1" strike="noStrike">
              <a:solidFill>
                <a:srgbClr val="2b2d2e"/>
              </a:solidFill>
              <a:uFill>
                <a:solidFill>
                  <a:srgbClr val="ffffff"/>
                </a:solidFill>
              </a:uFill>
              <a:latin typeface="Arial"/>
            </a:endParaRPr>
          </a:p>
        </p:txBody>
      </p:sp>
      <p:sp>
        <p:nvSpPr>
          <p:cNvPr id="279" name="TextShape 2"/>
          <p:cNvSpPr txBox="1"/>
          <p:nvPr/>
        </p:nvSpPr>
        <p:spPr>
          <a:xfrm>
            <a:off x="8744760" y="6453360"/>
            <a:ext cx="503640" cy="292680"/>
          </a:xfrm>
          <a:prstGeom prst="rect">
            <a:avLst/>
          </a:prstGeom>
          <a:noFill/>
          <a:ln>
            <a:noFill/>
          </a:ln>
        </p:spPr>
        <p:txBody>
          <a:bodyPr anchor="ctr"/>
          <a:p>
            <a:pPr algn="ctr">
              <a:lnSpc>
                <a:spcPct val="100000"/>
              </a:lnSpc>
            </a:pPr>
            <a:fld id="{75206EE1-39D9-4CCC-9A02-30877630A25A}"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280" name="Picture 6" descr=""/>
          <p:cNvPicPr/>
          <p:nvPr/>
        </p:nvPicPr>
        <p:blipFill>
          <a:blip r:embed="rId1"/>
          <a:stretch/>
        </p:blipFill>
        <p:spPr>
          <a:xfrm>
            <a:off x="971640" y="1917000"/>
            <a:ext cx="7200360" cy="3240000"/>
          </a:xfrm>
          <a:prstGeom prst="rect">
            <a:avLst/>
          </a:prstGeom>
          <a:ln w="9360">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932000" y="2528280"/>
            <a:ext cx="3517200" cy="2268360"/>
          </a:xfrm>
          <a:prstGeom prst="rect">
            <a:avLst/>
          </a:prstGeom>
          <a:noFill/>
          <a:ln>
            <a:noFill/>
          </a:ln>
        </p:spPr>
        <p:txBody>
          <a:bodyPr/>
          <a:p>
            <a:pPr>
              <a:lnSpc>
                <a:spcPts val="1341"/>
              </a:lnSpc>
            </a:pPr>
            <a:r>
              <a:rPr b="1" lang="en-US" sz="4000" spc="-1" strike="noStrike">
                <a:solidFill>
                  <a:srgbClr val="ffffff"/>
                </a:solidFill>
                <a:uFill>
                  <a:solidFill>
                    <a:srgbClr val="ffffff"/>
                  </a:solidFill>
                </a:uFill>
                <a:latin typeface="Arial"/>
              </a:rPr>
              <a:t>WORKING WITH THE CORE CONCEPTS</a:t>
            </a:r>
            <a:endParaRPr b="0" lang="en-US" sz="3000" spc="-1" strike="noStrike">
              <a:solidFill>
                <a:srgbClr val="2b2d2e"/>
              </a:solidFill>
              <a:uFill>
                <a:solidFill>
                  <a:srgbClr val="ffffff"/>
                </a:solidFill>
              </a:uFill>
              <a:latin typeface="Arial"/>
            </a:endParaRPr>
          </a:p>
        </p:txBody>
      </p:sp>
      <p:sp>
        <p:nvSpPr>
          <p:cNvPr id="282" name="TextShape 2"/>
          <p:cNvSpPr txBox="1"/>
          <p:nvPr/>
        </p:nvSpPr>
        <p:spPr>
          <a:xfrm>
            <a:off x="8744760" y="6453360"/>
            <a:ext cx="503640" cy="292680"/>
          </a:xfrm>
          <a:prstGeom prst="rect">
            <a:avLst/>
          </a:prstGeom>
          <a:noFill/>
          <a:ln>
            <a:noFill/>
          </a:ln>
        </p:spPr>
        <p:txBody>
          <a:bodyPr anchor="ctr"/>
          <a:p>
            <a:pPr algn="ctr">
              <a:lnSpc>
                <a:spcPct val="100000"/>
              </a:lnSpc>
            </a:pPr>
            <a:fld id="{D5B326D0-E226-47B6-AE7B-20204454A974}"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Checked Exceptions</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By throwing a checked exception, you force the caller to handle the exception in a catch clause or to propagate it outward.</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Each checked exception that a method is declared to throw is therefore a potent indication to the API user that the associated condition is a possible outcome of invoking the method. By confronting the API user with a checked exception, the API designer presents a mandate to recover from the condition. The user can disregard the mandate by catching the exception and ignoring it, but this is usually a bad idea.</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SRC</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600" spc="-1" strike="noStrike" u="sng">
                <a:solidFill>
                  <a:srgbClr val="00b0f0"/>
                </a:solidFill>
                <a:uFill>
                  <a:solidFill>
                    <a:srgbClr val="ffffff"/>
                  </a:solidFill>
                </a:uFill>
                <a:latin typeface="Arial"/>
                <a:hlinkClick r:id="rId1"/>
              </a:rPr>
              <a:t>InventoryService.java</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Test</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600" spc="-1" strike="noStrike" u="sng">
                <a:solidFill>
                  <a:srgbClr val="00b0f0"/>
                </a:solidFill>
                <a:uFill>
                  <a:solidFill>
                    <a:srgbClr val="ffffff"/>
                  </a:solidFill>
                </a:uFill>
                <a:latin typeface="Arial"/>
                <a:hlinkClick r:id="rId2"/>
              </a:rPr>
              <a:t>InventoryServiceCheckedExceptionTest.java</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Scope:</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Checked exceptions, business and system exceptions</a:t>
            </a:r>
            <a:endParaRPr b="0" lang="en-US" sz="1800" spc="-1" strike="noStrike">
              <a:solidFill>
                <a:srgbClr val="5f5f5f"/>
              </a:solidFill>
              <a:uFill>
                <a:solidFill>
                  <a:srgbClr val="ffffff"/>
                </a:solidFill>
              </a:uFill>
              <a:latin typeface="Arial"/>
            </a:endParaRPr>
          </a:p>
        </p:txBody>
      </p:sp>
      <p:sp>
        <p:nvSpPr>
          <p:cNvPr id="284"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WORKING WITH THE CORE CONCEPTS</a:t>
            </a:r>
            <a:endParaRPr b="0" lang="en-US" sz="3000" spc="-1" strike="noStrike">
              <a:solidFill>
                <a:srgbClr val="2b2d2e"/>
              </a:solidFill>
              <a:uFill>
                <a:solidFill>
                  <a:srgbClr val="ffffff"/>
                </a:solidFill>
              </a:uFill>
              <a:latin typeface="Arial"/>
            </a:endParaRPr>
          </a:p>
        </p:txBody>
      </p:sp>
      <p:sp>
        <p:nvSpPr>
          <p:cNvPr id="285" name="TextShape 3"/>
          <p:cNvSpPr txBox="1"/>
          <p:nvPr/>
        </p:nvSpPr>
        <p:spPr>
          <a:xfrm>
            <a:off x="8744760" y="6453360"/>
            <a:ext cx="503640" cy="292680"/>
          </a:xfrm>
          <a:prstGeom prst="rect">
            <a:avLst/>
          </a:prstGeom>
          <a:noFill/>
          <a:ln>
            <a:noFill/>
          </a:ln>
        </p:spPr>
        <p:txBody>
          <a:bodyPr anchor="ctr"/>
          <a:p>
            <a:pPr algn="ctr">
              <a:lnSpc>
                <a:spcPct val="100000"/>
              </a:lnSpc>
            </a:pPr>
            <a:fld id="{AA20484A-02C6-424C-8302-961295E8257D}"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Runtime Exceptions</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If a program throws an unchecked exception, it is generally the case that recovery is impossible and continued execution would do more harm than good. If a program does not catch such a throwable, it will cause the current thread to halt with an appropriate error message.</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 great majority of runtime exceptions indicate precondition violations. A precondition violation is simply a failure by the client of an API to adhere to the contract established by the API specification. For example, the contract for array access specifies that the array index must be between zero and the array length minus one. ArrayIndexOutOfBoundsException indicates that this precondition was violated.</a:t>
            </a:r>
            <a:endParaRPr b="0" lang="en-US" sz="1800" spc="-1" strike="noStrike">
              <a:solidFill>
                <a:srgbClr val="5f5f5f"/>
              </a:solidFill>
              <a:uFill>
                <a:solidFill>
                  <a:srgbClr val="ffffff"/>
                </a:solidFill>
              </a:uFill>
              <a:latin typeface="Arial"/>
            </a:endParaRPr>
          </a:p>
        </p:txBody>
      </p:sp>
      <p:sp>
        <p:nvSpPr>
          <p:cNvPr id="287"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WORKING WITH THE CORE CONCEPTS</a:t>
            </a:r>
            <a:endParaRPr b="0" lang="en-US" sz="3000" spc="-1" strike="noStrike">
              <a:solidFill>
                <a:srgbClr val="2b2d2e"/>
              </a:solidFill>
              <a:uFill>
                <a:solidFill>
                  <a:srgbClr val="ffffff"/>
                </a:solidFill>
              </a:uFill>
              <a:latin typeface="Arial"/>
            </a:endParaRPr>
          </a:p>
        </p:txBody>
      </p:sp>
      <p:sp>
        <p:nvSpPr>
          <p:cNvPr id="288" name="TextShape 3"/>
          <p:cNvSpPr txBox="1"/>
          <p:nvPr/>
        </p:nvSpPr>
        <p:spPr>
          <a:xfrm>
            <a:off x="8744760" y="6453360"/>
            <a:ext cx="503640" cy="292680"/>
          </a:xfrm>
          <a:prstGeom prst="rect">
            <a:avLst/>
          </a:prstGeom>
          <a:noFill/>
          <a:ln>
            <a:noFill/>
          </a:ln>
        </p:spPr>
        <p:txBody>
          <a:bodyPr anchor="ctr"/>
          <a:p>
            <a:pPr algn="ctr">
              <a:lnSpc>
                <a:spcPct val="100000"/>
              </a:lnSpc>
            </a:pPr>
            <a:fld id="{608CE1F4-6C31-497F-AF5C-0FC086CCB12B}"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There is a strong convention that errors are reserved for use by the JVM to indicate resource deficiencies, invariant failures, or other conditions that make it impossible to continue execution. Given the almost universal acceptance of this convention, it’s best not to implement any new Error subclasses. Therefore, all of the unchecked throwables you implement should subclass RuntimeException (directly or indirectly).</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SRC</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1"/>
              </a:rPr>
              <a:t>InventoryService.java</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2"/>
              </a:rPr>
              <a:t>InventoryServiceRuntimeExceptionTest.java</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Scope:</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RuntimeException due to illegal arguments</a:t>
            </a:r>
            <a:endParaRPr b="0" lang="en-US" sz="1800" spc="-1" strike="noStrike">
              <a:solidFill>
                <a:srgbClr val="5f5f5f"/>
              </a:solidFill>
              <a:uFill>
                <a:solidFill>
                  <a:srgbClr val="ffffff"/>
                </a:solidFill>
              </a:uFill>
              <a:latin typeface="Arial"/>
            </a:endParaRPr>
          </a:p>
        </p:txBody>
      </p:sp>
      <p:sp>
        <p:nvSpPr>
          <p:cNvPr id="290"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WORKING WITH THE CORE CONCEPTS</a:t>
            </a:r>
            <a:endParaRPr b="0" lang="en-US" sz="3000" spc="-1" strike="noStrike">
              <a:solidFill>
                <a:srgbClr val="2b2d2e"/>
              </a:solidFill>
              <a:uFill>
                <a:solidFill>
                  <a:srgbClr val="ffffff"/>
                </a:solidFill>
              </a:uFill>
              <a:latin typeface="Arial"/>
            </a:endParaRPr>
          </a:p>
        </p:txBody>
      </p:sp>
      <p:sp>
        <p:nvSpPr>
          <p:cNvPr id="291" name="TextShape 3"/>
          <p:cNvSpPr txBox="1"/>
          <p:nvPr/>
        </p:nvSpPr>
        <p:spPr>
          <a:xfrm>
            <a:off x="8744760" y="6453360"/>
            <a:ext cx="503640" cy="292680"/>
          </a:xfrm>
          <a:prstGeom prst="rect">
            <a:avLst/>
          </a:prstGeom>
          <a:noFill/>
          <a:ln>
            <a:noFill/>
          </a:ln>
        </p:spPr>
        <p:txBody>
          <a:bodyPr anchor="ctr"/>
          <a:p>
            <a:pPr algn="ctr">
              <a:lnSpc>
                <a:spcPct val="100000"/>
              </a:lnSpc>
            </a:pPr>
            <a:fld id="{8353801D-0A3A-433C-8B1D-E7DE01FA4AD4}"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1"/>
              </a:rPr>
              <a:t>http://www.amazon.com.mx/Effective-Java-Joshua-Bloch/dp/0321356683/ref=sr_1_1?ie=UTF8&amp;qid=1437791622&amp;sr=8-1&amp;keywords=effective+java</a:t>
            </a: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2"/>
              </a:rPr>
              <a:t>https://docs.oracle.com/javase/tutorial/essential/exceptions/index.html</a:t>
            </a: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3"/>
              </a:rPr>
              <a:t>http://www.amazon.es/Enterprise-Patterns-MDA-Archetype-Technology/dp/032111230X/ref=sr_1_2?s=foreign-books&amp;ie=UTF8&amp;qid=1437446918&amp;sr=1-2&amp;keywords=Enterprise+MDA</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93"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REFERENCES</a:t>
            </a:r>
            <a:endParaRPr b="0" lang="en-US" sz="3000" spc="-1" strike="noStrike">
              <a:solidFill>
                <a:srgbClr val="2b2d2e"/>
              </a:solidFill>
              <a:uFill>
                <a:solidFill>
                  <a:srgbClr val="ffffff"/>
                </a:solidFill>
              </a:uFill>
              <a:latin typeface="Arial"/>
            </a:endParaRPr>
          </a:p>
        </p:txBody>
      </p:sp>
      <p:sp>
        <p:nvSpPr>
          <p:cNvPr id="294" name="TextShape 3"/>
          <p:cNvSpPr txBox="1"/>
          <p:nvPr/>
        </p:nvSpPr>
        <p:spPr>
          <a:xfrm>
            <a:off x="8744760" y="6453360"/>
            <a:ext cx="503640" cy="292680"/>
          </a:xfrm>
          <a:prstGeom prst="rect">
            <a:avLst/>
          </a:prstGeom>
          <a:noFill/>
          <a:ln>
            <a:noFill/>
          </a:ln>
        </p:spPr>
        <p:txBody>
          <a:bodyPr anchor="ctr"/>
          <a:p>
            <a:pPr algn="ctr">
              <a:lnSpc>
                <a:spcPct val="100000"/>
              </a:lnSpc>
            </a:pPr>
            <a:fld id="{D6FF89DA-D9CC-41D1-A9D3-B3B08E957D4E}" type="slidenum">
              <a:rPr b="0" lang="en-US" sz="1100" spc="-1" strike="noStrike">
                <a:solidFill>
                  <a:srgbClr val="ffffff"/>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1475640" y="3075120"/>
            <a:ext cx="3411000" cy="545760"/>
          </a:xfrm>
          <a:prstGeom prst="rect">
            <a:avLst/>
          </a:prstGeom>
          <a:noFill/>
          <a:ln>
            <a:noFill/>
          </a:ln>
        </p:spPr>
        <p:txBody>
          <a:bodyPr lIns="90000" rIns="90000" tIns="45000" bIns="45000"/>
          <a:p>
            <a:pPr>
              <a:lnSpc>
                <a:spcPts val="706"/>
              </a:lnSpc>
            </a:pPr>
            <a:r>
              <a:rPr b="1" lang="en-US" sz="2000" spc="-1" strike="noStrike">
                <a:solidFill>
                  <a:srgbClr val="2b2d2e"/>
                </a:solidFill>
                <a:uFill>
                  <a:solidFill>
                    <a:srgbClr val="ffffff"/>
                  </a:solidFill>
                </a:uFill>
                <a:latin typeface="Arial"/>
              </a:rPr>
              <a:t>Softtek</a:t>
            </a:r>
            <a:endParaRPr b="0" lang="en-US" sz="1800" spc="-1" strike="noStrike">
              <a:solidFill>
                <a:srgbClr val="2b2d2e"/>
              </a:solidFill>
              <a:uFill>
                <a:solidFill>
                  <a:srgbClr val="ffffff"/>
                </a:solidFill>
              </a:uFill>
              <a:latin typeface="Arial"/>
            </a:endParaRPr>
          </a:p>
          <a:p>
            <a:pPr>
              <a:lnSpc>
                <a:spcPts val="706"/>
              </a:lnSpc>
            </a:pPr>
            <a:r>
              <a:rPr b="1" lang="en-US" sz="2000" spc="-1" strike="noStrike">
                <a:solidFill>
                  <a:srgbClr val="2b2d2e"/>
                </a:solidFill>
                <a:uFill>
                  <a:solidFill>
                    <a:srgbClr val="ffffff"/>
                  </a:solidFill>
                </a:uFill>
                <a:latin typeface="Arial"/>
              </a:rPr>
              <a:t>hugo.arroyo@softtek.com</a:t>
            </a:r>
            <a:endParaRPr b="0" lang="en-US" sz="1800" spc="-1" strike="noStrike">
              <a:solidFill>
                <a:srgbClr val="2b2d2e"/>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932000" y="2528280"/>
            <a:ext cx="3517200" cy="2268360"/>
          </a:xfrm>
          <a:prstGeom prst="rect">
            <a:avLst/>
          </a:prstGeom>
          <a:noFill/>
          <a:ln>
            <a:noFill/>
          </a:ln>
        </p:spPr>
        <p:txBody>
          <a:bodyPr lIns="90000" rIns="90000" tIns="45000" bIns="45000"/>
          <a:p>
            <a:pPr>
              <a:lnSpc>
                <a:spcPts val="1341"/>
              </a:lnSpc>
            </a:pPr>
            <a:r>
              <a:rPr b="1" lang="en-US" sz="4000" spc="-1" strike="noStrike">
                <a:solidFill>
                  <a:srgbClr val="ffffff"/>
                </a:solidFill>
                <a:uFill>
                  <a:solidFill>
                    <a:srgbClr val="ffffff"/>
                  </a:solidFill>
                </a:uFill>
                <a:latin typeface="Arial"/>
              </a:rPr>
              <a:t>AGENDA</a:t>
            </a:r>
            <a:endParaRPr b="0" lang="en-US" sz="3000" spc="-1" strike="noStrike">
              <a:solidFill>
                <a:srgbClr val="2b2d2e"/>
              </a:solidFill>
              <a:uFill>
                <a:solidFill>
                  <a:srgbClr val="ffffff"/>
                </a:solidFill>
              </a:uFill>
              <a:latin typeface="Arial"/>
            </a:endParaRPr>
          </a:p>
        </p:txBody>
      </p:sp>
      <p:sp>
        <p:nvSpPr>
          <p:cNvPr id="254" name="TextShape 2"/>
          <p:cNvSpPr txBox="1"/>
          <p:nvPr/>
        </p:nvSpPr>
        <p:spPr>
          <a:xfrm>
            <a:off x="8744760" y="6453360"/>
            <a:ext cx="503640" cy="292680"/>
          </a:xfrm>
          <a:prstGeom prst="rect">
            <a:avLst/>
          </a:prstGeom>
          <a:noFill/>
          <a:ln>
            <a:noFill/>
          </a:ln>
        </p:spPr>
        <p:txBody>
          <a:bodyPr anchor="ctr"/>
          <a:p>
            <a:pPr algn="ctr">
              <a:lnSpc>
                <a:spcPct val="100000"/>
              </a:lnSpc>
            </a:pPr>
            <a:fld id="{02EC4624-8341-414E-BE06-365180621405}"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This presentation is an introductory course to the Java Exception API, the student will learn the following</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Exception core classes</a:t>
            </a:r>
            <a:endParaRPr b="0" lang="en-US" sz="1800" spc="-1" strike="noStrike">
              <a:solidFill>
                <a:srgbClr val="5f5f5f"/>
              </a:solidFill>
              <a:uFill>
                <a:solidFill>
                  <a:srgbClr val="ffffff"/>
                </a:solidFill>
              </a:uFill>
              <a:latin typeface="Arial"/>
            </a:endParaRPr>
          </a:p>
          <a:p>
            <a:pPr lvl="1" marL="617400" indent="-342720" algn="just">
              <a:lnSpc>
                <a:spcPct val="100000"/>
              </a:lnSpc>
              <a:buClr>
                <a:srgbClr val="5f5f5f"/>
              </a:buClr>
              <a:buFont typeface="Calibri"/>
              <a:buAutoNum type="arabicPeriod"/>
            </a:pPr>
            <a:r>
              <a:rPr b="0" lang="en-US" sz="1600" spc="-1" strike="noStrike">
                <a:solidFill>
                  <a:srgbClr val="5f5f5f"/>
                </a:solidFill>
                <a:uFill>
                  <a:solidFill>
                    <a:srgbClr val="ffffff"/>
                  </a:solidFill>
                </a:uFill>
                <a:latin typeface="Arial"/>
              </a:rPr>
              <a:t>Throwable</a:t>
            </a:r>
            <a:endParaRPr b="0" lang="en-US" sz="1400" spc="-1" strike="noStrike">
              <a:solidFill>
                <a:srgbClr val="5f5f5f"/>
              </a:solidFill>
              <a:uFill>
                <a:solidFill>
                  <a:srgbClr val="ffffff"/>
                </a:solidFill>
              </a:uFill>
              <a:latin typeface="Arial"/>
            </a:endParaRPr>
          </a:p>
          <a:p>
            <a:pPr lvl="1" marL="617400" indent="-342720" algn="just">
              <a:lnSpc>
                <a:spcPct val="100000"/>
              </a:lnSpc>
              <a:buClr>
                <a:srgbClr val="5f5f5f"/>
              </a:buClr>
              <a:buFont typeface="Calibri"/>
              <a:buAutoNum type="arabicPeriod"/>
            </a:pPr>
            <a:r>
              <a:rPr b="0" lang="en-US" sz="1600" spc="-1" strike="noStrike">
                <a:solidFill>
                  <a:srgbClr val="5f5f5f"/>
                </a:solidFill>
                <a:uFill>
                  <a:solidFill>
                    <a:srgbClr val="ffffff"/>
                  </a:solidFill>
                </a:uFill>
                <a:latin typeface="Arial"/>
              </a:rPr>
              <a:t>Exception</a:t>
            </a:r>
            <a:endParaRPr b="0" lang="en-US" sz="1400" spc="-1" strike="noStrike">
              <a:solidFill>
                <a:srgbClr val="5f5f5f"/>
              </a:solidFill>
              <a:uFill>
                <a:solidFill>
                  <a:srgbClr val="ffffff"/>
                </a:solidFill>
              </a:uFill>
              <a:latin typeface="Arial"/>
            </a:endParaRPr>
          </a:p>
          <a:p>
            <a:pPr lvl="1" marL="617400" indent="-342720" algn="just">
              <a:lnSpc>
                <a:spcPct val="100000"/>
              </a:lnSpc>
              <a:buClr>
                <a:srgbClr val="5f5f5f"/>
              </a:buClr>
              <a:buFont typeface="Calibri"/>
              <a:buAutoNum type="arabicPeriod"/>
            </a:pPr>
            <a:r>
              <a:rPr b="0" lang="en-US" sz="1600" spc="-1" strike="noStrike">
                <a:solidFill>
                  <a:srgbClr val="5f5f5f"/>
                </a:solidFill>
                <a:uFill>
                  <a:solidFill>
                    <a:srgbClr val="ffffff"/>
                  </a:solidFill>
                </a:uFill>
                <a:latin typeface="Arial"/>
              </a:rPr>
              <a:t>RuntimeException &amp; Error</a:t>
            </a:r>
            <a:endParaRPr b="0" lang="en-US" sz="14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Handling Exceptions with try-catch-finally clauses</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Differences between Checked Exceptions and Runtime Exceptions</a:t>
            </a: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gn="just">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56"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AGENDA</a:t>
            </a:r>
            <a:endParaRPr b="0" lang="en-US" sz="3000" spc="-1" strike="noStrike">
              <a:solidFill>
                <a:srgbClr val="2b2d2e"/>
              </a:solidFill>
              <a:uFill>
                <a:solidFill>
                  <a:srgbClr val="ffffff"/>
                </a:solidFill>
              </a:uFill>
              <a:latin typeface="Arial"/>
            </a:endParaRPr>
          </a:p>
        </p:txBody>
      </p:sp>
      <p:sp>
        <p:nvSpPr>
          <p:cNvPr id="257" name="TextShape 3"/>
          <p:cNvSpPr txBox="1"/>
          <p:nvPr/>
        </p:nvSpPr>
        <p:spPr>
          <a:xfrm>
            <a:off x="8744760" y="6453360"/>
            <a:ext cx="503640" cy="292680"/>
          </a:xfrm>
          <a:prstGeom prst="rect">
            <a:avLst/>
          </a:prstGeom>
          <a:noFill/>
          <a:ln>
            <a:noFill/>
          </a:ln>
        </p:spPr>
        <p:txBody>
          <a:bodyPr anchor="ctr"/>
          <a:p>
            <a:pPr algn="ctr">
              <a:lnSpc>
                <a:spcPct val="100000"/>
              </a:lnSpc>
            </a:pPr>
            <a:fld id="{E1D0DC9F-9E65-41AA-AC51-82C42391488F}"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932000" y="2528280"/>
            <a:ext cx="3517200" cy="2268360"/>
          </a:xfrm>
          <a:prstGeom prst="rect">
            <a:avLst/>
          </a:prstGeom>
          <a:noFill/>
          <a:ln>
            <a:noFill/>
          </a:ln>
        </p:spPr>
        <p:txBody>
          <a:bodyPr/>
          <a:p>
            <a:pPr>
              <a:lnSpc>
                <a:spcPts val="1341"/>
              </a:lnSpc>
            </a:pPr>
            <a:r>
              <a:rPr b="1" lang="en-US" sz="4000" spc="-1" strike="noStrike">
                <a:solidFill>
                  <a:srgbClr val="ffffff"/>
                </a:solidFill>
                <a:uFill>
                  <a:solidFill>
                    <a:srgbClr val="ffffff"/>
                  </a:solidFill>
                </a:uFill>
                <a:latin typeface="Arial"/>
              </a:rPr>
              <a:t>GENERAL CONCEPTS</a:t>
            </a:r>
            <a:endParaRPr b="0" lang="en-US" sz="3000" spc="-1" strike="noStrike">
              <a:solidFill>
                <a:srgbClr val="2b2d2e"/>
              </a:solidFill>
              <a:uFill>
                <a:solidFill>
                  <a:srgbClr val="ffffff"/>
                </a:solidFill>
              </a:uFill>
              <a:latin typeface="Arial"/>
            </a:endParaRPr>
          </a:p>
        </p:txBody>
      </p:sp>
      <p:sp>
        <p:nvSpPr>
          <p:cNvPr id="259" name="TextShape 2"/>
          <p:cNvSpPr txBox="1"/>
          <p:nvPr/>
        </p:nvSpPr>
        <p:spPr>
          <a:xfrm>
            <a:off x="8744760" y="6453360"/>
            <a:ext cx="503640" cy="292680"/>
          </a:xfrm>
          <a:prstGeom prst="rect">
            <a:avLst/>
          </a:prstGeom>
          <a:noFill/>
          <a:ln>
            <a:noFill/>
          </a:ln>
        </p:spPr>
        <p:txBody>
          <a:bodyPr anchor="ctr"/>
          <a:p>
            <a:pPr algn="ctr">
              <a:lnSpc>
                <a:spcPct val="100000"/>
              </a:lnSpc>
            </a:pPr>
            <a:fld id="{A8C9DBCC-DD34-4938-9728-78A38317018E}"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62240" y="1339920"/>
            <a:ext cx="8208720" cy="4964760"/>
          </a:xfrm>
          <a:prstGeom prst="rect">
            <a:avLst/>
          </a:prstGeom>
          <a:noFill/>
          <a:ln>
            <a:noFill/>
          </a:ln>
        </p:spPr>
        <p:txBody>
          <a:bodyPr/>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Exceptions are, as their name implies, to be used only for exceptional conditions; they should never be used for ordinary control flow. Use checked exceptions for recoverable conditions and runtime exceptions for programming errors.</a:t>
            </a:r>
            <a:endParaRPr b="0" lang="en-US" sz="1800" spc="-1" strike="noStrike">
              <a:solidFill>
                <a:srgbClr val="5f5f5f"/>
              </a:solidFill>
              <a:uFill>
                <a:solidFill>
                  <a:srgbClr val="ffffff"/>
                </a:solidFill>
              </a:uFill>
              <a:latin typeface="Arial"/>
            </a:endParaRPr>
          </a:p>
          <a:p>
            <a:pPr marL="174600" indent="-1742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There is some confusion among programmers as to when it is appropriate to use each kind of throwable.  While the decision is not always clear-cut, there are some general rules that provide strong guidance. The cardinal rule in deciding whether to use a checked or an unchecked exception is this: </a:t>
            </a:r>
            <a:endParaRPr b="0" lang="en-US" sz="1800" spc="-1" strike="noStrike">
              <a:solidFill>
                <a:srgbClr val="5f5f5f"/>
              </a:solidFill>
              <a:uFill>
                <a:solidFill>
                  <a:srgbClr val="ffffff"/>
                </a:solidFill>
              </a:uFill>
              <a:latin typeface="Arial"/>
            </a:endParaRPr>
          </a:p>
          <a:p>
            <a:pPr lvl="1" marL="449280" indent="-950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Use checked exceptions for conditions from which the caller can reasonably be expected to recover. </a:t>
            </a:r>
            <a:endParaRPr b="0" lang="en-US" sz="1400" spc="-1" strike="noStrike">
              <a:solidFill>
                <a:srgbClr val="5f5f5f"/>
              </a:solidFill>
              <a:uFill>
                <a:solidFill>
                  <a:srgbClr val="ffffff"/>
                </a:solidFill>
              </a:uFill>
              <a:latin typeface="Arial"/>
            </a:endParaRPr>
          </a:p>
          <a:p>
            <a:pPr lvl="1" marL="449280" indent="-95040" algn="just">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Use runtime exceptions to indicate programming errors</a:t>
            </a:r>
            <a:endParaRPr b="0" lang="en-US" sz="1400" spc="-1" strike="noStrike">
              <a:solidFill>
                <a:srgbClr val="5f5f5f"/>
              </a:solidFill>
              <a:uFill>
                <a:solidFill>
                  <a:srgbClr val="ffffff"/>
                </a:solidFill>
              </a:uFill>
              <a:latin typeface="Arial"/>
            </a:endParaRPr>
          </a:p>
        </p:txBody>
      </p:sp>
      <p:sp>
        <p:nvSpPr>
          <p:cNvPr id="261"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GENERAL CONCEPTS</a:t>
            </a:r>
            <a:endParaRPr b="0" lang="en-US" sz="3000" spc="-1" strike="noStrike">
              <a:solidFill>
                <a:srgbClr val="2b2d2e"/>
              </a:solidFill>
              <a:uFill>
                <a:solidFill>
                  <a:srgbClr val="ffffff"/>
                </a:solidFill>
              </a:uFill>
              <a:latin typeface="Arial"/>
            </a:endParaRPr>
          </a:p>
        </p:txBody>
      </p:sp>
      <p:sp>
        <p:nvSpPr>
          <p:cNvPr id="262" name="TextShape 3"/>
          <p:cNvSpPr txBox="1"/>
          <p:nvPr/>
        </p:nvSpPr>
        <p:spPr>
          <a:xfrm>
            <a:off x="8744760" y="6453360"/>
            <a:ext cx="503640" cy="292680"/>
          </a:xfrm>
          <a:prstGeom prst="rect">
            <a:avLst/>
          </a:prstGeom>
          <a:noFill/>
          <a:ln>
            <a:noFill/>
          </a:ln>
        </p:spPr>
        <p:txBody>
          <a:bodyPr anchor="ctr"/>
          <a:p>
            <a:pPr algn="ctr">
              <a:lnSpc>
                <a:spcPct val="100000"/>
              </a:lnSpc>
            </a:pPr>
            <a:fld id="{4489B4C1-E05B-4A2D-AB2C-9ABCA52DBA5A}"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62240" y="1339920"/>
            <a:ext cx="8208720" cy="4964760"/>
          </a:xfrm>
          <a:prstGeom prst="rect">
            <a:avLst/>
          </a:prstGeom>
          <a:noFill/>
          <a:ln>
            <a:noFill/>
          </a:ln>
        </p:spPr>
        <p:txBody>
          <a:bodyPr/>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pPr>
            <a:r>
              <a:rPr b="0" lang="en-US" sz="1800" spc="-1" strike="noStrike">
                <a:solidFill>
                  <a:srgbClr val="5f5f5f"/>
                </a:solidFill>
                <a:uFill>
                  <a:solidFill>
                    <a:srgbClr val="ffffff"/>
                  </a:solidFill>
                </a:uFill>
                <a:latin typeface="Arial"/>
              </a:rPr>
              <a:t> </a:t>
            </a:r>
            <a:endParaRPr b="0" lang="en-US" sz="1800" spc="-1" strike="noStrike">
              <a:solidFill>
                <a:srgbClr val="5f5f5f"/>
              </a:solidFill>
              <a:uFill>
                <a:solidFill>
                  <a:srgbClr val="ffffff"/>
                </a:solidFill>
              </a:uFill>
              <a:latin typeface="Arial"/>
            </a:endParaRPr>
          </a:p>
          <a:p>
            <a:pPr marL="174600" indent="-174240">
              <a:lnSpc>
                <a:spcPct val="100000"/>
              </a:lnSpc>
            </a:pPr>
            <a:r>
              <a:rPr b="0" lang="en-US" sz="1800" spc="-1" strike="noStrike">
                <a:solidFill>
                  <a:srgbClr val="5f5f5f"/>
                </a:solidFill>
                <a:uFill>
                  <a:solidFill>
                    <a:srgbClr val="ffffff"/>
                  </a:solidFill>
                </a:uFill>
                <a:latin typeface="Arial"/>
              </a:rPr>
              <a:t> </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u="sng">
                <a:solidFill>
                  <a:srgbClr val="00b0f0"/>
                </a:solidFill>
                <a:uFill>
                  <a:solidFill>
                    <a:srgbClr val="ffffff"/>
                  </a:solidFill>
                </a:uFill>
                <a:latin typeface="Arial"/>
                <a:hlinkClick r:id="rId1"/>
              </a:rPr>
              <a:t>https://docs.oracle.com/javase/6/docs/api/index.html?java/lang/package-summary.html</a:t>
            </a:r>
            <a:endParaRPr b="0" lang="en-US" sz="1800" spc="-1" strike="noStrike">
              <a:solidFill>
                <a:srgbClr val="5f5f5f"/>
              </a:solidFill>
              <a:uFill>
                <a:solidFill>
                  <a:srgbClr val="ffffff"/>
                </a:solidFill>
              </a:uFill>
              <a:latin typeface="Arial"/>
            </a:endParaRPr>
          </a:p>
        </p:txBody>
      </p:sp>
      <p:sp>
        <p:nvSpPr>
          <p:cNvPr id="264" name="TextShape 2"/>
          <p:cNvSpPr txBox="1"/>
          <p:nvPr/>
        </p:nvSpPr>
        <p:spPr>
          <a:xfrm>
            <a:off x="457200" y="192240"/>
            <a:ext cx="7194240" cy="848880"/>
          </a:xfrm>
          <a:prstGeom prst="rect">
            <a:avLst/>
          </a:prstGeom>
          <a:noFill/>
          <a:ln w="9360">
            <a:noFill/>
          </a:ln>
        </p:spPr>
        <p:txBody>
          <a:bodyPr anchor="b"/>
          <a:p>
            <a:pPr>
              <a:lnSpc>
                <a:spcPts val="1058"/>
              </a:lnSpc>
            </a:pPr>
            <a:r>
              <a:rPr b="1" lang="en-US" sz="2800" spc="-1" strike="noStrike">
                <a:solidFill>
                  <a:srgbClr val="004569"/>
                </a:solidFill>
                <a:uFill>
                  <a:solidFill>
                    <a:srgbClr val="ffffff"/>
                  </a:solidFill>
                </a:uFill>
                <a:latin typeface="Arial"/>
              </a:rPr>
              <a:t>GENERAL CONCEPTS - EXCEPTION BASIC CLASSES</a:t>
            </a:r>
            <a:endParaRPr b="0" lang="en-US" sz="3000" spc="-1" strike="noStrike">
              <a:solidFill>
                <a:srgbClr val="2b2d2e"/>
              </a:solidFill>
              <a:uFill>
                <a:solidFill>
                  <a:srgbClr val="ffffff"/>
                </a:solidFill>
              </a:uFill>
              <a:latin typeface="Arial"/>
            </a:endParaRPr>
          </a:p>
        </p:txBody>
      </p:sp>
      <p:sp>
        <p:nvSpPr>
          <p:cNvPr id="265" name="TextShape 3"/>
          <p:cNvSpPr txBox="1"/>
          <p:nvPr/>
        </p:nvSpPr>
        <p:spPr>
          <a:xfrm>
            <a:off x="8744760" y="6453360"/>
            <a:ext cx="503640" cy="292680"/>
          </a:xfrm>
          <a:prstGeom prst="rect">
            <a:avLst/>
          </a:prstGeom>
          <a:noFill/>
          <a:ln>
            <a:noFill/>
          </a:ln>
        </p:spPr>
        <p:txBody>
          <a:bodyPr anchor="ctr"/>
          <a:p>
            <a:pPr algn="ctr">
              <a:lnSpc>
                <a:spcPct val="100000"/>
              </a:lnSpc>
            </a:pPr>
            <a:fld id="{FE0D2C6F-C3C9-4E60-88B3-14209411FD9D}"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266" name="Picture 3" descr=""/>
          <p:cNvPicPr/>
          <p:nvPr/>
        </p:nvPicPr>
        <p:blipFill>
          <a:blip r:embed="rId2"/>
          <a:stretch/>
        </p:blipFill>
        <p:spPr>
          <a:xfrm>
            <a:off x="2559960" y="1477800"/>
            <a:ext cx="3456000" cy="3607200"/>
          </a:xfrm>
          <a:prstGeom prst="rect">
            <a:avLst/>
          </a:prstGeom>
          <a:ln w="9360">
            <a:solidFill>
              <a:schemeClr val="tx1"/>
            </a:solidFill>
            <a:miter/>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932000" y="2528280"/>
            <a:ext cx="3517200" cy="2268360"/>
          </a:xfrm>
          <a:prstGeom prst="rect">
            <a:avLst/>
          </a:prstGeom>
          <a:noFill/>
          <a:ln>
            <a:noFill/>
          </a:ln>
        </p:spPr>
        <p:txBody>
          <a:bodyPr/>
          <a:p>
            <a:pPr>
              <a:lnSpc>
                <a:spcPts val="1341"/>
              </a:lnSpc>
            </a:pPr>
            <a:r>
              <a:rPr b="1" lang="en-US" sz="4000" spc="-1" strike="noStrike">
                <a:solidFill>
                  <a:srgbClr val="ffffff"/>
                </a:solidFill>
                <a:uFill>
                  <a:solidFill>
                    <a:srgbClr val="ffffff"/>
                  </a:solidFill>
                </a:uFill>
                <a:latin typeface="Arial"/>
              </a:rPr>
              <a:t>(EXAMPLE) BUSINESS CONTEXT</a:t>
            </a:r>
            <a:endParaRPr b="0" lang="en-US" sz="3000" spc="-1" strike="noStrike">
              <a:solidFill>
                <a:srgbClr val="2b2d2e"/>
              </a:solidFill>
              <a:uFill>
                <a:solidFill>
                  <a:srgbClr val="ffffff"/>
                </a:solidFill>
              </a:uFill>
              <a:latin typeface="Arial"/>
            </a:endParaRPr>
          </a:p>
        </p:txBody>
      </p:sp>
      <p:sp>
        <p:nvSpPr>
          <p:cNvPr id="268" name="TextShape 2"/>
          <p:cNvSpPr txBox="1"/>
          <p:nvPr/>
        </p:nvSpPr>
        <p:spPr>
          <a:xfrm>
            <a:off x="8744760" y="6453360"/>
            <a:ext cx="503640" cy="292680"/>
          </a:xfrm>
          <a:prstGeom prst="rect">
            <a:avLst/>
          </a:prstGeom>
          <a:noFill/>
          <a:ln>
            <a:noFill/>
          </a:ln>
        </p:spPr>
        <p:txBody>
          <a:bodyPr anchor="ctr"/>
          <a:p>
            <a:pPr algn="ctr">
              <a:lnSpc>
                <a:spcPct val="100000"/>
              </a:lnSpc>
            </a:pPr>
            <a:fld id="{9049570C-A0F6-401B-814F-A2CCF0CE6DA7}" type="slidenum">
              <a:rPr b="0" lang="en-US" sz="1100" spc="-1" strike="noStrike">
                <a:solidFill>
                  <a:srgbClr val="008cd2"/>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62240" y="1339920"/>
            <a:ext cx="8208720" cy="4964760"/>
          </a:xfrm>
          <a:prstGeom prst="rect">
            <a:avLst/>
          </a:prstGeom>
          <a:noFill/>
          <a:ln>
            <a:noFill/>
          </a:ln>
        </p:spPr>
        <p:txBody>
          <a:bodyPr/>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An inventory is a stock or store of goods. You can also use inventory to manage the delivery of services.</a:t>
            </a:r>
            <a:endParaRPr b="0" lang="en-US" sz="18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There are three reasons why a business may concern itself with inventories.</a:t>
            </a:r>
            <a:endParaRPr b="0" lang="en-US" sz="1800" spc="-1" strike="noStrike">
              <a:solidFill>
                <a:srgbClr val="5f5f5f"/>
              </a:solidFill>
              <a:uFill>
                <a:solidFill>
                  <a:srgbClr val="ffffff"/>
                </a:solidFill>
              </a:uFill>
              <a:latin typeface="Arial"/>
            </a:endParaRPr>
          </a:p>
          <a:p>
            <a:pPr lvl="1" marL="449280" indent="-950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It needs to maintain a stock of items for sale.</a:t>
            </a:r>
            <a:endParaRPr b="0" lang="en-US" sz="1400" spc="-1" strike="noStrike">
              <a:solidFill>
                <a:srgbClr val="5f5f5f"/>
              </a:solidFill>
              <a:uFill>
                <a:solidFill>
                  <a:srgbClr val="ffffff"/>
                </a:solidFill>
              </a:uFill>
              <a:latin typeface="Arial"/>
            </a:endParaRPr>
          </a:p>
          <a:p>
            <a:pPr lvl="1" marL="449280" indent="-950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It needs to maintain a stock of parts or materials to supply a manufacturing process or to support the delivery of services.</a:t>
            </a:r>
            <a:endParaRPr b="0" lang="en-US" sz="1400" spc="-1" strike="noStrike">
              <a:solidFill>
                <a:srgbClr val="5f5f5f"/>
              </a:solidFill>
              <a:uFill>
                <a:solidFill>
                  <a:srgbClr val="ffffff"/>
                </a:solidFill>
              </a:uFill>
              <a:latin typeface="Arial"/>
            </a:endParaRPr>
          </a:p>
          <a:p>
            <a:pPr lvl="1" marL="449280" indent="-95040">
              <a:lnSpc>
                <a:spcPct val="100000"/>
              </a:lnSpc>
              <a:buClr>
                <a:srgbClr val="5f5f5f"/>
              </a:buClr>
              <a:buFont typeface="Arial Rounded MT Bold"/>
              <a:buChar char="›"/>
            </a:pPr>
            <a:r>
              <a:rPr b="0" lang="en-US" sz="1600" spc="-1" strike="noStrike">
                <a:solidFill>
                  <a:srgbClr val="5f5f5f"/>
                </a:solidFill>
                <a:uFill>
                  <a:solidFill>
                    <a:srgbClr val="ffffff"/>
                  </a:solidFill>
                </a:uFill>
                <a:latin typeface="Arial"/>
              </a:rPr>
              <a:t>It needs to sell and deliver services.</a:t>
            </a:r>
            <a:endParaRPr b="0" lang="en-US" sz="1400" spc="-1" strike="noStrike">
              <a:solidFill>
                <a:srgbClr val="5f5f5f"/>
              </a:solidFill>
              <a:uFill>
                <a:solidFill>
                  <a:srgbClr val="ffffff"/>
                </a:solidFill>
              </a:uFill>
              <a:latin typeface="Arial"/>
            </a:endParaRPr>
          </a:p>
          <a:p>
            <a:pPr marL="174600" indent="-174240">
              <a:lnSpc>
                <a:spcPct val="100000"/>
              </a:lnSpc>
              <a:buClr>
                <a:srgbClr val="5f5f5f"/>
              </a:buClr>
              <a:buFont typeface="Arial Rounded MT Bold"/>
              <a:buChar char="›"/>
            </a:pPr>
            <a:r>
              <a:rPr b="0" lang="en-US" sz="1800" spc="-1" strike="noStrike">
                <a:solidFill>
                  <a:srgbClr val="5f5f5f"/>
                </a:solidFill>
                <a:uFill>
                  <a:solidFill>
                    <a:srgbClr val="ffffff"/>
                  </a:solidFill>
                </a:uFill>
                <a:latin typeface="Arial"/>
              </a:rPr>
              <a:t>Inventory has different functions in different business domains.</a:t>
            </a:r>
            <a:endParaRPr b="0" lang="en-US" sz="1800" spc="-1" strike="noStrike">
              <a:solidFill>
                <a:srgbClr val="5f5f5f"/>
              </a:solidFill>
              <a:uFill>
                <a:solidFill>
                  <a:srgbClr val="ffffff"/>
                </a:solidFill>
              </a:uFill>
              <a:latin typeface="Arial"/>
            </a:endParaRPr>
          </a:p>
          <a:p>
            <a:pPr>
              <a:lnSpc>
                <a:spcPct val="100000"/>
              </a:lnSpc>
            </a:pPr>
            <a:endParaRPr b="0" lang="en-US" sz="1800" spc="-1" strike="noStrike">
              <a:solidFill>
                <a:srgbClr val="5f5f5f"/>
              </a:solidFill>
              <a:uFill>
                <a:solidFill>
                  <a:srgbClr val="ffffff"/>
                </a:solidFill>
              </a:uFill>
              <a:latin typeface="Arial"/>
            </a:endParaRPr>
          </a:p>
        </p:txBody>
      </p:sp>
      <p:sp>
        <p:nvSpPr>
          <p:cNvPr id="270" name="TextShape 2"/>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BUSINESS CONTEXT</a:t>
            </a:r>
            <a:endParaRPr b="0" lang="en-US" sz="3000" spc="-1" strike="noStrike">
              <a:solidFill>
                <a:srgbClr val="2b2d2e"/>
              </a:solidFill>
              <a:uFill>
                <a:solidFill>
                  <a:srgbClr val="ffffff"/>
                </a:solidFill>
              </a:uFill>
              <a:latin typeface="Arial"/>
            </a:endParaRPr>
          </a:p>
        </p:txBody>
      </p:sp>
      <p:sp>
        <p:nvSpPr>
          <p:cNvPr id="271" name="TextShape 3"/>
          <p:cNvSpPr txBox="1"/>
          <p:nvPr/>
        </p:nvSpPr>
        <p:spPr>
          <a:xfrm>
            <a:off x="8744760" y="6453360"/>
            <a:ext cx="503640" cy="292680"/>
          </a:xfrm>
          <a:prstGeom prst="rect">
            <a:avLst/>
          </a:prstGeom>
          <a:noFill/>
          <a:ln>
            <a:noFill/>
          </a:ln>
        </p:spPr>
        <p:txBody>
          <a:bodyPr anchor="ctr"/>
          <a:p>
            <a:pPr algn="ctr">
              <a:lnSpc>
                <a:spcPct val="100000"/>
              </a:lnSpc>
            </a:pPr>
            <a:fld id="{2AAF4047-21D1-4788-817A-2BDB8CA3FC27}"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7200" y="192240"/>
            <a:ext cx="7194240" cy="848880"/>
          </a:xfrm>
          <a:prstGeom prst="rect">
            <a:avLst/>
          </a:prstGeom>
          <a:noFill/>
          <a:ln w="9360">
            <a:noFill/>
          </a:ln>
        </p:spPr>
        <p:txBody>
          <a:bodyPr anchor="b"/>
          <a:p>
            <a:pPr>
              <a:lnSpc>
                <a:spcPts val="1058"/>
              </a:lnSpc>
            </a:pPr>
            <a:r>
              <a:rPr b="1" lang="en-US" sz="3000" spc="-1" strike="noStrike">
                <a:solidFill>
                  <a:srgbClr val="004569"/>
                </a:solidFill>
                <a:uFill>
                  <a:solidFill>
                    <a:srgbClr val="ffffff"/>
                  </a:solidFill>
                </a:uFill>
                <a:latin typeface="Arial"/>
              </a:rPr>
              <a:t>BUSINESS CONTEXT</a:t>
            </a:r>
            <a:endParaRPr b="0" lang="en-US" sz="3000" spc="-1" strike="noStrike">
              <a:solidFill>
                <a:srgbClr val="2b2d2e"/>
              </a:solidFill>
              <a:uFill>
                <a:solidFill>
                  <a:srgbClr val="ffffff"/>
                </a:solidFill>
              </a:uFill>
              <a:latin typeface="Arial"/>
            </a:endParaRPr>
          </a:p>
        </p:txBody>
      </p:sp>
      <p:sp>
        <p:nvSpPr>
          <p:cNvPr id="273" name="TextShape 2"/>
          <p:cNvSpPr txBox="1"/>
          <p:nvPr/>
        </p:nvSpPr>
        <p:spPr>
          <a:xfrm>
            <a:off x="8744760" y="6453360"/>
            <a:ext cx="503640" cy="292680"/>
          </a:xfrm>
          <a:prstGeom prst="rect">
            <a:avLst/>
          </a:prstGeom>
          <a:noFill/>
          <a:ln>
            <a:noFill/>
          </a:ln>
        </p:spPr>
        <p:txBody>
          <a:bodyPr anchor="ctr"/>
          <a:p>
            <a:pPr algn="ctr">
              <a:lnSpc>
                <a:spcPct val="100000"/>
              </a:lnSpc>
            </a:pPr>
            <a:fld id="{683B1C7F-53CF-47C3-A14C-06F47136209C}" type="slidenum">
              <a:rPr b="0" lang="en-US" sz="1100" spc="-1" strike="noStrike">
                <a:solidFill>
                  <a:srgbClr val="ffffff"/>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274" name="Picture 2" descr=""/>
          <p:cNvPicPr/>
          <p:nvPr/>
        </p:nvPicPr>
        <p:blipFill>
          <a:blip r:embed="rId1"/>
          <a:stretch/>
        </p:blipFill>
        <p:spPr>
          <a:xfrm>
            <a:off x="827640" y="1484640"/>
            <a:ext cx="7272360" cy="4176000"/>
          </a:xfrm>
          <a:prstGeom prst="rect">
            <a:avLst/>
          </a:prstGeom>
          <a:ln w="9360">
            <a:solidFill>
              <a:schemeClr val="tx1"/>
            </a:solidFill>
            <a:miter/>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PPT_Public_PT_2013.potx</Template>
  <TotalTime>2082</TotalTime>
  <Application>LibreOffice/5.1.4.2$Linux_X86_64 LibreOffice_project/10m0$Build-2</Application>
  <Words>625</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2013-06-24T14:44:35Z</dcterms:created>
  <dc:creator>Joel Gerardo Solis Rodríguez</dc:creator>
  <dc:description/>
  <dc:language>en-US</dc:language>
  <cp:lastModifiedBy/>
  <dcterms:modified xsi:type="dcterms:W3CDTF">2016-11-18T17:17:23Z</dcterms:modified>
  <cp:revision>394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