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F8A3-6635-46EF-A3A0-843FE2A9BD38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2636D-ED7F-4D42-8A93-3412FF0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blob/master/dist/js/bootstrap.js" TargetMode="External"/><Relationship Id="rId2" Type="http://schemas.openxmlformats.org/officeDocument/2006/relationships/hyperlink" Target="https://github.com/twbs/bootstrap/blob/master/dist/css/bootstrap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components/#glyphic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css/" TargetMode="External"/><Relationship Id="rId2" Type="http://schemas.openxmlformats.org/officeDocument/2006/relationships/hyperlink" Target="https://getbootstrap.com/examples/gr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etbootstrap.com/javascri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AutoShape 2" descr="Resultado de imagen para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https://www.returngis.net/wp-content/uploads/2012/05/logo_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399" y="15336037"/>
            <a:ext cx="158061" cy="1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aw.githubusercontent.com/angular-ui/angular-ui.github.com/master/logo/UI_Shield_Bootstr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957763"/>
            <a:ext cx="1152525" cy="12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form</a:t>
            </a:r>
          </a:p>
          <a:p>
            <a:r>
              <a:rPr lang="en-US" dirty="0"/>
              <a:t>Inline form</a:t>
            </a:r>
          </a:p>
          <a:p>
            <a:r>
              <a:rPr lang="en-US" dirty="0"/>
              <a:t>Horizontal form</a:t>
            </a:r>
          </a:p>
          <a:p>
            <a:r>
              <a:rPr lang="en-US" dirty="0"/>
              <a:t>Supported controls</a:t>
            </a:r>
          </a:p>
          <a:p>
            <a:r>
              <a:rPr lang="en-US" dirty="0"/>
              <a:t>Static control</a:t>
            </a:r>
          </a:p>
          <a:p>
            <a:r>
              <a:rPr lang="en-US" dirty="0"/>
              <a:t>Control states</a:t>
            </a:r>
          </a:p>
          <a:p>
            <a:r>
              <a:rPr lang="en-US" dirty="0"/>
              <a:t>Control sizing</a:t>
            </a:r>
          </a:p>
          <a:p>
            <a:r>
              <a:rPr lang="en-US" dirty="0"/>
              <a:t>Help text</a:t>
            </a:r>
          </a:p>
        </p:txBody>
      </p:sp>
    </p:spTree>
    <p:extLst>
      <p:ext uri="{BB962C8B-B14F-4D97-AF65-F5344CB8AC3E}">
        <p14:creationId xmlns:p14="http://schemas.microsoft.com/office/powerpoint/2010/main" val="14306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Sizes</a:t>
            </a:r>
          </a:p>
          <a:p>
            <a:r>
              <a:rPr lang="en-US" dirty="0"/>
              <a:t>Disabled state</a:t>
            </a:r>
          </a:p>
          <a:p>
            <a:r>
              <a:rPr lang="en-US" dirty="0"/>
              <a:t>Button tags</a:t>
            </a:r>
          </a:p>
        </p:txBody>
      </p:sp>
    </p:spTree>
    <p:extLst>
      <p:ext uri="{BB962C8B-B14F-4D97-AF65-F5344CB8AC3E}">
        <p14:creationId xmlns:p14="http://schemas.microsoft.com/office/powerpoint/2010/main" val="30583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err="1"/>
              <a:t>Glyphicons</a:t>
            </a:r>
            <a:endParaRPr lang="en-US" dirty="0"/>
          </a:p>
          <a:p>
            <a:r>
              <a:rPr lang="en-US" dirty="0"/>
              <a:t>Dropdowns</a:t>
            </a:r>
          </a:p>
          <a:p>
            <a:r>
              <a:rPr lang="en-US" dirty="0"/>
              <a:t>Button groups</a:t>
            </a:r>
          </a:p>
          <a:p>
            <a:r>
              <a:rPr lang="en-US" dirty="0"/>
              <a:t>Button dropdowns</a:t>
            </a:r>
          </a:p>
          <a:p>
            <a:r>
              <a:rPr lang="en-US" dirty="0"/>
              <a:t>Input groups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 err="1"/>
              <a:t>Navbar</a:t>
            </a:r>
            <a:endParaRPr lang="en-US" dirty="0"/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Badges</a:t>
            </a:r>
          </a:p>
          <a:p>
            <a:r>
              <a:rPr lang="en-US" dirty="0" err="1"/>
              <a:t>Jumbotron</a:t>
            </a:r>
            <a:endParaRPr lang="en-US" dirty="0"/>
          </a:p>
          <a:p>
            <a:r>
              <a:rPr lang="en-US" dirty="0"/>
              <a:t>Page header</a:t>
            </a:r>
          </a:p>
          <a:p>
            <a:r>
              <a:rPr lang="en-US" dirty="0"/>
              <a:t>Thumbnails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Media object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Wells</a:t>
            </a:r>
          </a:p>
        </p:txBody>
      </p:sp>
    </p:spTree>
    <p:extLst>
      <p:ext uri="{BB962C8B-B14F-4D97-AF65-F5344CB8AC3E}">
        <p14:creationId xmlns:p14="http://schemas.microsoft.com/office/powerpoint/2010/main" val="13629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(advanced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Transitions</a:t>
            </a:r>
          </a:p>
          <a:p>
            <a:r>
              <a:rPr lang="en-US" dirty="0"/>
              <a:t>Modal</a:t>
            </a:r>
          </a:p>
          <a:p>
            <a:r>
              <a:rPr lang="en-US" dirty="0"/>
              <a:t>Dropdown</a:t>
            </a:r>
          </a:p>
          <a:p>
            <a:r>
              <a:rPr lang="en-US" dirty="0" smtClean="0"/>
              <a:t>Scroll spy</a:t>
            </a:r>
            <a:endParaRPr lang="en-US" dirty="0"/>
          </a:p>
          <a:p>
            <a:r>
              <a:rPr lang="en-US" dirty="0"/>
              <a:t>Tab</a:t>
            </a:r>
          </a:p>
          <a:p>
            <a:r>
              <a:rPr lang="en-US" dirty="0"/>
              <a:t>Tooltip</a:t>
            </a:r>
          </a:p>
          <a:p>
            <a:r>
              <a:rPr lang="en-US" dirty="0"/>
              <a:t>Popover</a:t>
            </a:r>
          </a:p>
          <a:p>
            <a:r>
              <a:rPr lang="en-US" dirty="0"/>
              <a:t>Alert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Collapse</a:t>
            </a:r>
          </a:p>
          <a:p>
            <a:r>
              <a:rPr lang="en-US" dirty="0"/>
              <a:t>Carousel</a:t>
            </a:r>
          </a:p>
          <a:p>
            <a:r>
              <a:rPr lang="en-US" dirty="0"/>
              <a:t>Affix</a:t>
            </a:r>
          </a:p>
        </p:txBody>
      </p:sp>
    </p:spTree>
    <p:extLst>
      <p:ext uri="{BB962C8B-B14F-4D97-AF65-F5344CB8AC3E}">
        <p14:creationId xmlns:p14="http://schemas.microsoft.com/office/powerpoint/2010/main" val="3234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Bootstrap? </a:t>
            </a:r>
            <a:r>
              <a:rPr lang="en-US" dirty="0" smtClean="0"/>
              <a:t>Sleek</a:t>
            </a:r>
            <a:r>
              <a:rPr lang="en-US" dirty="0"/>
              <a:t>, intuitive, and powerful mobile </a:t>
            </a:r>
            <a:r>
              <a:rPr lang="en-US" dirty="0" smtClean="0"/>
              <a:t>first front-end </a:t>
            </a:r>
            <a:r>
              <a:rPr lang="en-US" dirty="0"/>
              <a:t>framework for faster and </a:t>
            </a:r>
            <a:r>
              <a:rPr lang="en-US" dirty="0" smtClean="0"/>
              <a:t>easier web </a:t>
            </a:r>
            <a:r>
              <a:rPr lang="en-US" dirty="0"/>
              <a:t>development.</a:t>
            </a:r>
            <a:endParaRPr lang="en-US" b="1" dirty="0"/>
          </a:p>
          <a:p>
            <a:r>
              <a:rPr lang="en-US" dirty="0"/>
              <a:t>Bootstrap can be boiled down to three main files:</a:t>
            </a:r>
          </a:p>
          <a:p>
            <a:r>
              <a:rPr lang="en-US" dirty="0">
                <a:hlinkClick r:id="rId2"/>
              </a:rPr>
              <a:t>bootstrap.css</a:t>
            </a:r>
            <a:r>
              <a:rPr lang="en-US" dirty="0"/>
              <a:t> – a CSS framework</a:t>
            </a:r>
          </a:p>
          <a:p>
            <a:r>
              <a:rPr lang="en-US" dirty="0">
                <a:hlinkClick r:id="rId3"/>
              </a:rPr>
              <a:t>bootstrap.js</a:t>
            </a:r>
            <a:r>
              <a:rPr lang="en-US" dirty="0"/>
              <a:t> – a JavaScript/jQuery framework</a:t>
            </a:r>
          </a:p>
          <a:p>
            <a:r>
              <a:rPr lang="en-US" dirty="0" err="1">
                <a:hlinkClick r:id="rId4"/>
              </a:rPr>
              <a:t>glyphicons</a:t>
            </a:r>
            <a:r>
              <a:rPr lang="en-US" dirty="0"/>
              <a:t> – a font (an icon font set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b="1" dirty="0"/>
          </a:p>
          <a:p>
            <a:r>
              <a:rPr lang="en-US" dirty="0" smtClean="0"/>
              <a:t>Bootstrap </a:t>
            </a:r>
            <a:r>
              <a:rPr lang="en-US" dirty="0"/>
              <a:t>is an open source product </a:t>
            </a:r>
            <a:r>
              <a:rPr lang="en-US" dirty="0" smtClean="0"/>
              <a:t>from Mark </a:t>
            </a:r>
            <a:r>
              <a:rPr lang="en-US" dirty="0"/>
              <a:t>Otto and Jacob Thornton who, </a:t>
            </a:r>
            <a:r>
              <a:rPr lang="en-US" dirty="0" smtClean="0"/>
              <a:t>when it </a:t>
            </a:r>
            <a:r>
              <a:rPr lang="en-US" dirty="0"/>
              <a:t>was initially released, were </a:t>
            </a:r>
            <a:r>
              <a:rPr lang="en-US" dirty="0" smtClean="0"/>
              <a:t>both employees </a:t>
            </a:r>
            <a:r>
              <a:rPr lang="en-US" dirty="0"/>
              <a:t>at Twitter.</a:t>
            </a:r>
          </a:p>
          <a:p>
            <a:r>
              <a:rPr lang="en-US" dirty="0" smtClean="0"/>
              <a:t> </a:t>
            </a:r>
            <a:r>
              <a:rPr lang="en-US" dirty="0"/>
              <a:t>There was a need to standardize </a:t>
            </a:r>
            <a:r>
              <a:rPr lang="en-US" dirty="0" smtClean="0"/>
              <a:t>the frontend </a:t>
            </a:r>
            <a:r>
              <a:rPr lang="en-US" dirty="0"/>
              <a:t>toolsets of engineers across </a:t>
            </a:r>
            <a:r>
              <a:rPr lang="en-US" dirty="0" smtClean="0"/>
              <a:t>the company.</a:t>
            </a:r>
          </a:p>
          <a:p>
            <a:endParaRPr lang="es-ES" dirty="0"/>
          </a:p>
          <a:p>
            <a:r>
              <a:rPr lang="en-US" b="1" dirty="0"/>
              <a:t>What is Responsive Web Design</a:t>
            </a:r>
            <a:r>
              <a:rPr lang="en-US" b="1" dirty="0" smtClean="0"/>
              <a:t>?</a:t>
            </a:r>
          </a:p>
          <a:p>
            <a:r>
              <a:rPr lang="en-US" dirty="0"/>
              <a:t>Responsive web design is about creating web sites which automatically adjust themselves to look good on all devices, from small phones to large desktops.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Bootstrap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Easy to use:</a:t>
            </a:r>
            <a:r>
              <a:rPr lang="en-US" dirty="0"/>
              <a:t> Anybody with just basic knowledge of HTML and CSS can start using Bootstrap</a:t>
            </a:r>
          </a:p>
          <a:p>
            <a:r>
              <a:rPr lang="en-US" b="1" dirty="0"/>
              <a:t>Responsive features:</a:t>
            </a:r>
            <a:r>
              <a:rPr lang="en-US" dirty="0"/>
              <a:t> Bootstrap's responsive CSS adjusts to phones, tablets, and desktops</a:t>
            </a:r>
          </a:p>
          <a:p>
            <a:r>
              <a:rPr lang="en-US" b="1" dirty="0"/>
              <a:t>Mobile-first approach:</a:t>
            </a:r>
            <a:r>
              <a:rPr lang="en-US" dirty="0"/>
              <a:t> In Bootstrap 3, mobile-first styles are part of the core framework</a:t>
            </a:r>
          </a:p>
          <a:p>
            <a:r>
              <a:rPr lang="en-US" b="1" dirty="0"/>
              <a:t>Browser compatibility:</a:t>
            </a:r>
            <a:r>
              <a:rPr lang="en-US" dirty="0"/>
              <a:t> Bootstrap is compatible with all modern browsers (Chrome, Firefox, Internet Explorer, Safari, and Opera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100" y="1841500"/>
            <a:ext cx="4305300" cy="430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Bootstrap/</a:t>
            </a:r>
          </a:p>
          <a:p>
            <a:r>
              <a:rPr lang="en-US" dirty="0"/>
              <a:t>├── </a:t>
            </a:r>
            <a:r>
              <a:rPr lang="en-US" dirty="0" err="1"/>
              <a:t>css</a:t>
            </a:r>
            <a:r>
              <a:rPr lang="en-US" dirty="0"/>
              <a:t>/</a:t>
            </a:r>
          </a:p>
          <a:p>
            <a:r>
              <a:rPr lang="en-US" dirty="0"/>
              <a:t>│ ├── bootstrap.css</a:t>
            </a:r>
          </a:p>
          <a:p>
            <a:r>
              <a:rPr lang="en-US" dirty="0"/>
              <a:t>│ ├── bootstrap.min.css</a:t>
            </a:r>
          </a:p>
          <a:p>
            <a:r>
              <a:rPr lang="en-US" dirty="0"/>
              <a:t>│ ├── bootstrap-theme.css</a:t>
            </a:r>
          </a:p>
          <a:p>
            <a:r>
              <a:rPr lang="en-US" dirty="0" smtClean="0"/>
              <a:t>│ ├── bootstrap-theme.min.css</a:t>
            </a:r>
          </a:p>
          <a:p>
            <a:r>
              <a:rPr lang="en-US" dirty="0" smtClean="0"/>
              <a:t>├── 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r>
              <a:rPr lang="en-US" dirty="0"/>
              <a:t>│ ├── bootstrap.js</a:t>
            </a:r>
          </a:p>
          <a:p>
            <a:r>
              <a:rPr lang="en-US" dirty="0"/>
              <a:t>│ ├── bootstrap.min.js</a:t>
            </a:r>
          </a:p>
          <a:p>
            <a:r>
              <a:rPr lang="en-US" dirty="0"/>
              <a:t>└── fonts/</a:t>
            </a:r>
          </a:p>
          <a:p>
            <a:r>
              <a:rPr lang="en-US" dirty="0"/>
              <a:t>├── </a:t>
            </a:r>
            <a:r>
              <a:rPr lang="en-US" dirty="0" err="1"/>
              <a:t>glyphicons-halflings-regular.eot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glyphicons-halflings-regular.svg</a:t>
            </a:r>
            <a:endParaRPr lang="en-US" dirty="0"/>
          </a:p>
          <a:p>
            <a:r>
              <a:rPr lang="en-US" dirty="0"/>
              <a:t>├── glyphicons-halflings-regular.ttf</a:t>
            </a:r>
          </a:p>
          <a:p>
            <a:r>
              <a:rPr lang="en-US" dirty="0"/>
              <a:t>└── </a:t>
            </a:r>
            <a:r>
              <a:rPr lang="en-US" dirty="0" err="1"/>
              <a:t>glyphicons-halflings-regular.woff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1300" y="1841500"/>
            <a:ext cx="2362200" cy="191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Please note that all</a:t>
            </a:r>
          </a:p>
          <a:p>
            <a:r>
              <a:rPr lang="en-US" dirty="0"/>
              <a:t>JavaScript plugins</a:t>
            </a:r>
          </a:p>
          <a:p>
            <a:r>
              <a:rPr lang="en-US" dirty="0"/>
              <a:t>require jQuery to be</a:t>
            </a:r>
          </a:p>
          <a:p>
            <a:r>
              <a:rPr lang="en-US" dirty="0"/>
              <a:t>included.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grid</a:t>
            </a:r>
            <a:r>
              <a:rPr lang="en-US" dirty="0"/>
              <a:t> is probably one of the most essential aspects of the framework. It’s the basis on which the entire layout is created. Beyond that, Bootstrap’s </a:t>
            </a:r>
            <a:r>
              <a:rPr lang="en-US" dirty="0">
                <a:hlinkClick r:id="rId3"/>
              </a:rPr>
              <a:t>core CSS</a:t>
            </a:r>
            <a:r>
              <a:rPr lang="en-US" dirty="0"/>
              <a:t> will also add helpful styling to forms, tables, buttons, lists, and images, as well as fully functioning navigation bars, while the </a:t>
            </a:r>
            <a:r>
              <a:rPr lang="en-US" dirty="0">
                <a:hlinkClick r:id="rId4"/>
              </a:rPr>
              <a:t>core JavaScript</a:t>
            </a:r>
            <a:r>
              <a:rPr lang="en-US" dirty="0"/>
              <a:t> will add helpful code for creating modals, carousels, alerts, popups, dropdowns, and accordions</a:t>
            </a:r>
            <a:r>
              <a:rPr lang="en-US" dirty="0" smtClean="0"/>
              <a:t>.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37" y="4581525"/>
            <a:ext cx="8589963" cy="19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</a:t>
            </a:r>
            <a:r>
              <a:rPr lang="en-US" b="1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/>
              <a:t>3 is mobile first.</a:t>
            </a:r>
          </a:p>
          <a:p>
            <a:r>
              <a:rPr lang="en-US" dirty="0" smtClean="0"/>
              <a:t>To </a:t>
            </a:r>
            <a:r>
              <a:rPr lang="en-US" dirty="0"/>
              <a:t>ensure proper rendering and touch</a:t>
            </a:r>
          </a:p>
          <a:p>
            <a:r>
              <a:rPr lang="en-US" dirty="0"/>
              <a:t>zooming, add the viewport meta tag:</a:t>
            </a:r>
          </a:p>
          <a:p>
            <a:r>
              <a:rPr lang="en-US" dirty="0"/>
              <a:t>&lt;meta name="viewport" content="width=device-width, initial-scale=1.0" &gt;</a:t>
            </a:r>
          </a:p>
          <a:p>
            <a:r>
              <a:rPr lang="en-US" dirty="0"/>
              <a:t>&lt;meta name="viewport" content="width=device-width, initial-scale=1.0,</a:t>
            </a:r>
          </a:p>
          <a:p>
            <a:r>
              <a:rPr lang="en-US" dirty="0"/>
              <a:t>maximum-scale=1.0, user-scalable=no"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Responsive </a:t>
            </a:r>
            <a:r>
              <a:rPr lang="en-US" b="1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dirty="0"/>
              <a:t>in Bootstrap 3 can be made</a:t>
            </a:r>
          </a:p>
          <a:p>
            <a:r>
              <a:rPr lang="en-US" dirty="0"/>
              <a:t>responsive-friendly via the addition of the </a:t>
            </a:r>
            <a:r>
              <a:rPr lang="en-US" i="1" dirty="0"/>
              <a:t>.</a:t>
            </a:r>
          </a:p>
          <a:p>
            <a:r>
              <a:rPr lang="en-US" i="1" dirty="0" err="1"/>
              <a:t>img</a:t>
            </a:r>
            <a:r>
              <a:rPr lang="en-US" i="1" dirty="0"/>
              <a:t>-responsive </a:t>
            </a:r>
            <a:r>
              <a:rPr lang="en-US" dirty="0"/>
              <a:t>class. This applies </a:t>
            </a:r>
            <a:r>
              <a:rPr lang="en-US" i="1" dirty="0" err="1"/>
              <a:t>maxwidth</a:t>
            </a:r>
            <a:r>
              <a:rPr lang="en-US" i="1" dirty="0"/>
              <a:t>:</a:t>
            </a:r>
          </a:p>
          <a:p>
            <a:r>
              <a:rPr lang="en-US" i="1" dirty="0"/>
              <a:t>100%; </a:t>
            </a:r>
            <a:r>
              <a:rPr lang="en-US" dirty="0"/>
              <a:t>and </a:t>
            </a:r>
            <a:r>
              <a:rPr lang="en-US" i="1" dirty="0"/>
              <a:t>height: auto; </a:t>
            </a:r>
            <a:r>
              <a:rPr lang="en-US" dirty="0"/>
              <a:t>to the image</a:t>
            </a:r>
          </a:p>
          <a:p>
            <a:r>
              <a:rPr lang="en-US" dirty="0"/>
              <a:t>so that it scales nicely to the parent</a:t>
            </a:r>
          </a:p>
          <a:p>
            <a:r>
              <a:rPr lang="en-US" dirty="0"/>
              <a:t>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tables</a:t>
            </a:r>
          </a:p>
          <a:p>
            <a:r>
              <a:rPr lang="en-US" dirty="0"/>
              <a:t>Striped rows</a:t>
            </a:r>
          </a:p>
          <a:p>
            <a:r>
              <a:rPr lang="en-US" dirty="0"/>
              <a:t>Bordered table</a:t>
            </a:r>
          </a:p>
          <a:p>
            <a:r>
              <a:rPr lang="en-US" dirty="0"/>
              <a:t>Hover rows</a:t>
            </a:r>
          </a:p>
          <a:p>
            <a:r>
              <a:rPr lang="en-US" dirty="0"/>
              <a:t>Condensed table</a:t>
            </a:r>
          </a:p>
          <a:p>
            <a:r>
              <a:rPr lang="en-US" dirty="0"/>
              <a:t>Contextual classes</a:t>
            </a:r>
          </a:p>
          <a:p>
            <a:r>
              <a:rPr lang="en-US" dirty="0"/>
              <a:t>Responsive tables</a:t>
            </a:r>
          </a:p>
        </p:txBody>
      </p:sp>
    </p:spTree>
    <p:extLst>
      <p:ext uri="{BB962C8B-B14F-4D97-AF65-F5344CB8AC3E}">
        <p14:creationId xmlns:p14="http://schemas.microsoft.com/office/powerpoint/2010/main" val="13955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354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Bootstrap</vt:lpstr>
      <vt:lpstr>PowerPoint Presentation</vt:lpstr>
      <vt:lpstr>What is Bootstrap?</vt:lpstr>
      <vt:lpstr>Why Use Bootstrap?</vt:lpstr>
      <vt:lpstr>What’s included</vt:lpstr>
      <vt:lpstr>The Grid</vt:lpstr>
      <vt:lpstr>Mobile first</vt:lpstr>
      <vt:lpstr>Responsive images</vt:lpstr>
      <vt:lpstr>Tables</vt:lpstr>
      <vt:lpstr>Forms</vt:lpstr>
      <vt:lpstr>Buttons</vt:lpstr>
      <vt:lpstr>Components</vt:lpstr>
      <vt:lpstr>Javascript (advanced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Carlos</dc:creator>
  <cp:lastModifiedBy>Carlos</cp:lastModifiedBy>
  <cp:revision>8</cp:revision>
  <dcterms:created xsi:type="dcterms:W3CDTF">2017-01-02T07:28:25Z</dcterms:created>
  <dcterms:modified xsi:type="dcterms:W3CDTF">2017-01-02T09:11:02Z</dcterms:modified>
</cp:coreProperties>
</file>