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15" r:id="rId1"/>
    <p:sldMasterId id="2147483798" r:id="rId2"/>
  </p:sldMasterIdLst>
  <p:notesMasterIdLst>
    <p:notesMasterId r:id="rId25"/>
  </p:notesMasterIdLst>
  <p:handoutMasterIdLst>
    <p:handoutMasterId r:id="rId26"/>
  </p:handoutMasterIdLst>
  <p:sldIdLst>
    <p:sldId id="277" r:id="rId3"/>
    <p:sldId id="278" r:id="rId4"/>
    <p:sldId id="279" r:id="rId5"/>
    <p:sldId id="294" r:id="rId6"/>
    <p:sldId id="301" r:id="rId7"/>
    <p:sldId id="340" r:id="rId8"/>
    <p:sldId id="342" r:id="rId9"/>
    <p:sldId id="283" r:id="rId10"/>
    <p:sldId id="341" r:id="rId11"/>
    <p:sldId id="343" r:id="rId12"/>
    <p:sldId id="317" r:id="rId13"/>
    <p:sldId id="344" r:id="rId14"/>
    <p:sldId id="346" r:id="rId15"/>
    <p:sldId id="347" r:id="rId16"/>
    <p:sldId id="345" r:id="rId17"/>
    <p:sldId id="348" r:id="rId18"/>
    <p:sldId id="349" r:id="rId19"/>
    <p:sldId id="350" r:id="rId20"/>
    <p:sldId id="352" r:id="rId21"/>
    <p:sldId id="353" r:id="rId22"/>
    <p:sldId id="281" r:id="rId23"/>
    <p:sldId id="282" r:id="rId24"/>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F497D"/>
    <a:srgbClr val="B5B7B5"/>
    <a:srgbClr val="575A5D"/>
    <a:srgbClr val="8E909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179" autoAdjust="0"/>
    <p:restoredTop sz="94660"/>
  </p:normalViewPr>
  <p:slideViewPr>
    <p:cSldViewPr>
      <p:cViewPr varScale="1">
        <p:scale>
          <a:sx n="92" d="100"/>
          <a:sy n="92" d="100"/>
        </p:scale>
        <p:origin x="1320" y="90"/>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86" d="100"/>
          <a:sy n="86" d="100"/>
        </p:scale>
        <p:origin x="-3090"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handoutMaster" Target="handoutMasters/handout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MX"/>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23C31A4-E588-4D7D-8556-3E7A80E3618E}" type="datetimeFigureOut">
              <a:rPr lang="es-MX" smtClean="0"/>
              <a:pPr/>
              <a:t>30/08/2015</a:t>
            </a:fld>
            <a:endParaRPr lang="es-MX"/>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s-MX"/>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9A78EEE-C883-43D9-A467-67276DDB57ED}" type="slidenum">
              <a:rPr lang="es-MX" smtClean="0"/>
              <a:pPr/>
              <a:t>‹#›</a:t>
            </a:fld>
            <a:endParaRPr lang="es-MX"/>
          </a:p>
        </p:txBody>
      </p:sp>
    </p:spTree>
    <p:extLst>
      <p:ext uri="{BB962C8B-B14F-4D97-AF65-F5344CB8AC3E}">
        <p14:creationId xmlns:p14="http://schemas.microsoft.com/office/powerpoint/2010/main" val="11787014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defRPr>
            </a:lvl1pPr>
          </a:lstStyle>
          <a:p>
            <a:pPr>
              <a:defRPr/>
            </a:pPr>
            <a:endParaRPr lang="es-MX"/>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charset="0"/>
              </a:defRPr>
            </a:lvl1pPr>
          </a:lstStyle>
          <a:p>
            <a:pPr>
              <a:defRPr/>
            </a:pPr>
            <a:fld id="{BB0C0AB8-234C-4221-B0DB-DCE2DDF45C4A}" type="datetimeFigureOut">
              <a:rPr lang="es-MX"/>
              <a:pPr>
                <a:defRPr/>
              </a:pPr>
              <a:t>30/08/2015</a:t>
            </a:fld>
            <a:endParaRPr lang="es-MX"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s-MX" noProof="0" dirty="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s-MX" noProof="0" smtClean="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charset="0"/>
              </a:defRPr>
            </a:lvl1pPr>
          </a:lstStyle>
          <a:p>
            <a:pPr>
              <a:defRPr/>
            </a:pPr>
            <a:endParaRPr lang="es-MX"/>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charset="0"/>
              </a:defRPr>
            </a:lvl1pPr>
          </a:lstStyle>
          <a:p>
            <a:pPr>
              <a:defRPr/>
            </a:pPr>
            <a:fld id="{A237F6BD-38D0-4C68-8BC5-3735B63F5FA1}" type="slidenum">
              <a:rPr lang="es-MX"/>
              <a:pPr>
                <a:defRPr/>
              </a:pPr>
              <a:t>‹#›</a:t>
            </a:fld>
            <a:endParaRPr lang="es-MX" dirty="0"/>
          </a:p>
        </p:txBody>
      </p:sp>
    </p:spTree>
    <p:extLst>
      <p:ext uri="{BB962C8B-B14F-4D97-AF65-F5344CB8AC3E}">
        <p14:creationId xmlns:p14="http://schemas.microsoft.com/office/powerpoint/2010/main" val="241002108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Cover_01">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27097" cy="6875607"/>
          </a:xfrm>
          <a:prstGeom prst="rect">
            <a:avLst/>
          </a:prstGeom>
        </p:spPr>
      </p:pic>
      <p:sp>
        <p:nvSpPr>
          <p:cNvPr id="53" name="Title 15"/>
          <p:cNvSpPr>
            <a:spLocks noGrp="1"/>
          </p:cNvSpPr>
          <p:nvPr>
            <p:ph type="title" hasCustomPrompt="1"/>
          </p:nvPr>
        </p:nvSpPr>
        <p:spPr>
          <a:xfrm>
            <a:off x="4601260" y="3770111"/>
            <a:ext cx="4319046" cy="1612727"/>
          </a:xfrm>
          <a:prstGeom prst="rect">
            <a:avLst/>
          </a:prstGeom>
        </p:spPr>
        <p:txBody>
          <a:bodyPr anchor="b">
            <a:normAutofit/>
          </a:bodyPr>
          <a:lstStyle>
            <a:lvl1pPr algn="r">
              <a:lnSpc>
                <a:spcPct val="100000"/>
              </a:lnSpc>
              <a:defRPr sz="2800" b="1" spc="-150" baseline="0">
                <a:solidFill>
                  <a:schemeClr val="tx1">
                    <a:lumMod val="90000"/>
                    <a:lumOff val="10000"/>
                  </a:schemeClr>
                </a:solidFill>
                <a:effectLst/>
                <a:latin typeface="Arial" pitchFamily="34" charset="0"/>
                <a:cs typeface="Arial" pitchFamily="34" charset="0"/>
              </a:defRPr>
            </a:lvl1pPr>
          </a:lstStyle>
          <a:p>
            <a:r>
              <a:rPr lang="en-US" dirty="0" smtClean="0"/>
              <a:t>CLICK TO EDIT MASTER TITLE STYLE</a:t>
            </a:r>
            <a:endParaRPr lang="es-MX" dirty="0"/>
          </a:p>
        </p:txBody>
      </p:sp>
      <p:sp>
        <p:nvSpPr>
          <p:cNvPr id="54" name="Text Placeholder 17"/>
          <p:cNvSpPr>
            <a:spLocks noGrp="1"/>
          </p:cNvSpPr>
          <p:nvPr>
            <p:ph type="body" sz="quarter" idx="11"/>
          </p:nvPr>
        </p:nvSpPr>
        <p:spPr>
          <a:xfrm>
            <a:off x="4595169" y="5426295"/>
            <a:ext cx="4325137" cy="594993"/>
          </a:xfrm>
          <a:prstGeom prst="rect">
            <a:avLst/>
          </a:prstGeom>
        </p:spPr>
        <p:txBody>
          <a:bodyPr>
            <a:noAutofit/>
          </a:bodyPr>
          <a:lstStyle>
            <a:lvl1pPr marL="0" indent="0" algn="r">
              <a:lnSpc>
                <a:spcPct val="80000"/>
              </a:lnSpc>
              <a:buNone/>
              <a:defRPr sz="1800">
                <a:solidFill>
                  <a:schemeClr val="tx1"/>
                </a:solidFill>
                <a:effectLst/>
                <a:latin typeface="Arial" pitchFamily="34" charset="0"/>
                <a:cs typeface="Arial" pitchFamily="34" charset="0"/>
              </a:defRPr>
            </a:lvl1pPr>
            <a:lvl2pPr marL="0" indent="0" algn="r">
              <a:buNone/>
              <a:defRPr sz="1500">
                <a:solidFill>
                  <a:schemeClr val="tx1"/>
                </a:solidFill>
                <a:effectLst/>
                <a:latin typeface="Arial" pitchFamily="34" charset="0"/>
                <a:cs typeface="Arial" pitchFamily="34" charset="0"/>
              </a:defRPr>
            </a:lvl2pPr>
            <a:lvl3pPr marL="914400" indent="0">
              <a:buNone/>
              <a:defRPr sz="1800"/>
            </a:lvl3pPr>
            <a:lvl4pPr marL="1371600" indent="0">
              <a:buNone/>
              <a:defRPr sz="1800"/>
            </a:lvl4pPr>
            <a:lvl5pPr marL="1828800" indent="0">
              <a:buNone/>
              <a:defRPr sz="1800"/>
            </a:lvl5pPr>
          </a:lstStyle>
          <a:p>
            <a:pPr lvl="0"/>
            <a:r>
              <a:rPr lang="es-ES_tradnl" smtClean="0"/>
              <a:t>Click to edit Master text styles</a:t>
            </a:r>
          </a:p>
          <a:p>
            <a:pPr lvl="1"/>
            <a:r>
              <a:rPr lang="es-ES_tradnl" smtClean="0"/>
              <a:t>Second level</a:t>
            </a:r>
          </a:p>
        </p:txBody>
      </p:sp>
      <p:sp>
        <p:nvSpPr>
          <p:cNvPr id="50" name="Rectangle 49"/>
          <p:cNvSpPr/>
          <p:nvPr userDrawn="1"/>
        </p:nvSpPr>
        <p:spPr>
          <a:xfrm>
            <a:off x="8920306" y="4869160"/>
            <a:ext cx="226495" cy="465937"/>
          </a:xfrm>
          <a:prstGeom prst="rect">
            <a:avLst/>
          </a:prstGeom>
          <a:solidFill>
            <a:schemeClr val="accent4">
              <a:lumMod val="60000"/>
              <a:lumOff val="4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1030" name="Picture 6" descr="C:\Users\joel.solis\Desktop\2013 Templates\Softtek+tagline-2012_cs2.emf"/>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6228184" y="332656"/>
            <a:ext cx="2540569" cy="1318471"/>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a:spLocks noChangeArrowheads="1"/>
          </p:cNvSpPr>
          <p:nvPr userDrawn="1"/>
        </p:nvSpPr>
        <p:spPr bwMode="auto">
          <a:xfrm>
            <a:off x="3780730" y="6524625"/>
            <a:ext cx="5111750" cy="144463"/>
          </a:xfrm>
          <a:prstGeom prst="rect">
            <a:avLst/>
          </a:prstGeom>
          <a:noFill/>
          <a:ln w="9525">
            <a:noFill/>
            <a:miter lim="800000"/>
            <a:headEnd/>
            <a:tailEnd/>
          </a:ln>
        </p:spPr>
        <p:txBody>
          <a:bodyPr/>
          <a:lstStyle/>
          <a:p>
            <a:pPr algn="r"/>
            <a:r>
              <a:rPr lang="pt-BR" sz="800" dirty="0" smtClean="0">
                <a:cs typeface="Arial" charset="0"/>
              </a:rPr>
              <a:t>Todos os Direitos Reservados © Valores Corporativos Softtek S.A. de C.V. 2014. </a:t>
            </a:r>
            <a:endParaRPr lang="pt-BR" sz="800" dirty="0">
              <a:cs typeface="Arial" charset="0"/>
            </a:endParaRPr>
          </a:p>
        </p:txBody>
      </p:sp>
    </p:spTree>
    <p:extLst>
      <p:ext uri="{BB962C8B-B14F-4D97-AF65-F5344CB8AC3E}">
        <p14:creationId xmlns:p14="http://schemas.microsoft.com/office/powerpoint/2010/main" val="1219754079"/>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Business Card_1">
    <p:bg>
      <p:bgPr>
        <a:solidFill>
          <a:schemeClr val="tx2"/>
        </a:solidFill>
        <a:effectLst/>
      </p:bgPr>
    </p:bg>
    <p:spTree>
      <p:nvGrpSpPr>
        <p:cNvPr id="1" name=""/>
        <p:cNvGrpSpPr/>
        <p:nvPr/>
      </p:nvGrpSpPr>
      <p:grpSpPr>
        <a:xfrm>
          <a:off x="0" y="0"/>
          <a:ext cx="0" cy="0"/>
          <a:chOff x="0" y="0"/>
          <a:chExt cx="0" cy="0"/>
        </a:xfrm>
      </p:grpSpPr>
      <p:sp>
        <p:nvSpPr>
          <p:cNvPr id="2" name="Rectangle 1"/>
          <p:cNvSpPr/>
          <p:nvPr userDrawn="1"/>
        </p:nvSpPr>
        <p:spPr>
          <a:xfrm>
            <a:off x="411459" y="3343124"/>
            <a:ext cx="3985470" cy="2160240"/>
          </a:xfrm>
          <a:prstGeom prst="rect">
            <a:avLst/>
          </a:prstGeom>
          <a:solidFill>
            <a:schemeClr val="bg1"/>
          </a:solidFill>
          <a:ln>
            <a:noFill/>
          </a:ln>
          <a:effectLst>
            <a:outerShdw blurRad="635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8" name="Right Triangle 7"/>
          <p:cNvSpPr>
            <a:spLocks noChangeArrowheads="1"/>
          </p:cNvSpPr>
          <p:nvPr/>
        </p:nvSpPr>
        <p:spPr bwMode="auto">
          <a:xfrm rot="16200000" flipH="1" flipV="1">
            <a:off x="302318" y="3126560"/>
            <a:ext cx="720725" cy="684212"/>
          </a:xfrm>
          <a:prstGeom prst="rtTriangle">
            <a:avLst/>
          </a:prstGeom>
          <a:solidFill>
            <a:schemeClr val="tx2"/>
          </a:solidFill>
          <a:ln w="25400">
            <a:noFill/>
            <a:miter lim="800000"/>
            <a:headEnd/>
            <a:tailEnd/>
          </a:ln>
          <a:effectLst>
            <a:outerShdw blurRad="38100" dist="63500" dir="1799990" algn="tl" rotWithShape="0">
              <a:srgbClr val="808080">
                <a:alpha val="25000"/>
              </a:srgbClr>
            </a:outerShdw>
          </a:effectLst>
        </p:spPr>
        <p:txBody>
          <a:bodyPr anchor="ctr"/>
          <a:lstStyle/>
          <a:p>
            <a:pPr algn="ctr" fontAlgn="auto">
              <a:spcBef>
                <a:spcPts val="0"/>
              </a:spcBef>
              <a:spcAft>
                <a:spcPts val="0"/>
              </a:spcAft>
              <a:defRPr/>
            </a:pPr>
            <a:endParaRPr lang="en-US" dirty="0">
              <a:solidFill>
                <a:schemeClr val="lt1"/>
              </a:solidFill>
              <a:latin typeface="+mn-lt"/>
            </a:endParaRPr>
          </a:p>
        </p:txBody>
      </p:sp>
      <p:sp>
        <p:nvSpPr>
          <p:cNvPr id="9" name="Right Triangle 8"/>
          <p:cNvSpPr>
            <a:spLocks noChangeArrowheads="1"/>
          </p:cNvSpPr>
          <p:nvPr/>
        </p:nvSpPr>
        <p:spPr bwMode="auto">
          <a:xfrm rot="5400000" flipH="1" flipV="1">
            <a:off x="3954065" y="4911126"/>
            <a:ext cx="720725" cy="684212"/>
          </a:xfrm>
          <a:prstGeom prst="rtTriangle">
            <a:avLst/>
          </a:prstGeom>
          <a:solidFill>
            <a:schemeClr val="tx2"/>
          </a:solidFill>
          <a:ln w="25400">
            <a:noFill/>
            <a:miter lim="800000"/>
            <a:headEnd/>
            <a:tailEnd/>
          </a:ln>
          <a:effectLst>
            <a:outerShdw blurRad="38100" dist="63500" dir="14040029" algn="tl" rotWithShape="0">
              <a:srgbClr val="808080">
                <a:alpha val="25000"/>
              </a:srgbClr>
            </a:outerShdw>
          </a:effectLst>
        </p:spPr>
        <p:txBody>
          <a:bodyPr anchor="ctr"/>
          <a:lstStyle/>
          <a:p>
            <a:pPr algn="ctr" fontAlgn="auto">
              <a:spcBef>
                <a:spcPts val="0"/>
              </a:spcBef>
              <a:spcAft>
                <a:spcPts val="0"/>
              </a:spcAft>
              <a:defRPr/>
            </a:pPr>
            <a:endParaRPr lang="en-US" dirty="0">
              <a:solidFill>
                <a:schemeClr val="lt1"/>
              </a:solidFill>
              <a:latin typeface="+mn-lt"/>
            </a:endParaRPr>
          </a:p>
        </p:txBody>
      </p:sp>
      <p:sp>
        <p:nvSpPr>
          <p:cNvPr id="11" name="Text Placeholder 10"/>
          <p:cNvSpPr>
            <a:spLocks noGrp="1"/>
          </p:cNvSpPr>
          <p:nvPr>
            <p:ph type="body" sz="quarter" idx="10"/>
          </p:nvPr>
        </p:nvSpPr>
        <p:spPr>
          <a:xfrm>
            <a:off x="696589" y="3675021"/>
            <a:ext cx="3411538" cy="546100"/>
          </a:xfrm>
          <a:prstGeom prst="rect">
            <a:avLst/>
          </a:prstGeom>
        </p:spPr>
        <p:txBody>
          <a:bodyPr>
            <a:noAutofit/>
          </a:bodyPr>
          <a:lstStyle>
            <a:lvl1pPr marL="0" indent="0">
              <a:lnSpc>
                <a:spcPts val="2000"/>
              </a:lnSpc>
              <a:buNone/>
              <a:defRPr sz="2000" b="1" baseline="0">
                <a:latin typeface="Arial" pitchFamily="34" charset="0"/>
                <a:cs typeface="Arial" pitchFamily="34" charset="0"/>
              </a:defRPr>
            </a:lvl1pPr>
            <a:lvl2pPr>
              <a:buNone/>
              <a:defRPr/>
            </a:lvl2pPr>
            <a:lvl3pPr>
              <a:buNone/>
              <a:defRPr/>
            </a:lvl3pPr>
            <a:lvl4pPr>
              <a:buNone/>
              <a:defRPr/>
            </a:lvl4pPr>
            <a:lvl5pPr>
              <a:buNone/>
              <a:defRPr/>
            </a:lvl5pPr>
          </a:lstStyle>
          <a:p>
            <a:pPr lvl="0"/>
            <a:r>
              <a:rPr lang="es-ES_tradnl" smtClean="0"/>
              <a:t>Click to edit Master text styles</a:t>
            </a:r>
          </a:p>
        </p:txBody>
      </p:sp>
      <p:sp>
        <p:nvSpPr>
          <p:cNvPr id="12" name="Text Placeholder 10"/>
          <p:cNvSpPr>
            <a:spLocks noGrp="1"/>
          </p:cNvSpPr>
          <p:nvPr>
            <p:ph type="body" sz="quarter" idx="11"/>
          </p:nvPr>
        </p:nvSpPr>
        <p:spPr>
          <a:xfrm>
            <a:off x="696589" y="4255341"/>
            <a:ext cx="3411538" cy="997891"/>
          </a:xfrm>
          <a:prstGeom prst="rect">
            <a:avLst/>
          </a:prstGeom>
        </p:spPr>
        <p:txBody>
          <a:bodyPr>
            <a:noAutofit/>
          </a:bodyPr>
          <a:lstStyle>
            <a:lvl1pPr marL="0" indent="0">
              <a:buNone/>
              <a:defRPr sz="1600" b="0" baseline="0">
                <a:latin typeface="Arial" pitchFamily="34" charset="0"/>
                <a:cs typeface="Arial" pitchFamily="34" charset="0"/>
              </a:defRPr>
            </a:lvl1pPr>
            <a:lvl2pPr>
              <a:buNone/>
              <a:defRPr/>
            </a:lvl2pPr>
            <a:lvl3pPr>
              <a:buNone/>
              <a:defRPr/>
            </a:lvl3pPr>
            <a:lvl4pPr>
              <a:buNone/>
              <a:defRPr/>
            </a:lvl4pPr>
            <a:lvl5pPr>
              <a:buNone/>
              <a:defRPr/>
            </a:lvl5pPr>
          </a:lstStyle>
          <a:p>
            <a:pPr lvl="0"/>
            <a:r>
              <a:rPr lang="es-ES_tradnl" smtClean="0"/>
              <a:t>Click to edit Master text styles</a:t>
            </a:r>
          </a:p>
        </p:txBody>
      </p:sp>
      <p:pic>
        <p:nvPicPr>
          <p:cNvPr id="16" name="Picture 15"/>
          <p:cNvPicPr>
            <a:picLocks noChangeAspect="1"/>
          </p:cNvPicPr>
          <p:nvPr userDrawn="1"/>
        </p:nvPicPr>
        <p:blipFill rotWithShape="1">
          <a:blip r:embed="rId2" cstate="print">
            <a:extLst>
              <a:ext uri="{28A0092B-C50C-407E-A947-70E740481C1C}">
                <a14:useLocalDpi xmlns:a14="http://schemas.microsoft.com/office/drawing/2010/main" val="0"/>
              </a:ext>
            </a:extLst>
          </a:blip>
          <a:srcRect r="39892"/>
          <a:stretch/>
        </p:blipFill>
        <p:spPr>
          <a:xfrm>
            <a:off x="6241143" y="6017"/>
            <a:ext cx="2605247" cy="2380493"/>
          </a:xfrm>
          <a:prstGeom prst="rect">
            <a:avLst/>
          </a:prstGeom>
        </p:spPr>
      </p:pic>
      <p:sp>
        <p:nvSpPr>
          <p:cNvPr id="17" name="Rectangle 16"/>
          <p:cNvSpPr/>
          <p:nvPr userDrawn="1"/>
        </p:nvSpPr>
        <p:spPr>
          <a:xfrm>
            <a:off x="662680" y="3712545"/>
            <a:ext cx="56623" cy="232968"/>
          </a:xfrm>
          <a:prstGeom prst="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Rectangle 9"/>
          <p:cNvSpPr/>
          <p:nvPr userDrawn="1"/>
        </p:nvSpPr>
        <p:spPr>
          <a:xfrm>
            <a:off x="4656534" y="3343124"/>
            <a:ext cx="3985470" cy="2160240"/>
          </a:xfrm>
          <a:prstGeom prst="rect">
            <a:avLst/>
          </a:prstGeom>
          <a:solidFill>
            <a:schemeClr val="bg1"/>
          </a:solidFill>
          <a:ln>
            <a:noFill/>
          </a:ln>
          <a:effectLst>
            <a:outerShdw blurRad="635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4" name="Right Triangle 13"/>
          <p:cNvSpPr>
            <a:spLocks noChangeArrowheads="1"/>
          </p:cNvSpPr>
          <p:nvPr userDrawn="1"/>
        </p:nvSpPr>
        <p:spPr bwMode="auto">
          <a:xfrm rot="16200000" flipH="1" flipV="1">
            <a:off x="4547393" y="3126560"/>
            <a:ext cx="720725" cy="684212"/>
          </a:xfrm>
          <a:prstGeom prst="rtTriangle">
            <a:avLst/>
          </a:prstGeom>
          <a:solidFill>
            <a:schemeClr val="tx2"/>
          </a:solidFill>
          <a:ln w="25400">
            <a:noFill/>
            <a:miter lim="800000"/>
            <a:headEnd/>
            <a:tailEnd/>
          </a:ln>
          <a:effectLst>
            <a:outerShdw blurRad="38100" dist="63500" dir="1799990" algn="tl" rotWithShape="0">
              <a:srgbClr val="808080">
                <a:alpha val="25000"/>
              </a:srgbClr>
            </a:outerShdw>
          </a:effectLst>
        </p:spPr>
        <p:txBody>
          <a:bodyPr anchor="ctr"/>
          <a:lstStyle/>
          <a:p>
            <a:pPr algn="ctr" fontAlgn="auto">
              <a:spcBef>
                <a:spcPts val="0"/>
              </a:spcBef>
              <a:spcAft>
                <a:spcPts val="0"/>
              </a:spcAft>
              <a:defRPr/>
            </a:pPr>
            <a:endParaRPr lang="en-US" dirty="0">
              <a:solidFill>
                <a:schemeClr val="lt1"/>
              </a:solidFill>
              <a:latin typeface="+mn-lt"/>
            </a:endParaRPr>
          </a:p>
        </p:txBody>
      </p:sp>
      <p:sp>
        <p:nvSpPr>
          <p:cNvPr id="15" name="Right Triangle 14"/>
          <p:cNvSpPr>
            <a:spLocks noChangeArrowheads="1"/>
          </p:cNvSpPr>
          <p:nvPr userDrawn="1"/>
        </p:nvSpPr>
        <p:spPr bwMode="auto">
          <a:xfrm rot="5400000" flipH="1" flipV="1">
            <a:off x="8199140" y="4911126"/>
            <a:ext cx="720725" cy="684212"/>
          </a:xfrm>
          <a:prstGeom prst="rtTriangle">
            <a:avLst/>
          </a:prstGeom>
          <a:solidFill>
            <a:schemeClr val="tx2"/>
          </a:solidFill>
          <a:ln w="25400">
            <a:noFill/>
            <a:miter lim="800000"/>
            <a:headEnd/>
            <a:tailEnd/>
          </a:ln>
          <a:effectLst>
            <a:outerShdw blurRad="38100" dist="63500" dir="14040029" algn="tl" rotWithShape="0">
              <a:srgbClr val="808080">
                <a:alpha val="25000"/>
              </a:srgbClr>
            </a:outerShdw>
          </a:effectLst>
        </p:spPr>
        <p:txBody>
          <a:bodyPr anchor="ctr"/>
          <a:lstStyle/>
          <a:p>
            <a:pPr algn="ctr" fontAlgn="auto">
              <a:spcBef>
                <a:spcPts val="0"/>
              </a:spcBef>
              <a:spcAft>
                <a:spcPts val="0"/>
              </a:spcAft>
              <a:defRPr/>
            </a:pPr>
            <a:endParaRPr lang="en-US" dirty="0">
              <a:solidFill>
                <a:schemeClr val="lt1"/>
              </a:solidFill>
              <a:latin typeface="+mn-lt"/>
            </a:endParaRPr>
          </a:p>
        </p:txBody>
      </p:sp>
      <p:sp>
        <p:nvSpPr>
          <p:cNvPr id="18" name="Text Placeholder 10"/>
          <p:cNvSpPr>
            <a:spLocks noGrp="1"/>
          </p:cNvSpPr>
          <p:nvPr>
            <p:ph type="body" sz="quarter" idx="12"/>
          </p:nvPr>
        </p:nvSpPr>
        <p:spPr>
          <a:xfrm>
            <a:off x="4941664" y="3675021"/>
            <a:ext cx="3411538" cy="546100"/>
          </a:xfrm>
          <a:prstGeom prst="rect">
            <a:avLst/>
          </a:prstGeom>
        </p:spPr>
        <p:txBody>
          <a:bodyPr>
            <a:noAutofit/>
          </a:bodyPr>
          <a:lstStyle>
            <a:lvl1pPr marL="0" indent="0">
              <a:lnSpc>
                <a:spcPts val="2000"/>
              </a:lnSpc>
              <a:buNone/>
              <a:defRPr sz="2000" b="1" baseline="0">
                <a:latin typeface="Arial" pitchFamily="34" charset="0"/>
                <a:cs typeface="Arial" pitchFamily="34" charset="0"/>
              </a:defRPr>
            </a:lvl1pPr>
            <a:lvl2pPr>
              <a:buNone/>
              <a:defRPr/>
            </a:lvl2pPr>
            <a:lvl3pPr>
              <a:buNone/>
              <a:defRPr/>
            </a:lvl3pPr>
            <a:lvl4pPr>
              <a:buNone/>
              <a:defRPr/>
            </a:lvl4pPr>
            <a:lvl5pPr>
              <a:buNone/>
              <a:defRPr/>
            </a:lvl5pPr>
          </a:lstStyle>
          <a:p>
            <a:pPr lvl="0"/>
            <a:r>
              <a:rPr lang="es-ES_tradnl" smtClean="0"/>
              <a:t>Click to edit Master text styles</a:t>
            </a:r>
          </a:p>
        </p:txBody>
      </p:sp>
      <p:sp>
        <p:nvSpPr>
          <p:cNvPr id="19" name="Text Placeholder 10"/>
          <p:cNvSpPr>
            <a:spLocks noGrp="1"/>
          </p:cNvSpPr>
          <p:nvPr>
            <p:ph type="body" sz="quarter" idx="13"/>
          </p:nvPr>
        </p:nvSpPr>
        <p:spPr>
          <a:xfrm>
            <a:off x="4941664" y="4255341"/>
            <a:ext cx="3411538" cy="997891"/>
          </a:xfrm>
          <a:prstGeom prst="rect">
            <a:avLst/>
          </a:prstGeom>
        </p:spPr>
        <p:txBody>
          <a:bodyPr>
            <a:noAutofit/>
          </a:bodyPr>
          <a:lstStyle>
            <a:lvl1pPr marL="0" indent="0">
              <a:buNone/>
              <a:defRPr sz="1600" b="0" baseline="0">
                <a:latin typeface="Arial" pitchFamily="34" charset="0"/>
                <a:cs typeface="Arial" pitchFamily="34" charset="0"/>
              </a:defRPr>
            </a:lvl1pPr>
            <a:lvl2pPr>
              <a:buNone/>
              <a:defRPr/>
            </a:lvl2pPr>
            <a:lvl3pPr>
              <a:buNone/>
              <a:defRPr/>
            </a:lvl3pPr>
            <a:lvl4pPr>
              <a:buNone/>
              <a:defRPr/>
            </a:lvl4pPr>
            <a:lvl5pPr>
              <a:buNone/>
              <a:defRPr/>
            </a:lvl5pPr>
          </a:lstStyle>
          <a:p>
            <a:pPr lvl="0"/>
            <a:r>
              <a:rPr lang="es-ES_tradnl" smtClean="0"/>
              <a:t>Click to edit Master text styles</a:t>
            </a:r>
          </a:p>
        </p:txBody>
      </p:sp>
      <p:sp>
        <p:nvSpPr>
          <p:cNvPr id="20" name="Rectangle 19"/>
          <p:cNvSpPr/>
          <p:nvPr userDrawn="1"/>
        </p:nvSpPr>
        <p:spPr>
          <a:xfrm>
            <a:off x="4907755" y="3712545"/>
            <a:ext cx="56623" cy="232968"/>
          </a:xfrm>
          <a:prstGeom prst="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1" name="Rectangle 20"/>
          <p:cNvSpPr/>
          <p:nvPr userDrawn="1"/>
        </p:nvSpPr>
        <p:spPr>
          <a:xfrm>
            <a:off x="411459" y="692696"/>
            <a:ext cx="3985470" cy="2160240"/>
          </a:xfrm>
          <a:prstGeom prst="rect">
            <a:avLst/>
          </a:prstGeom>
          <a:solidFill>
            <a:schemeClr val="bg1"/>
          </a:solidFill>
          <a:ln>
            <a:noFill/>
          </a:ln>
          <a:effectLst>
            <a:outerShdw blurRad="635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2" name="Right Triangle 21"/>
          <p:cNvSpPr>
            <a:spLocks noChangeArrowheads="1"/>
          </p:cNvSpPr>
          <p:nvPr userDrawn="1"/>
        </p:nvSpPr>
        <p:spPr bwMode="auto">
          <a:xfrm rot="16200000" flipH="1" flipV="1">
            <a:off x="302318" y="476132"/>
            <a:ext cx="720725" cy="684212"/>
          </a:xfrm>
          <a:prstGeom prst="rtTriangle">
            <a:avLst/>
          </a:prstGeom>
          <a:solidFill>
            <a:schemeClr val="tx2"/>
          </a:solidFill>
          <a:ln w="25400">
            <a:noFill/>
            <a:miter lim="800000"/>
            <a:headEnd/>
            <a:tailEnd/>
          </a:ln>
          <a:effectLst>
            <a:outerShdw blurRad="38100" dist="63500" dir="1799990" algn="tl" rotWithShape="0">
              <a:srgbClr val="808080">
                <a:alpha val="25000"/>
              </a:srgbClr>
            </a:outerShdw>
          </a:effectLst>
        </p:spPr>
        <p:txBody>
          <a:bodyPr anchor="ctr"/>
          <a:lstStyle/>
          <a:p>
            <a:pPr algn="ctr" fontAlgn="auto">
              <a:spcBef>
                <a:spcPts val="0"/>
              </a:spcBef>
              <a:spcAft>
                <a:spcPts val="0"/>
              </a:spcAft>
              <a:defRPr/>
            </a:pPr>
            <a:endParaRPr lang="en-US" dirty="0">
              <a:solidFill>
                <a:schemeClr val="lt1"/>
              </a:solidFill>
              <a:latin typeface="+mn-lt"/>
            </a:endParaRPr>
          </a:p>
        </p:txBody>
      </p:sp>
      <p:sp>
        <p:nvSpPr>
          <p:cNvPr id="23" name="Right Triangle 22"/>
          <p:cNvSpPr>
            <a:spLocks noChangeArrowheads="1"/>
          </p:cNvSpPr>
          <p:nvPr userDrawn="1"/>
        </p:nvSpPr>
        <p:spPr bwMode="auto">
          <a:xfrm rot="5400000" flipH="1" flipV="1">
            <a:off x="3954065" y="2260698"/>
            <a:ext cx="720725" cy="684212"/>
          </a:xfrm>
          <a:prstGeom prst="rtTriangle">
            <a:avLst/>
          </a:prstGeom>
          <a:solidFill>
            <a:schemeClr val="tx2"/>
          </a:solidFill>
          <a:ln w="25400">
            <a:noFill/>
            <a:miter lim="800000"/>
            <a:headEnd/>
            <a:tailEnd/>
          </a:ln>
          <a:effectLst>
            <a:outerShdw blurRad="38100" dist="63500" dir="14040029" algn="tl" rotWithShape="0">
              <a:srgbClr val="808080">
                <a:alpha val="25000"/>
              </a:srgbClr>
            </a:outerShdw>
          </a:effectLst>
        </p:spPr>
        <p:txBody>
          <a:bodyPr anchor="ctr"/>
          <a:lstStyle/>
          <a:p>
            <a:pPr algn="ctr" fontAlgn="auto">
              <a:spcBef>
                <a:spcPts val="0"/>
              </a:spcBef>
              <a:spcAft>
                <a:spcPts val="0"/>
              </a:spcAft>
              <a:defRPr/>
            </a:pPr>
            <a:endParaRPr lang="en-US" dirty="0">
              <a:solidFill>
                <a:schemeClr val="lt1"/>
              </a:solidFill>
              <a:latin typeface="+mn-lt"/>
            </a:endParaRPr>
          </a:p>
        </p:txBody>
      </p:sp>
      <p:sp>
        <p:nvSpPr>
          <p:cNvPr id="24" name="Text Placeholder 10"/>
          <p:cNvSpPr>
            <a:spLocks noGrp="1"/>
          </p:cNvSpPr>
          <p:nvPr>
            <p:ph type="body" sz="quarter" idx="14"/>
          </p:nvPr>
        </p:nvSpPr>
        <p:spPr>
          <a:xfrm>
            <a:off x="696589" y="1024593"/>
            <a:ext cx="3411538" cy="546100"/>
          </a:xfrm>
          <a:prstGeom prst="rect">
            <a:avLst/>
          </a:prstGeom>
        </p:spPr>
        <p:txBody>
          <a:bodyPr>
            <a:noAutofit/>
          </a:bodyPr>
          <a:lstStyle>
            <a:lvl1pPr marL="0" indent="0">
              <a:lnSpc>
                <a:spcPts val="2000"/>
              </a:lnSpc>
              <a:buNone/>
              <a:defRPr sz="2000" b="1" baseline="0">
                <a:latin typeface="Arial" pitchFamily="34" charset="0"/>
                <a:cs typeface="Arial" pitchFamily="34" charset="0"/>
              </a:defRPr>
            </a:lvl1pPr>
            <a:lvl2pPr>
              <a:buNone/>
              <a:defRPr/>
            </a:lvl2pPr>
            <a:lvl3pPr>
              <a:buNone/>
              <a:defRPr/>
            </a:lvl3pPr>
            <a:lvl4pPr>
              <a:buNone/>
              <a:defRPr/>
            </a:lvl4pPr>
            <a:lvl5pPr>
              <a:buNone/>
              <a:defRPr/>
            </a:lvl5pPr>
          </a:lstStyle>
          <a:p>
            <a:pPr lvl="0"/>
            <a:r>
              <a:rPr lang="es-ES_tradnl" smtClean="0"/>
              <a:t>Click to edit Master text styles</a:t>
            </a:r>
          </a:p>
        </p:txBody>
      </p:sp>
      <p:sp>
        <p:nvSpPr>
          <p:cNvPr id="25" name="Text Placeholder 10"/>
          <p:cNvSpPr>
            <a:spLocks noGrp="1"/>
          </p:cNvSpPr>
          <p:nvPr>
            <p:ph type="body" sz="quarter" idx="15"/>
          </p:nvPr>
        </p:nvSpPr>
        <p:spPr>
          <a:xfrm>
            <a:off x="696589" y="1604913"/>
            <a:ext cx="3411538" cy="997891"/>
          </a:xfrm>
          <a:prstGeom prst="rect">
            <a:avLst/>
          </a:prstGeom>
        </p:spPr>
        <p:txBody>
          <a:bodyPr>
            <a:noAutofit/>
          </a:bodyPr>
          <a:lstStyle>
            <a:lvl1pPr marL="0" indent="0">
              <a:buNone/>
              <a:defRPr sz="1600" b="0" baseline="0">
                <a:latin typeface="Arial" pitchFamily="34" charset="0"/>
                <a:cs typeface="Arial" pitchFamily="34" charset="0"/>
              </a:defRPr>
            </a:lvl1pPr>
            <a:lvl2pPr>
              <a:buNone/>
              <a:defRPr/>
            </a:lvl2pPr>
            <a:lvl3pPr>
              <a:buNone/>
              <a:defRPr/>
            </a:lvl3pPr>
            <a:lvl4pPr>
              <a:buNone/>
              <a:defRPr/>
            </a:lvl4pPr>
            <a:lvl5pPr>
              <a:buNone/>
              <a:defRPr/>
            </a:lvl5pPr>
          </a:lstStyle>
          <a:p>
            <a:pPr lvl="0"/>
            <a:r>
              <a:rPr lang="es-ES_tradnl" smtClean="0"/>
              <a:t>Click to edit Master text styles</a:t>
            </a:r>
          </a:p>
        </p:txBody>
      </p:sp>
      <p:sp>
        <p:nvSpPr>
          <p:cNvPr id="26" name="Rectangle 25"/>
          <p:cNvSpPr/>
          <p:nvPr userDrawn="1"/>
        </p:nvSpPr>
        <p:spPr>
          <a:xfrm>
            <a:off x="662680" y="1062117"/>
            <a:ext cx="56623" cy="232968"/>
          </a:xfrm>
          <a:prstGeom prst="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7" name="Rectangle 26"/>
          <p:cNvSpPr>
            <a:spLocks noChangeArrowheads="1"/>
          </p:cNvSpPr>
          <p:nvPr userDrawn="1"/>
        </p:nvSpPr>
        <p:spPr bwMode="auto">
          <a:xfrm>
            <a:off x="179512" y="6524625"/>
            <a:ext cx="5111750" cy="144463"/>
          </a:xfrm>
          <a:prstGeom prst="rect">
            <a:avLst/>
          </a:prstGeom>
          <a:noFill/>
          <a:ln w="9525">
            <a:noFill/>
            <a:miter lim="800000"/>
            <a:headEnd/>
            <a:tailEnd/>
          </a:ln>
        </p:spPr>
        <p:txBody>
          <a:bodyPr/>
          <a:lstStyle/>
          <a:p>
            <a:pPr algn="l"/>
            <a:r>
              <a:rPr lang="pt-BR" sz="800" dirty="0" smtClean="0">
                <a:solidFill>
                  <a:schemeClr val="bg1"/>
                </a:solidFill>
                <a:cs typeface="Arial" charset="0"/>
              </a:rPr>
              <a:t>Todos os Direitos Reservados © Valores Corporativos Softtek S.A. de C.V. 2014. </a:t>
            </a:r>
            <a:endParaRPr lang="pt-BR" sz="800" dirty="0">
              <a:solidFill>
                <a:schemeClr val="bg1"/>
              </a:solidFill>
              <a:cs typeface="Arial" charset="0"/>
            </a:endParaRPr>
          </a:p>
        </p:txBody>
      </p:sp>
    </p:spTree>
    <p:extLst>
      <p:ext uri="{BB962C8B-B14F-4D97-AF65-F5344CB8AC3E}">
        <p14:creationId xmlns:p14="http://schemas.microsoft.com/office/powerpoint/2010/main" val="3431472105"/>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Bumber Slide">
    <p:spTree>
      <p:nvGrpSpPr>
        <p:cNvPr id="1" name=""/>
        <p:cNvGrpSpPr/>
        <p:nvPr/>
      </p:nvGrpSpPr>
      <p:grpSpPr>
        <a:xfrm>
          <a:off x="0" y="0"/>
          <a:ext cx="0" cy="0"/>
          <a:chOff x="0" y="0"/>
          <a:chExt cx="0" cy="0"/>
        </a:xfrm>
      </p:grpSpPr>
      <p:sp>
        <p:nvSpPr>
          <p:cNvPr id="6" name="Rectangle 5"/>
          <p:cNvSpPr/>
          <p:nvPr userDrawn="1"/>
        </p:nvSpPr>
        <p:spPr>
          <a:xfrm>
            <a:off x="4412599" y="-5804"/>
            <a:ext cx="4731401" cy="686380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8" name="Rectangle 7"/>
          <p:cNvSpPr/>
          <p:nvPr userDrawn="1"/>
        </p:nvSpPr>
        <p:spPr>
          <a:xfrm rot="5400000">
            <a:off x="983600" y="3372380"/>
            <a:ext cx="6857999" cy="113246"/>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b="0" cap="none" spc="0" dirty="0">
              <a:ln w="18415" cmpd="sng">
                <a:solidFill>
                  <a:srgbClr val="FFFFFF"/>
                </a:solidFill>
                <a:prstDash val="solid"/>
              </a:ln>
              <a:solidFill>
                <a:schemeClr val="bg1"/>
              </a:solidFill>
              <a:effectLst>
                <a:outerShdw blurRad="63500" dir="3600000" algn="tl" rotWithShape="0">
                  <a:srgbClr val="000000">
                    <a:alpha val="70000"/>
                  </a:srgbClr>
                </a:outerShdw>
              </a:effectLst>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r="39892"/>
          <a:stretch/>
        </p:blipFill>
        <p:spPr>
          <a:xfrm>
            <a:off x="6241143" y="6017"/>
            <a:ext cx="2605247" cy="2380493"/>
          </a:xfrm>
          <a:prstGeom prst="rect">
            <a:avLst/>
          </a:prstGeom>
        </p:spPr>
      </p:pic>
      <p:sp>
        <p:nvSpPr>
          <p:cNvPr id="12" name="Text Placeholder 10"/>
          <p:cNvSpPr>
            <a:spLocks noGrp="1"/>
          </p:cNvSpPr>
          <p:nvPr>
            <p:ph type="body" sz="quarter" idx="10"/>
          </p:nvPr>
        </p:nvSpPr>
        <p:spPr>
          <a:xfrm>
            <a:off x="395536" y="1052736"/>
            <a:ext cx="3744416" cy="330565"/>
          </a:xfrm>
          <a:prstGeom prst="rect">
            <a:avLst/>
          </a:prstGeom>
        </p:spPr>
        <p:txBody>
          <a:bodyPr>
            <a:noAutofit/>
          </a:bodyPr>
          <a:lstStyle>
            <a:lvl1pPr marL="0" indent="0">
              <a:lnSpc>
                <a:spcPts val="2000"/>
              </a:lnSpc>
              <a:buNone/>
              <a:defRPr sz="1800" b="1" baseline="0">
                <a:latin typeface="Arial" pitchFamily="34" charset="0"/>
                <a:cs typeface="Arial" pitchFamily="34" charset="0"/>
              </a:defRPr>
            </a:lvl1pPr>
            <a:lvl2pPr>
              <a:buNone/>
              <a:defRPr/>
            </a:lvl2pPr>
            <a:lvl3pPr>
              <a:buNone/>
              <a:defRPr/>
            </a:lvl3pPr>
            <a:lvl4pPr>
              <a:buNone/>
              <a:defRPr/>
            </a:lvl4pPr>
            <a:lvl5pPr>
              <a:buNone/>
              <a:defRPr/>
            </a:lvl5pPr>
          </a:lstStyle>
          <a:p>
            <a:pPr lvl="0"/>
            <a:r>
              <a:rPr lang="es-ES_tradnl" smtClean="0"/>
              <a:t>Click to edit Master text styles</a:t>
            </a:r>
          </a:p>
        </p:txBody>
      </p:sp>
      <p:sp>
        <p:nvSpPr>
          <p:cNvPr id="13" name="Text Placeholder 10"/>
          <p:cNvSpPr>
            <a:spLocks noGrp="1"/>
          </p:cNvSpPr>
          <p:nvPr>
            <p:ph type="body" sz="quarter" idx="11"/>
          </p:nvPr>
        </p:nvSpPr>
        <p:spPr>
          <a:xfrm>
            <a:off x="401134" y="1383301"/>
            <a:ext cx="3738818" cy="824056"/>
          </a:xfrm>
          <a:prstGeom prst="rect">
            <a:avLst/>
          </a:prstGeom>
        </p:spPr>
        <p:txBody>
          <a:bodyPr>
            <a:noAutofit/>
          </a:bodyPr>
          <a:lstStyle>
            <a:lvl1pPr marL="0" indent="0">
              <a:buNone/>
              <a:defRPr sz="1600" b="0" baseline="0">
                <a:latin typeface="Arial" pitchFamily="34" charset="0"/>
                <a:cs typeface="Arial" pitchFamily="34" charset="0"/>
              </a:defRPr>
            </a:lvl1pPr>
            <a:lvl2pPr>
              <a:buNone/>
              <a:defRPr/>
            </a:lvl2pPr>
            <a:lvl3pPr>
              <a:buNone/>
              <a:defRPr/>
            </a:lvl3pPr>
            <a:lvl4pPr>
              <a:buNone/>
              <a:defRPr/>
            </a:lvl4pPr>
            <a:lvl5pPr>
              <a:buNone/>
              <a:defRPr/>
            </a:lvl5pPr>
          </a:lstStyle>
          <a:p>
            <a:pPr lvl="0"/>
            <a:r>
              <a:rPr lang="es-ES_tradnl" smtClean="0"/>
              <a:t>Click to edit Master text styles</a:t>
            </a:r>
          </a:p>
        </p:txBody>
      </p:sp>
      <p:sp>
        <p:nvSpPr>
          <p:cNvPr id="14" name="Rectangle 13"/>
          <p:cNvSpPr/>
          <p:nvPr userDrawn="1"/>
        </p:nvSpPr>
        <p:spPr>
          <a:xfrm>
            <a:off x="367783" y="1066440"/>
            <a:ext cx="55507" cy="230661"/>
          </a:xfrm>
          <a:prstGeom prst="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4" name="Text Placeholder 10"/>
          <p:cNvSpPr>
            <a:spLocks noGrp="1"/>
          </p:cNvSpPr>
          <p:nvPr>
            <p:ph type="body" sz="quarter" idx="12"/>
          </p:nvPr>
        </p:nvSpPr>
        <p:spPr>
          <a:xfrm>
            <a:off x="395536" y="2418478"/>
            <a:ext cx="3744416" cy="330565"/>
          </a:xfrm>
          <a:prstGeom prst="rect">
            <a:avLst/>
          </a:prstGeom>
        </p:spPr>
        <p:txBody>
          <a:bodyPr>
            <a:noAutofit/>
          </a:bodyPr>
          <a:lstStyle>
            <a:lvl1pPr marL="0" indent="0">
              <a:lnSpc>
                <a:spcPts val="2000"/>
              </a:lnSpc>
              <a:buNone/>
              <a:defRPr sz="1800" b="1" baseline="0">
                <a:latin typeface="Arial" pitchFamily="34" charset="0"/>
                <a:cs typeface="Arial" pitchFamily="34" charset="0"/>
              </a:defRPr>
            </a:lvl1pPr>
            <a:lvl2pPr>
              <a:buNone/>
              <a:defRPr/>
            </a:lvl2pPr>
            <a:lvl3pPr>
              <a:buNone/>
              <a:defRPr/>
            </a:lvl3pPr>
            <a:lvl4pPr>
              <a:buNone/>
              <a:defRPr/>
            </a:lvl4pPr>
            <a:lvl5pPr>
              <a:buNone/>
              <a:defRPr/>
            </a:lvl5pPr>
          </a:lstStyle>
          <a:p>
            <a:pPr lvl="0"/>
            <a:r>
              <a:rPr lang="es-ES_tradnl" smtClean="0"/>
              <a:t>Click to edit Master text styles</a:t>
            </a:r>
          </a:p>
        </p:txBody>
      </p:sp>
      <p:sp>
        <p:nvSpPr>
          <p:cNvPr id="25" name="Text Placeholder 10"/>
          <p:cNvSpPr>
            <a:spLocks noGrp="1"/>
          </p:cNvSpPr>
          <p:nvPr>
            <p:ph type="body" sz="quarter" idx="13"/>
          </p:nvPr>
        </p:nvSpPr>
        <p:spPr>
          <a:xfrm>
            <a:off x="401134" y="2749043"/>
            <a:ext cx="3738818" cy="824056"/>
          </a:xfrm>
          <a:prstGeom prst="rect">
            <a:avLst/>
          </a:prstGeom>
        </p:spPr>
        <p:txBody>
          <a:bodyPr>
            <a:noAutofit/>
          </a:bodyPr>
          <a:lstStyle>
            <a:lvl1pPr marL="0" indent="0">
              <a:buNone/>
              <a:defRPr sz="1600" b="0" baseline="0">
                <a:latin typeface="Arial" pitchFamily="34" charset="0"/>
                <a:cs typeface="Arial" pitchFamily="34" charset="0"/>
              </a:defRPr>
            </a:lvl1pPr>
            <a:lvl2pPr>
              <a:buNone/>
              <a:defRPr/>
            </a:lvl2pPr>
            <a:lvl3pPr>
              <a:buNone/>
              <a:defRPr/>
            </a:lvl3pPr>
            <a:lvl4pPr>
              <a:buNone/>
              <a:defRPr/>
            </a:lvl4pPr>
            <a:lvl5pPr>
              <a:buNone/>
              <a:defRPr/>
            </a:lvl5pPr>
          </a:lstStyle>
          <a:p>
            <a:pPr lvl="0"/>
            <a:r>
              <a:rPr lang="es-ES_tradnl" smtClean="0"/>
              <a:t>Click to edit Master text styles</a:t>
            </a:r>
          </a:p>
        </p:txBody>
      </p:sp>
      <p:sp>
        <p:nvSpPr>
          <p:cNvPr id="26" name="Rectangle 25"/>
          <p:cNvSpPr/>
          <p:nvPr userDrawn="1"/>
        </p:nvSpPr>
        <p:spPr>
          <a:xfrm>
            <a:off x="367783" y="2432182"/>
            <a:ext cx="55507" cy="230661"/>
          </a:xfrm>
          <a:prstGeom prst="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7" name="Text Placeholder 10"/>
          <p:cNvSpPr>
            <a:spLocks noGrp="1"/>
          </p:cNvSpPr>
          <p:nvPr>
            <p:ph type="body" sz="quarter" idx="14"/>
          </p:nvPr>
        </p:nvSpPr>
        <p:spPr>
          <a:xfrm>
            <a:off x="395536" y="3749000"/>
            <a:ext cx="3744416" cy="330565"/>
          </a:xfrm>
          <a:prstGeom prst="rect">
            <a:avLst/>
          </a:prstGeom>
        </p:spPr>
        <p:txBody>
          <a:bodyPr>
            <a:noAutofit/>
          </a:bodyPr>
          <a:lstStyle>
            <a:lvl1pPr marL="0" indent="0">
              <a:lnSpc>
                <a:spcPts val="2000"/>
              </a:lnSpc>
              <a:buNone/>
              <a:defRPr sz="1800" b="1" baseline="0">
                <a:latin typeface="Arial" pitchFamily="34" charset="0"/>
                <a:cs typeface="Arial" pitchFamily="34" charset="0"/>
              </a:defRPr>
            </a:lvl1pPr>
            <a:lvl2pPr>
              <a:buNone/>
              <a:defRPr/>
            </a:lvl2pPr>
            <a:lvl3pPr>
              <a:buNone/>
              <a:defRPr/>
            </a:lvl3pPr>
            <a:lvl4pPr>
              <a:buNone/>
              <a:defRPr/>
            </a:lvl4pPr>
            <a:lvl5pPr>
              <a:buNone/>
              <a:defRPr/>
            </a:lvl5pPr>
          </a:lstStyle>
          <a:p>
            <a:pPr lvl="0"/>
            <a:r>
              <a:rPr lang="es-ES_tradnl" smtClean="0"/>
              <a:t>Click to edit Master text styles</a:t>
            </a:r>
          </a:p>
        </p:txBody>
      </p:sp>
      <p:sp>
        <p:nvSpPr>
          <p:cNvPr id="28" name="Text Placeholder 10"/>
          <p:cNvSpPr>
            <a:spLocks noGrp="1"/>
          </p:cNvSpPr>
          <p:nvPr>
            <p:ph type="body" sz="quarter" idx="15"/>
          </p:nvPr>
        </p:nvSpPr>
        <p:spPr>
          <a:xfrm>
            <a:off x="401134" y="4079565"/>
            <a:ext cx="3738818" cy="824056"/>
          </a:xfrm>
          <a:prstGeom prst="rect">
            <a:avLst/>
          </a:prstGeom>
        </p:spPr>
        <p:txBody>
          <a:bodyPr>
            <a:noAutofit/>
          </a:bodyPr>
          <a:lstStyle>
            <a:lvl1pPr marL="0" indent="0">
              <a:buNone/>
              <a:defRPr sz="1600" b="0" baseline="0">
                <a:latin typeface="Arial" pitchFamily="34" charset="0"/>
                <a:cs typeface="Arial" pitchFamily="34" charset="0"/>
              </a:defRPr>
            </a:lvl1pPr>
            <a:lvl2pPr>
              <a:buNone/>
              <a:defRPr/>
            </a:lvl2pPr>
            <a:lvl3pPr>
              <a:buNone/>
              <a:defRPr/>
            </a:lvl3pPr>
            <a:lvl4pPr>
              <a:buNone/>
              <a:defRPr/>
            </a:lvl4pPr>
            <a:lvl5pPr>
              <a:buNone/>
              <a:defRPr/>
            </a:lvl5pPr>
          </a:lstStyle>
          <a:p>
            <a:pPr lvl="0"/>
            <a:r>
              <a:rPr lang="es-ES_tradnl" smtClean="0"/>
              <a:t>Click to edit Master text styles</a:t>
            </a:r>
          </a:p>
        </p:txBody>
      </p:sp>
      <p:sp>
        <p:nvSpPr>
          <p:cNvPr id="29" name="Rectangle 28"/>
          <p:cNvSpPr/>
          <p:nvPr userDrawn="1"/>
        </p:nvSpPr>
        <p:spPr>
          <a:xfrm>
            <a:off x="367783" y="3762704"/>
            <a:ext cx="55507" cy="230661"/>
          </a:xfrm>
          <a:prstGeom prst="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0" name="Text Placeholder 10"/>
          <p:cNvSpPr>
            <a:spLocks noGrp="1"/>
          </p:cNvSpPr>
          <p:nvPr>
            <p:ph type="body" sz="quarter" idx="16"/>
          </p:nvPr>
        </p:nvSpPr>
        <p:spPr>
          <a:xfrm>
            <a:off x="395536" y="5117152"/>
            <a:ext cx="3744416" cy="330565"/>
          </a:xfrm>
          <a:prstGeom prst="rect">
            <a:avLst/>
          </a:prstGeom>
        </p:spPr>
        <p:txBody>
          <a:bodyPr>
            <a:noAutofit/>
          </a:bodyPr>
          <a:lstStyle>
            <a:lvl1pPr marL="0" indent="0">
              <a:lnSpc>
                <a:spcPts val="2000"/>
              </a:lnSpc>
              <a:buNone/>
              <a:defRPr sz="1800" b="1" baseline="0">
                <a:latin typeface="Arial" pitchFamily="34" charset="0"/>
                <a:cs typeface="Arial" pitchFamily="34" charset="0"/>
              </a:defRPr>
            </a:lvl1pPr>
            <a:lvl2pPr>
              <a:buNone/>
              <a:defRPr/>
            </a:lvl2pPr>
            <a:lvl3pPr>
              <a:buNone/>
              <a:defRPr/>
            </a:lvl3pPr>
            <a:lvl4pPr>
              <a:buNone/>
              <a:defRPr/>
            </a:lvl4pPr>
            <a:lvl5pPr>
              <a:buNone/>
              <a:defRPr/>
            </a:lvl5pPr>
          </a:lstStyle>
          <a:p>
            <a:pPr lvl="0"/>
            <a:r>
              <a:rPr lang="es-ES_tradnl" smtClean="0"/>
              <a:t>Click to edit Master text styles</a:t>
            </a:r>
          </a:p>
        </p:txBody>
      </p:sp>
      <p:sp>
        <p:nvSpPr>
          <p:cNvPr id="31" name="Text Placeholder 10"/>
          <p:cNvSpPr>
            <a:spLocks noGrp="1"/>
          </p:cNvSpPr>
          <p:nvPr>
            <p:ph type="body" sz="quarter" idx="17"/>
          </p:nvPr>
        </p:nvSpPr>
        <p:spPr>
          <a:xfrm>
            <a:off x="401134" y="5447717"/>
            <a:ext cx="3738818" cy="824056"/>
          </a:xfrm>
          <a:prstGeom prst="rect">
            <a:avLst/>
          </a:prstGeom>
        </p:spPr>
        <p:txBody>
          <a:bodyPr>
            <a:noAutofit/>
          </a:bodyPr>
          <a:lstStyle>
            <a:lvl1pPr marL="0" indent="0">
              <a:buNone/>
              <a:defRPr sz="1600" b="0" baseline="0">
                <a:latin typeface="Arial" pitchFamily="34" charset="0"/>
                <a:cs typeface="Arial" pitchFamily="34" charset="0"/>
              </a:defRPr>
            </a:lvl1pPr>
            <a:lvl2pPr>
              <a:buNone/>
              <a:defRPr/>
            </a:lvl2pPr>
            <a:lvl3pPr>
              <a:buNone/>
              <a:defRPr/>
            </a:lvl3pPr>
            <a:lvl4pPr>
              <a:buNone/>
              <a:defRPr/>
            </a:lvl4pPr>
            <a:lvl5pPr>
              <a:buNone/>
              <a:defRPr/>
            </a:lvl5pPr>
          </a:lstStyle>
          <a:p>
            <a:pPr lvl="0"/>
            <a:r>
              <a:rPr lang="es-ES_tradnl" smtClean="0"/>
              <a:t>Click to edit Master text styles</a:t>
            </a:r>
          </a:p>
        </p:txBody>
      </p:sp>
      <p:sp>
        <p:nvSpPr>
          <p:cNvPr id="32" name="Rectangle 31"/>
          <p:cNvSpPr/>
          <p:nvPr userDrawn="1"/>
        </p:nvSpPr>
        <p:spPr>
          <a:xfrm>
            <a:off x="367783" y="5130856"/>
            <a:ext cx="55507" cy="230661"/>
          </a:xfrm>
          <a:prstGeom prst="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8" name="Rectangle 17"/>
          <p:cNvSpPr>
            <a:spLocks noChangeArrowheads="1"/>
          </p:cNvSpPr>
          <p:nvPr userDrawn="1"/>
        </p:nvSpPr>
        <p:spPr bwMode="auto">
          <a:xfrm>
            <a:off x="3780730" y="6524625"/>
            <a:ext cx="5111750" cy="144463"/>
          </a:xfrm>
          <a:prstGeom prst="rect">
            <a:avLst/>
          </a:prstGeom>
          <a:noFill/>
          <a:ln w="9525">
            <a:noFill/>
            <a:miter lim="800000"/>
            <a:headEnd/>
            <a:tailEnd/>
          </a:ln>
        </p:spPr>
        <p:txBody>
          <a:bodyPr/>
          <a:lstStyle/>
          <a:p>
            <a:pPr algn="r"/>
            <a:r>
              <a:rPr lang="pt-BR" sz="800" dirty="0" smtClean="0">
                <a:solidFill>
                  <a:schemeClr val="bg1"/>
                </a:solidFill>
                <a:cs typeface="Arial" charset="0"/>
              </a:rPr>
              <a:t>Todos os Direitos Reservados © Valores Corporativos Softtek S.A. de C.V. 2014. </a:t>
            </a:r>
            <a:endParaRPr lang="pt-BR" sz="800" dirty="0">
              <a:solidFill>
                <a:schemeClr val="bg1"/>
              </a:solidFill>
              <a:cs typeface="Arial" charset="0"/>
            </a:endParaRPr>
          </a:p>
        </p:txBody>
      </p:sp>
    </p:spTree>
    <p:extLst>
      <p:ext uri="{BB962C8B-B14F-4D97-AF65-F5344CB8AC3E}">
        <p14:creationId xmlns:p14="http://schemas.microsoft.com/office/powerpoint/2010/main" val="3299255021"/>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
    <p:spTree>
      <p:nvGrpSpPr>
        <p:cNvPr id="1" name=""/>
        <p:cNvGrpSpPr/>
        <p:nvPr/>
      </p:nvGrpSpPr>
      <p:grpSpPr>
        <a:xfrm>
          <a:off x="0" y="0"/>
          <a:ext cx="0" cy="0"/>
          <a:chOff x="0" y="0"/>
          <a:chExt cx="0" cy="0"/>
        </a:xfrm>
      </p:grpSpPr>
      <p:sp>
        <p:nvSpPr>
          <p:cNvPr id="4" name="Title Placeholder 14"/>
          <p:cNvSpPr>
            <a:spLocks noGrp="1"/>
          </p:cNvSpPr>
          <p:nvPr>
            <p:ph type="title"/>
          </p:nvPr>
        </p:nvSpPr>
        <p:spPr bwMode="auto">
          <a:xfrm>
            <a:off x="457200" y="192088"/>
            <a:ext cx="7194430" cy="849312"/>
          </a:xfrm>
          <a:prstGeom prst="rect">
            <a:avLst/>
          </a:prstGeom>
          <a:noFill/>
          <a:ln w="9525">
            <a:noFill/>
            <a:miter lim="800000"/>
            <a:headEnd/>
            <a:tailEnd/>
          </a:ln>
        </p:spPr>
        <p:txBody>
          <a:bodyPr/>
          <a:lstStyle>
            <a:lvl1pPr>
              <a:defRPr>
                <a:solidFill>
                  <a:schemeClr val="accent2"/>
                </a:solidFill>
              </a:defRPr>
            </a:lvl1pPr>
          </a:lstStyle>
          <a:p>
            <a:pPr lvl="0"/>
            <a:r>
              <a:rPr lang="en-US" dirty="0" smtClean="0"/>
              <a:t>Click to edit Master title style</a:t>
            </a:r>
            <a:endParaRPr lang="es-MX" dirty="0" smtClean="0"/>
          </a:p>
        </p:txBody>
      </p:sp>
      <p:sp>
        <p:nvSpPr>
          <p:cNvPr id="5" name="Slide Number Placeholder 6"/>
          <p:cNvSpPr>
            <a:spLocks noGrp="1"/>
          </p:cNvSpPr>
          <p:nvPr>
            <p:ph type="sldNum" sz="quarter" idx="4"/>
          </p:nvPr>
        </p:nvSpPr>
        <p:spPr>
          <a:xfrm>
            <a:off x="8744594" y="6453336"/>
            <a:ext cx="504056" cy="293117"/>
          </a:xfrm>
          <a:prstGeom prst="rect">
            <a:avLst/>
          </a:prstGeom>
        </p:spPr>
        <p:txBody>
          <a:bodyPr vert="horz" lIns="91440" tIns="45720" rIns="91440" bIns="45720" rtlCol="0" anchor="ctr"/>
          <a:lstStyle>
            <a:lvl1pPr algn="ctr">
              <a:defRPr sz="1100">
                <a:solidFill>
                  <a:schemeClr val="bg1"/>
                </a:solidFill>
                <a:latin typeface="Arial" charset="0"/>
              </a:defRPr>
            </a:lvl1pPr>
          </a:lstStyle>
          <a:p>
            <a:pPr>
              <a:defRPr/>
            </a:pPr>
            <a:fld id="{4AD834FB-D050-4DAD-A587-98ECF1E1D3D9}" type="slidenum">
              <a:rPr lang="es-MX" smtClean="0"/>
              <a:pPr>
                <a:defRPr/>
              </a:pPr>
              <a:t>‹#›</a:t>
            </a:fld>
            <a:endParaRPr lang="es-MX" dirty="0"/>
          </a:p>
        </p:txBody>
      </p:sp>
    </p:spTree>
    <p:extLst>
      <p:ext uri="{BB962C8B-B14F-4D97-AF65-F5344CB8AC3E}">
        <p14:creationId xmlns:p14="http://schemas.microsoft.com/office/powerpoint/2010/main" val="1639072039"/>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Content Placeholder 3"/>
          <p:cNvSpPr>
            <a:spLocks noGrp="1"/>
          </p:cNvSpPr>
          <p:nvPr>
            <p:ph sz="quarter" idx="10"/>
          </p:nvPr>
        </p:nvSpPr>
        <p:spPr>
          <a:xfrm>
            <a:off x="462227" y="1339789"/>
            <a:ext cx="8208912" cy="4965019"/>
          </a:xfrm>
        </p:spPr>
        <p:txBody>
          <a:bodyPr/>
          <a:lstStyle>
            <a:lvl4pPr>
              <a:buFont typeface="Arial Rounded MT Bold" pitchFamily="34" charset="0"/>
              <a:buChar char="›"/>
              <a:defRPr/>
            </a:lvl4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2"/>
            <a:endParaRPr lang="en-US" noProof="0" smtClean="0"/>
          </a:p>
        </p:txBody>
      </p:sp>
      <p:sp>
        <p:nvSpPr>
          <p:cNvPr id="5" name="Title Placeholder 14"/>
          <p:cNvSpPr>
            <a:spLocks noGrp="1"/>
          </p:cNvSpPr>
          <p:nvPr>
            <p:ph type="title"/>
          </p:nvPr>
        </p:nvSpPr>
        <p:spPr bwMode="auto">
          <a:xfrm>
            <a:off x="457200" y="192088"/>
            <a:ext cx="7194430" cy="849312"/>
          </a:xfrm>
          <a:prstGeom prst="rect">
            <a:avLst/>
          </a:prstGeom>
          <a:noFill/>
          <a:ln w="9525">
            <a:noFill/>
            <a:miter lim="800000"/>
            <a:headEnd/>
            <a:tailEnd/>
          </a:ln>
        </p:spPr>
        <p:txBody>
          <a:bodyPr/>
          <a:lstStyle/>
          <a:p>
            <a:pPr lvl="0"/>
            <a:r>
              <a:rPr lang="en-US" noProof="0" dirty="0" smtClean="0"/>
              <a:t>Click to edit Master title style</a:t>
            </a:r>
          </a:p>
        </p:txBody>
      </p:sp>
      <p:sp>
        <p:nvSpPr>
          <p:cNvPr id="7" name="Slide Number Placeholder 6"/>
          <p:cNvSpPr>
            <a:spLocks noGrp="1"/>
          </p:cNvSpPr>
          <p:nvPr>
            <p:ph type="sldNum" sz="quarter" idx="4"/>
          </p:nvPr>
        </p:nvSpPr>
        <p:spPr>
          <a:xfrm>
            <a:off x="8744594" y="6453336"/>
            <a:ext cx="504056" cy="293117"/>
          </a:xfrm>
          <a:prstGeom prst="rect">
            <a:avLst/>
          </a:prstGeom>
        </p:spPr>
        <p:txBody>
          <a:bodyPr vert="horz" lIns="91440" tIns="45720" rIns="91440" bIns="45720" rtlCol="0" anchor="ctr"/>
          <a:lstStyle>
            <a:lvl1pPr algn="ctr">
              <a:defRPr sz="1100">
                <a:solidFill>
                  <a:schemeClr val="bg1"/>
                </a:solidFill>
                <a:latin typeface="Arial" charset="0"/>
              </a:defRPr>
            </a:lvl1pPr>
          </a:lstStyle>
          <a:p>
            <a:pPr>
              <a:defRPr/>
            </a:pPr>
            <a:fld id="{4AD834FB-D050-4DAD-A587-98ECF1E1D3D9}" type="slidenum">
              <a:rPr lang="es-MX" smtClean="0"/>
              <a:pPr>
                <a:defRPr/>
              </a:pPr>
              <a:t>‹#›</a:t>
            </a:fld>
            <a:endParaRPr lang="es-MX" dirty="0"/>
          </a:p>
        </p:txBody>
      </p:sp>
    </p:spTree>
    <p:extLst>
      <p:ext uri="{BB962C8B-B14F-4D97-AF65-F5344CB8AC3E}">
        <p14:creationId xmlns:p14="http://schemas.microsoft.com/office/powerpoint/2010/main" val="2385074467"/>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lums">
    <p:spTree>
      <p:nvGrpSpPr>
        <p:cNvPr id="1" name=""/>
        <p:cNvGrpSpPr/>
        <p:nvPr/>
      </p:nvGrpSpPr>
      <p:grpSpPr>
        <a:xfrm>
          <a:off x="0" y="0"/>
          <a:ext cx="0" cy="0"/>
          <a:chOff x="0" y="0"/>
          <a:chExt cx="0" cy="0"/>
        </a:xfrm>
      </p:grpSpPr>
      <p:sp>
        <p:nvSpPr>
          <p:cNvPr id="4" name="Content Placeholder 2"/>
          <p:cNvSpPr>
            <a:spLocks noGrp="1"/>
          </p:cNvSpPr>
          <p:nvPr>
            <p:ph sz="half" idx="1"/>
          </p:nvPr>
        </p:nvSpPr>
        <p:spPr>
          <a:xfrm>
            <a:off x="457200" y="1339993"/>
            <a:ext cx="4038600" cy="4964815"/>
          </a:xfrm>
        </p:spPr>
        <p:txBody>
          <a:bodyPr/>
          <a:lstStyle>
            <a:lvl1pPr>
              <a:defRPr sz="1800"/>
            </a:lvl1pPr>
            <a:lvl2pPr>
              <a:defRPr sz="1600"/>
            </a:lvl2pPr>
            <a:lvl3pPr>
              <a:defRPr sz="14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p:txBody>
      </p:sp>
      <p:sp>
        <p:nvSpPr>
          <p:cNvPr id="5" name="Content Placeholder 3"/>
          <p:cNvSpPr>
            <a:spLocks noGrp="1"/>
          </p:cNvSpPr>
          <p:nvPr>
            <p:ph sz="half" idx="2"/>
          </p:nvPr>
        </p:nvSpPr>
        <p:spPr>
          <a:xfrm>
            <a:off x="4648200" y="1339993"/>
            <a:ext cx="4038600" cy="4964815"/>
          </a:xfrm>
        </p:spPr>
        <p:txBody>
          <a:bodyPr/>
          <a:lstStyle>
            <a:lvl1pPr>
              <a:defRPr sz="1800"/>
            </a:lvl1pPr>
            <a:lvl2pPr>
              <a:defRPr sz="1600"/>
            </a:lvl2pPr>
            <a:lvl3pPr>
              <a:defRPr sz="14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p:txBody>
      </p:sp>
      <p:sp>
        <p:nvSpPr>
          <p:cNvPr id="6" name="Title Placeholder 14"/>
          <p:cNvSpPr>
            <a:spLocks noGrp="1"/>
          </p:cNvSpPr>
          <p:nvPr>
            <p:ph type="title"/>
          </p:nvPr>
        </p:nvSpPr>
        <p:spPr bwMode="auto">
          <a:xfrm>
            <a:off x="457200" y="192088"/>
            <a:ext cx="7194430" cy="849312"/>
          </a:xfrm>
          <a:prstGeom prst="rect">
            <a:avLst/>
          </a:prstGeom>
          <a:noFill/>
          <a:ln w="9525">
            <a:noFill/>
            <a:miter lim="800000"/>
            <a:headEnd/>
            <a:tailEnd/>
          </a:ln>
        </p:spPr>
        <p:txBody>
          <a:bodyPr/>
          <a:lstStyle>
            <a:lvl1pPr>
              <a:defRPr>
                <a:solidFill>
                  <a:schemeClr val="accent2"/>
                </a:solidFill>
              </a:defRPr>
            </a:lvl1pPr>
          </a:lstStyle>
          <a:p>
            <a:pPr lvl="0"/>
            <a:r>
              <a:rPr lang="en-US" dirty="0" smtClean="0"/>
              <a:t>Click to edit Master title style</a:t>
            </a:r>
            <a:endParaRPr lang="es-MX" dirty="0" smtClean="0"/>
          </a:p>
        </p:txBody>
      </p:sp>
      <p:sp>
        <p:nvSpPr>
          <p:cNvPr id="8" name="Slide Number Placeholder 6"/>
          <p:cNvSpPr>
            <a:spLocks noGrp="1"/>
          </p:cNvSpPr>
          <p:nvPr>
            <p:ph type="sldNum" sz="quarter" idx="4"/>
          </p:nvPr>
        </p:nvSpPr>
        <p:spPr>
          <a:xfrm>
            <a:off x="8744594" y="6453336"/>
            <a:ext cx="504056" cy="293117"/>
          </a:xfrm>
          <a:prstGeom prst="rect">
            <a:avLst/>
          </a:prstGeom>
        </p:spPr>
        <p:txBody>
          <a:bodyPr vert="horz" lIns="91440" tIns="45720" rIns="91440" bIns="45720" rtlCol="0" anchor="ctr"/>
          <a:lstStyle>
            <a:lvl1pPr algn="ctr">
              <a:defRPr sz="1100">
                <a:solidFill>
                  <a:schemeClr val="bg1"/>
                </a:solidFill>
                <a:latin typeface="Arial" charset="0"/>
              </a:defRPr>
            </a:lvl1pPr>
          </a:lstStyle>
          <a:p>
            <a:pPr>
              <a:defRPr/>
            </a:pPr>
            <a:fld id="{4AD834FB-D050-4DAD-A587-98ECF1E1D3D9}" type="slidenum">
              <a:rPr lang="es-MX" smtClean="0"/>
              <a:pPr>
                <a:defRPr/>
              </a:pPr>
              <a:t>‹#›</a:t>
            </a:fld>
            <a:endParaRPr lang="es-MX" dirty="0"/>
          </a:p>
        </p:txBody>
      </p:sp>
    </p:spTree>
    <p:extLst>
      <p:ext uri="{BB962C8B-B14F-4D97-AF65-F5344CB8AC3E}">
        <p14:creationId xmlns:p14="http://schemas.microsoft.com/office/powerpoint/2010/main" val="1686714756"/>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ick Message_1">
    <p:spTree>
      <p:nvGrpSpPr>
        <p:cNvPr id="1" name=""/>
        <p:cNvGrpSpPr/>
        <p:nvPr/>
      </p:nvGrpSpPr>
      <p:grpSpPr>
        <a:xfrm>
          <a:off x="0" y="0"/>
          <a:ext cx="0" cy="0"/>
          <a:chOff x="0" y="0"/>
          <a:chExt cx="0" cy="0"/>
        </a:xfrm>
      </p:grpSpPr>
      <p:sp>
        <p:nvSpPr>
          <p:cNvPr id="5" name="Rectangle 4"/>
          <p:cNvSpPr/>
          <p:nvPr/>
        </p:nvSpPr>
        <p:spPr>
          <a:xfrm>
            <a:off x="0" y="2119313"/>
            <a:ext cx="9144000" cy="295275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s-MX" dirty="0"/>
          </a:p>
        </p:txBody>
      </p:sp>
      <p:sp>
        <p:nvSpPr>
          <p:cNvPr id="4" name="Text Placeholder 4"/>
          <p:cNvSpPr>
            <a:spLocks noGrp="1"/>
          </p:cNvSpPr>
          <p:nvPr>
            <p:ph type="body" sz="quarter" idx="10"/>
          </p:nvPr>
        </p:nvSpPr>
        <p:spPr>
          <a:xfrm>
            <a:off x="463550" y="2348880"/>
            <a:ext cx="8216426" cy="2511188"/>
          </a:xfrm>
        </p:spPr>
        <p:txBody>
          <a:bodyPr anchor="ctr">
            <a:normAutofit/>
          </a:bodyPr>
          <a:lstStyle>
            <a:lvl1pPr algn="ctr">
              <a:lnSpc>
                <a:spcPct val="80000"/>
              </a:lnSpc>
              <a:buNone/>
              <a:defRPr sz="2800">
                <a:solidFill>
                  <a:schemeClr val="bg1"/>
                </a:solidFill>
                <a:latin typeface="Arial" pitchFamily="34" charset="0"/>
                <a:cs typeface="Arial" pitchFamily="34" charset="0"/>
              </a:defRPr>
            </a:lvl1pPr>
            <a:lvl2pPr algn="ctr">
              <a:buNone/>
              <a:defRPr sz="2000">
                <a:solidFill>
                  <a:schemeClr val="bg2"/>
                </a:solidFill>
              </a:defRPr>
            </a:lvl2pPr>
            <a:lvl3pPr algn="ctr">
              <a:buNone/>
              <a:defRPr sz="2000">
                <a:solidFill>
                  <a:schemeClr val="bg2"/>
                </a:solidFill>
              </a:defRPr>
            </a:lvl3pPr>
            <a:lvl4pPr algn="ctr">
              <a:buNone/>
              <a:defRPr sz="2000">
                <a:solidFill>
                  <a:schemeClr val="bg2"/>
                </a:solidFill>
              </a:defRPr>
            </a:lvl4pPr>
            <a:lvl5pPr algn="ctr">
              <a:buNone/>
              <a:defRPr sz="2000">
                <a:solidFill>
                  <a:schemeClr val="bg2"/>
                </a:solidFill>
              </a:defRPr>
            </a:lvl5pPr>
          </a:lstStyle>
          <a:p>
            <a:pPr lvl="0"/>
            <a:r>
              <a:rPr lang="en-US" dirty="0" smtClean="0"/>
              <a:t>Click to edit Master text styles</a:t>
            </a:r>
          </a:p>
        </p:txBody>
      </p:sp>
      <p:sp>
        <p:nvSpPr>
          <p:cNvPr id="6" name="Title Placeholder 14"/>
          <p:cNvSpPr>
            <a:spLocks noGrp="1"/>
          </p:cNvSpPr>
          <p:nvPr>
            <p:ph type="title"/>
          </p:nvPr>
        </p:nvSpPr>
        <p:spPr bwMode="auto">
          <a:xfrm>
            <a:off x="457200" y="192088"/>
            <a:ext cx="7194430" cy="849312"/>
          </a:xfrm>
          <a:prstGeom prst="rect">
            <a:avLst/>
          </a:prstGeom>
          <a:noFill/>
          <a:ln w="9525">
            <a:noFill/>
            <a:miter lim="800000"/>
            <a:headEnd/>
            <a:tailEnd/>
          </a:ln>
        </p:spPr>
        <p:txBody>
          <a:bodyPr/>
          <a:lstStyle>
            <a:lvl1pPr>
              <a:defRPr>
                <a:solidFill>
                  <a:schemeClr val="accent2"/>
                </a:solidFill>
              </a:defRPr>
            </a:lvl1pPr>
          </a:lstStyle>
          <a:p>
            <a:pPr lvl="0"/>
            <a:r>
              <a:rPr lang="en-US" dirty="0" smtClean="0"/>
              <a:t>Click to edit Master title style</a:t>
            </a:r>
            <a:endParaRPr lang="es-MX" dirty="0" smtClean="0"/>
          </a:p>
        </p:txBody>
      </p:sp>
      <p:sp>
        <p:nvSpPr>
          <p:cNvPr id="8" name="Slide Number Placeholder 6"/>
          <p:cNvSpPr>
            <a:spLocks noGrp="1"/>
          </p:cNvSpPr>
          <p:nvPr>
            <p:ph type="sldNum" sz="quarter" idx="4"/>
          </p:nvPr>
        </p:nvSpPr>
        <p:spPr>
          <a:xfrm>
            <a:off x="8744594" y="6453336"/>
            <a:ext cx="504056" cy="293117"/>
          </a:xfrm>
          <a:prstGeom prst="rect">
            <a:avLst/>
          </a:prstGeom>
        </p:spPr>
        <p:txBody>
          <a:bodyPr vert="horz" lIns="91440" tIns="45720" rIns="91440" bIns="45720" rtlCol="0" anchor="ctr"/>
          <a:lstStyle>
            <a:lvl1pPr algn="ctr">
              <a:defRPr sz="1100">
                <a:solidFill>
                  <a:schemeClr val="bg1"/>
                </a:solidFill>
                <a:latin typeface="Arial" charset="0"/>
              </a:defRPr>
            </a:lvl1pPr>
          </a:lstStyle>
          <a:p>
            <a:pPr>
              <a:defRPr/>
            </a:pPr>
            <a:fld id="{4AD834FB-D050-4DAD-A587-98ECF1E1D3D9}" type="slidenum">
              <a:rPr lang="es-MX" smtClean="0"/>
              <a:pPr>
                <a:defRPr/>
              </a:pPr>
              <a:t>‹#›</a:t>
            </a:fld>
            <a:endParaRPr lang="es-MX" dirty="0"/>
          </a:p>
        </p:txBody>
      </p:sp>
    </p:spTree>
    <p:extLst>
      <p:ext uri="{BB962C8B-B14F-4D97-AF65-F5344CB8AC3E}">
        <p14:creationId xmlns:p14="http://schemas.microsoft.com/office/powerpoint/2010/main" val="2065493769"/>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Quick Message_2">
    <p:spTree>
      <p:nvGrpSpPr>
        <p:cNvPr id="1" name=""/>
        <p:cNvGrpSpPr/>
        <p:nvPr/>
      </p:nvGrpSpPr>
      <p:grpSpPr>
        <a:xfrm>
          <a:off x="0" y="0"/>
          <a:ext cx="0" cy="0"/>
          <a:chOff x="0" y="0"/>
          <a:chExt cx="0" cy="0"/>
        </a:xfrm>
      </p:grpSpPr>
      <p:sp>
        <p:nvSpPr>
          <p:cNvPr id="5" name="Rectangle 4"/>
          <p:cNvSpPr/>
          <p:nvPr/>
        </p:nvSpPr>
        <p:spPr>
          <a:xfrm>
            <a:off x="0" y="2119313"/>
            <a:ext cx="9144000" cy="295275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s-MX" dirty="0"/>
          </a:p>
        </p:txBody>
      </p:sp>
      <p:sp>
        <p:nvSpPr>
          <p:cNvPr id="4" name="Text Placeholder 4"/>
          <p:cNvSpPr>
            <a:spLocks noGrp="1"/>
          </p:cNvSpPr>
          <p:nvPr>
            <p:ph type="body" sz="quarter" idx="10"/>
          </p:nvPr>
        </p:nvSpPr>
        <p:spPr>
          <a:xfrm>
            <a:off x="463550" y="2348880"/>
            <a:ext cx="8216426" cy="2511188"/>
          </a:xfrm>
        </p:spPr>
        <p:txBody>
          <a:bodyPr anchor="ctr">
            <a:normAutofit/>
          </a:bodyPr>
          <a:lstStyle>
            <a:lvl1pPr algn="ctr">
              <a:lnSpc>
                <a:spcPct val="80000"/>
              </a:lnSpc>
              <a:buNone/>
              <a:defRPr sz="2800">
                <a:solidFill>
                  <a:schemeClr val="bg2"/>
                </a:solidFill>
                <a:latin typeface="Arial" pitchFamily="34" charset="0"/>
                <a:cs typeface="Arial" pitchFamily="34" charset="0"/>
              </a:defRPr>
            </a:lvl1pPr>
            <a:lvl2pPr algn="ctr">
              <a:buNone/>
              <a:defRPr sz="2000">
                <a:solidFill>
                  <a:schemeClr val="bg2"/>
                </a:solidFill>
              </a:defRPr>
            </a:lvl2pPr>
            <a:lvl3pPr algn="ctr">
              <a:buNone/>
              <a:defRPr sz="2000">
                <a:solidFill>
                  <a:schemeClr val="bg2"/>
                </a:solidFill>
              </a:defRPr>
            </a:lvl3pPr>
            <a:lvl4pPr algn="ctr">
              <a:buNone/>
              <a:defRPr sz="2000">
                <a:solidFill>
                  <a:schemeClr val="bg2"/>
                </a:solidFill>
              </a:defRPr>
            </a:lvl4pPr>
            <a:lvl5pPr algn="ctr">
              <a:buNone/>
              <a:defRPr sz="2000">
                <a:solidFill>
                  <a:schemeClr val="bg2"/>
                </a:solidFill>
              </a:defRPr>
            </a:lvl5pPr>
          </a:lstStyle>
          <a:p>
            <a:pPr lvl="0"/>
            <a:r>
              <a:rPr lang="en-US" dirty="0" smtClean="0"/>
              <a:t>Click to edit Master text styles</a:t>
            </a:r>
          </a:p>
        </p:txBody>
      </p:sp>
      <p:sp>
        <p:nvSpPr>
          <p:cNvPr id="6" name="Title Placeholder 14"/>
          <p:cNvSpPr>
            <a:spLocks noGrp="1"/>
          </p:cNvSpPr>
          <p:nvPr>
            <p:ph type="title"/>
          </p:nvPr>
        </p:nvSpPr>
        <p:spPr bwMode="auto">
          <a:xfrm>
            <a:off x="457200" y="192088"/>
            <a:ext cx="7194430" cy="849312"/>
          </a:xfrm>
          <a:prstGeom prst="rect">
            <a:avLst/>
          </a:prstGeom>
          <a:noFill/>
          <a:ln w="9525">
            <a:noFill/>
            <a:miter lim="800000"/>
            <a:headEnd/>
            <a:tailEnd/>
          </a:ln>
        </p:spPr>
        <p:txBody>
          <a:bodyPr/>
          <a:lstStyle>
            <a:lvl1pPr>
              <a:defRPr>
                <a:solidFill>
                  <a:schemeClr val="accent2"/>
                </a:solidFill>
              </a:defRPr>
            </a:lvl1pPr>
          </a:lstStyle>
          <a:p>
            <a:pPr lvl="0"/>
            <a:r>
              <a:rPr lang="en-US" dirty="0" smtClean="0"/>
              <a:t>Click to edit Master title style</a:t>
            </a:r>
            <a:endParaRPr lang="es-MX" dirty="0" smtClean="0"/>
          </a:p>
        </p:txBody>
      </p:sp>
      <p:sp>
        <p:nvSpPr>
          <p:cNvPr id="8" name="Slide Number Placeholder 6"/>
          <p:cNvSpPr>
            <a:spLocks noGrp="1"/>
          </p:cNvSpPr>
          <p:nvPr>
            <p:ph type="sldNum" sz="quarter" idx="4"/>
          </p:nvPr>
        </p:nvSpPr>
        <p:spPr>
          <a:xfrm>
            <a:off x="8744594" y="6453336"/>
            <a:ext cx="504056" cy="293117"/>
          </a:xfrm>
          <a:prstGeom prst="rect">
            <a:avLst/>
          </a:prstGeom>
        </p:spPr>
        <p:txBody>
          <a:bodyPr vert="horz" lIns="91440" tIns="45720" rIns="91440" bIns="45720" rtlCol="0" anchor="ctr"/>
          <a:lstStyle>
            <a:lvl1pPr algn="ctr">
              <a:defRPr sz="1100">
                <a:solidFill>
                  <a:schemeClr val="bg1"/>
                </a:solidFill>
                <a:latin typeface="Arial" charset="0"/>
              </a:defRPr>
            </a:lvl1pPr>
          </a:lstStyle>
          <a:p>
            <a:pPr>
              <a:defRPr/>
            </a:pPr>
            <a:fld id="{4AD834FB-D050-4DAD-A587-98ECF1E1D3D9}" type="slidenum">
              <a:rPr lang="es-MX" smtClean="0"/>
              <a:pPr>
                <a:defRPr/>
              </a:pPr>
              <a:t>‹#›</a:t>
            </a:fld>
            <a:endParaRPr lang="es-MX" dirty="0"/>
          </a:p>
        </p:txBody>
      </p:sp>
    </p:spTree>
    <p:extLst>
      <p:ext uri="{BB962C8B-B14F-4D97-AF65-F5344CB8AC3E}">
        <p14:creationId xmlns:p14="http://schemas.microsoft.com/office/powerpoint/2010/main" val="3878039128"/>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ase Study">
    <p:spTree>
      <p:nvGrpSpPr>
        <p:cNvPr id="1" name=""/>
        <p:cNvGrpSpPr/>
        <p:nvPr/>
      </p:nvGrpSpPr>
      <p:grpSpPr>
        <a:xfrm>
          <a:off x="0" y="0"/>
          <a:ext cx="0" cy="0"/>
          <a:chOff x="0" y="0"/>
          <a:chExt cx="0" cy="0"/>
        </a:xfrm>
      </p:grpSpPr>
      <p:cxnSp>
        <p:nvCxnSpPr>
          <p:cNvPr id="9" name="Straight Connector 8"/>
          <p:cNvCxnSpPr/>
          <p:nvPr/>
        </p:nvCxnSpPr>
        <p:spPr bwMode="auto">
          <a:xfrm rot="16200000" flipV="1">
            <a:off x="1394619" y="3664744"/>
            <a:ext cx="2052638" cy="0"/>
          </a:xfrm>
          <a:prstGeom prst="line">
            <a:avLst/>
          </a:prstGeom>
          <a:ln w="19050" cap="flat" cmpd="sng" algn="ctr">
            <a:solidFill>
              <a:schemeClr val="accent1"/>
            </a:solidFill>
            <a:prstDash val="sysDash"/>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bwMode="auto">
          <a:xfrm rot="16200000" flipV="1">
            <a:off x="3537744" y="3664744"/>
            <a:ext cx="2052638" cy="0"/>
          </a:xfrm>
          <a:prstGeom prst="line">
            <a:avLst/>
          </a:prstGeom>
          <a:ln w="19050" cap="flat" cmpd="sng" algn="ctr">
            <a:solidFill>
              <a:schemeClr val="accent1"/>
            </a:solidFill>
            <a:prstDash val="sysDash"/>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bwMode="auto">
          <a:xfrm rot="16200000" flipV="1">
            <a:off x="5679281" y="3664744"/>
            <a:ext cx="2052638" cy="0"/>
          </a:xfrm>
          <a:prstGeom prst="line">
            <a:avLst/>
          </a:prstGeom>
          <a:ln w="19050" cap="flat" cmpd="sng" algn="ctr">
            <a:solidFill>
              <a:schemeClr val="accent1"/>
            </a:solidFill>
            <a:prstDash val="sysDash"/>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6" name="Text Placeholder 5"/>
          <p:cNvSpPr>
            <a:spLocks noGrp="1"/>
          </p:cNvSpPr>
          <p:nvPr>
            <p:ph type="body" sz="quarter" idx="10"/>
          </p:nvPr>
        </p:nvSpPr>
        <p:spPr>
          <a:xfrm>
            <a:off x="395001" y="2636912"/>
            <a:ext cx="1911469" cy="2055858"/>
          </a:xfrm>
        </p:spPr>
        <p:txBody>
          <a:bodyPr>
            <a:normAutofit/>
          </a:bodyPr>
          <a:lstStyle>
            <a:lvl1pPr marL="0" indent="0" algn="ctr">
              <a:buNone/>
              <a:defRPr sz="1400"/>
            </a:lvl1pPr>
            <a:lvl2pPr>
              <a:buNone/>
              <a:defRPr/>
            </a:lvl2pPr>
            <a:lvl3pPr>
              <a:buNone/>
              <a:defRPr/>
            </a:lvl3pPr>
            <a:lvl4pPr>
              <a:buNone/>
              <a:defRPr/>
            </a:lvl4pPr>
            <a:lvl5pPr>
              <a:buNone/>
              <a:defRPr/>
            </a:lvl5pPr>
          </a:lstStyle>
          <a:p>
            <a:pPr lvl="0"/>
            <a:r>
              <a:rPr lang="en-US" dirty="0" smtClean="0"/>
              <a:t>Click to edit Master text styles</a:t>
            </a:r>
          </a:p>
        </p:txBody>
      </p:sp>
      <p:sp>
        <p:nvSpPr>
          <p:cNvPr id="10" name="Text Placeholder 5"/>
          <p:cNvSpPr>
            <a:spLocks noGrp="1"/>
          </p:cNvSpPr>
          <p:nvPr>
            <p:ph type="body" sz="quarter" idx="11"/>
          </p:nvPr>
        </p:nvSpPr>
        <p:spPr>
          <a:xfrm>
            <a:off x="2542250" y="2636912"/>
            <a:ext cx="1911469" cy="2055858"/>
          </a:xfrm>
        </p:spPr>
        <p:txBody>
          <a:bodyPr>
            <a:normAutofit/>
          </a:bodyPr>
          <a:lstStyle>
            <a:lvl1pPr marL="0" indent="0" algn="ctr">
              <a:buNone/>
              <a:defRPr sz="1400"/>
            </a:lvl1pPr>
            <a:lvl2pPr>
              <a:buNone/>
              <a:defRPr/>
            </a:lvl2pPr>
            <a:lvl3pPr>
              <a:buNone/>
              <a:defRPr/>
            </a:lvl3pPr>
            <a:lvl4pPr>
              <a:buNone/>
              <a:defRPr/>
            </a:lvl4pPr>
            <a:lvl5pPr>
              <a:buNone/>
              <a:defRPr/>
            </a:lvl5pPr>
          </a:lstStyle>
          <a:p>
            <a:pPr lvl="0"/>
            <a:r>
              <a:rPr lang="en-US" dirty="0" smtClean="0"/>
              <a:t>Click to edit Master text styles</a:t>
            </a:r>
          </a:p>
        </p:txBody>
      </p:sp>
      <p:sp>
        <p:nvSpPr>
          <p:cNvPr id="11" name="Text Placeholder 5"/>
          <p:cNvSpPr>
            <a:spLocks noGrp="1"/>
          </p:cNvSpPr>
          <p:nvPr>
            <p:ph type="body" sz="quarter" idx="12"/>
          </p:nvPr>
        </p:nvSpPr>
        <p:spPr>
          <a:xfrm>
            <a:off x="4689499" y="2636912"/>
            <a:ext cx="1911469" cy="2055858"/>
          </a:xfrm>
        </p:spPr>
        <p:txBody>
          <a:bodyPr>
            <a:normAutofit/>
          </a:bodyPr>
          <a:lstStyle>
            <a:lvl1pPr marL="0" indent="0" algn="ctr">
              <a:buNone/>
              <a:defRPr sz="1400"/>
            </a:lvl1pPr>
            <a:lvl2pPr>
              <a:buNone/>
              <a:defRPr/>
            </a:lvl2pPr>
            <a:lvl3pPr>
              <a:buNone/>
              <a:defRPr/>
            </a:lvl3pPr>
            <a:lvl4pPr>
              <a:buNone/>
              <a:defRPr/>
            </a:lvl4pPr>
            <a:lvl5pPr>
              <a:buNone/>
              <a:defRPr/>
            </a:lvl5pPr>
          </a:lstStyle>
          <a:p>
            <a:pPr lvl="0"/>
            <a:r>
              <a:rPr lang="en-US" dirty="0" smtClean="0"/>
              <a:t>Click to edit Master text styles</a:t>
            </a:r>
          </a:p>
        </p:txBody>
      </p:sp>
      <p:sp>
        <p:nvSpPr>
          <p:cNvPr id="12" name="Text Placeholder 5"/>
          <p:cNvSpPr>
            <a:spLocks noGrp="1"/>
          </p:cNvSpPr>
          <p:nvPr>
            <p:ph type="body" sz="quarter" idx="13"/>
          </p:nvPr>
        </p:nvSpPr>
        <p:spPr>
          <a:xfrm>
            <a:off x="6836747" y="2636912"/>
            <a:ext cx="1911469" cy="2055858"/>
          </a:xfrm>
        </p:spPr>
        <p:txBody>
          <a:bodyPr>
            <a:normAutofit/>
          </a:bodyPr>
          <a:lstStyle>
            <a:lvl1pPr marL="0" indent="0" algn="ctr">
              <a:buNone/>
              <a:defRPr sz="1400"/>
            </a:lvl1pPr>
            <a:lvl2pPr>
              <a:buNone/>
              <a:defRPr/>
            </a:lvl2pPr>
            <a:lvl3pPr>
              <a:buNone/>
              <a:defRPr/>
            </a:lvl3pPr>
            <a:lvl4pPr>
              <a:buNone/>
              <a:defRPr/>
            </a:lvl4pPr>
            <a:lvl5pPr>
              <a:buNone/>
              <a:defRPr/>
            </a:lvl5pPr>
          </a:lstStyle>
          <a:p>
            <a:pPr lvl="0"/>
            <a:r>
              <a:rPr lang="en-US" dirty="0" smtClean="0"/>
              <a:t>Click to edit Master text styles</a:t>
            </a:r>
          </a:p>
        </p:txBody>
      </p:sp>
      <p:sp>
        <p:nvSpPr>
          <p:cNvPr id="14" name="Picture Placeholder 13"/>
          <p:cNvSpPr>
            <a:spLocks noGrp="1"/>
          </p:cNvSpPr>
          <p:nvPr>
            <p:ph type="pic" sz="quarter" idx="14"/>
          </p:nvPr>
        </p:nvSpPr>
        <p:spPr>
          <a:xfrm>
            <a:off x="2470150" y="1341438"/>
            <a:ext cx="4230688" cy="1036637"/>
          </a:xfrm>
        </p:spPr>
        <p:txBody>
          <a:bodyPr rtlCol="0">
            <a:normAutofit/>
          </a:bodyPr>
          <a:lstStyle/>
          <a:p>
            <a:pPr lvl="0"/>
            <a:r>
              <a:rPr lang="en-US" noProof="0" dirty="0" smtClean="0"/>
              <a:t>Click icon to add picture</a:t>
            </a:r>
            <a:endParaRPr lang="en-US" noProof="0" dirty="0"/>
          </a:p>
        </p:txBody>
      </p:sp>
      <p:sp>
        <p:nvSpPr>
          <p:cNvPr id="19" name="Text Placeholder 5"/>
          <p:cNvSpPr>
            <a:spLocks noGrp="1"/>
          </p:cNvSpPr>
          <p:nvPr>
            <p:ph type="body" sz="quarter" idx="15"/>
          </p:nvPr>
        </p:nvSpPr>
        <p:spPr>
          <a:xfrm>
            <a:off x="395001" y="5213445"/>
            <a:ext cx="8366862" cy="1159469"/>
          </a:xfrm>
        </p:spPr>
        <p:txBody>
          <a:bodyPr>
            <a:normAutofit/>
          </a:bodyPr>
          <a:lstStyle>
            <a:lvl1pPr marL="0" indent="0" algn="l">
              <a:buNone/>
              <a:defRPr sz="1400"/>
            </a:lvl1pPr>
            <a:lvl2pPr>
              <a:buNone/>
              <a:defRPr/>
            </a:lvl2pPr>
            <a:lvl3pPr>
              <a:buNone/>
              <a:defRPr/>
            </a:lvl3pPr>
            <a:lvl4pPr>
              <a:buNone/>
              <a:defRPr/>
            </a:lvl4pPr>
            <a:lvl5pPr>
              <a:buNone/>
              <a:defRPr/>
            </a:lvl5pPr>
          </a:lstStyle>
          <a:p>
            <a:pPr lvl="0"/>
            <a:r>
              <a:rPr lang="en-US" dirty="0" smtClean="0"/>
              <a:t>Click to edit Master text styles</a:t>
            </a:r>
          </a:p>
        </p:txBody>
      </p:sp>
      <p:sp>
        <p:nvSpPr>
          <p:cNvPr id="17" name="Title Placeholder 14"/>
          <p:cNvSpPr>
            <a:spLocks noGrp="1"/>
          </p:cNvSpPr>
          <p:nvPr>
            <p:ph type="title"/>
          </p:nvPr>
        </p:nvSpPr>
        <p:spPr bwMode="auto">
          <a:xfrm>
            <a:off x="457200" y="192088"/>
            <a:ext cx="7194430" cy="849312"/>
          </a:xfrm>
          <a:prstGeom prst="rect">
            <a:avLst/>
          </a:prstGeom>
          <a:noFill/>
          <a:ln w="9525">
            <a:noFill/>
            <a:miter lim="800000"/>
            <a:headEnd/>
            <a:tailEnd/>
          </a:ln>
        </p:spPr>
        <p:txBody>
          <a:bodyPr/>
          <a:lstStyle>
            <a:lvl1pPr>
              <a:defRPr>
                <a:solidFill>
                  <a:schemeClr val="accent2"/>
                </a:solidFill>
              </a:defRPr>
            </a:lvl1pPr>
          </a:lstStyle>
          <a:p>
            <a:pPr lvl="0"/>
            <a:r>
              <a:rPr lang="en-US" dirty="0" smtClean="0"/>
              <a:t>Click to edit Master title style</a:t>
            </a:r>
            <a:endParaRPr lang="es-MX" dirty="0" smtClean="0"/>
          </a:p>
        </p:txBody>
      </p:sp>
      <p:sp>
        <p:nvSpPr>
          <p:cNvPr id="18" name="Slide Number Placeholder 6"/>
          <p:cNvSpPr>
            <a:spLocks noGrp="1"/>
          </p:cNvSpPr>
          <p:nvPr>
            <p:ph type="sldNum" sz="quarter" idx="4"/>
          </p:nvPr>
        </p:nvSpPr>
        <p:spPr>
          <a:xfrm>
            <a:off x="8744594" y="6453336"/>
            <a:ext cx="504056" cy="293117"/>
          </a:xfrm>
          <a:prstGeom prst="rect">
            <a:avLst/>
          </a:prstGeom>
        </p:spPr>
        <p:txBody>
          <a:bodyPr vert="horz" lIns="91440" tIns="45720" rIns="91440" bIns="45720" rtlCol="0" anchor="ctr"/>
          <a:lstStyle>
            <a:lvl1pPr algn="ctr">
              <a:defRPr sz="1100">
                <a:solidFill>
                  <a:schemeClr val="bg1"/>
                </a:solidFill>
                <a:latin typeface="Arial" charset="0"/>
              </a:defRPr>
            </a:lvl1pPr>
          </a:lstStyle>
          <a:p>
            <a:pPr>
              <a:defRPr/>
            </a:pPr>
            <a:fld id="{4AD834FB-D050-4DAD-A587-98ECF1E1D3D9}" type="slidenum">
              <a:rPr lang="es-MX" smtClean="0"/>
              <a:pPr>
                <a:defRPr/>
              </a:pPr>
              <a:t>‹#›</a:t>
            </a:fld>
            <a:endParaRPr lang="es-MX" dirty="0"/>
          </a:p>
        </p:txBody>
      </p:sp>
    </p:spTree>
    <p:extLst>
      <p:ext uri="{BB962C8B-B14F-4D97-AF65-F5344CB8AC3E}">
        <p14:creationId xmlns:p14="http://schemas.microsoft.com/office/powerpoint/2010/main" val="1833973714"/>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 name="Text Placeholder 5"/>
          <p:cNvSpPr>
            <a:spLocks noGrp="1"/>
          </p:cNvSpPr>
          <p:nvPr>
            <p:ph type="body" sz="quarter" idx="10"/>
          </p:nvPr>
        </p:nvSpPr>
        <p:spPr>
          <a:xfrm>
            <a:off x="463550" y="2237711"/>
            <a:ext cx="8229600" cy="1228725"/>
          </a:xfrm>
        </p:spPr>
        <p:txBody>
          <a:bodyPr anchor="ctr"/>
          <a:lstStyle>
            <a:lvl1pPr marL="0" indent="0" algn="ctr">
              <a:lnSpc>
                <a:spcPct val="80000"/>
              </a:lnSpc>
              <a:buNone/>
              <a:defRPr/>
            </a:lvl1pPr>
            <a:lvl2pPr>
              <a:buNone/>
              <a:defRPr/>
            </a:lvl2pPr>
            <a:lvl3pPr>
              <a:buNone/>
              <a:defRPr/>
            </a:lvl3pPr>
            <a:lvl4pPr>
              <a:buNone/>
              <a:defRPr/>
            </a:lvl4pPr>
            <a:lvl5pPr>
              <a:buNone/>
              <a:defRPr/>
            </a:lvl5pPr>
          </a:lstStyle>
          <a:p>
            <a:pPr lvl="0"/>
            <a:r>
              <a:rPr lang="en-US" dirty="0" smtClean="0"/>
              <a:t>Click to edit Master text styles</a:t>
            </a:r>
          </a:p>
        </p:txBody>
      </p:sp>
      <p:sp>
        <p:nvSpPr>
          <p:cNvPr id="4" name="Text Placeholder 5"/>
          <p:cNvSpPr>
            <a:spLocks noGrp="1"/>
          </p:cNvSpPr>
          <p:nvPr>
            <p:ph type="body" sz="quarter" idx="11"/>
          </p:nvPr>
        </p:nvSpPr>
        <p:spPr>
          <a:xfrm>
            <a:off x="2005273" y="3520602"/>
            <a:ext cx="5146154" cy="628318"/>
          </a:xfrm>
        </p:spPr>
        <p:txBody>
          <a:bodyPr>
            <a:normAutofit/>
          </a:bodyPr>
          <a:lstStyle>
            <a:lvl1pPr marL="0" indent="0" algn="ctr">
              <a:lnSpc>
                <a:spcPct val="80000"/>
              </a:lnSpc>
              <a:buNone/>
              <a:defRPr sz="1200">
                <a:solidFill>
                  <a:schemeClr val="tx2"/>
                </a:solidFill>
              </a:defRPr>
            </a:lvl1pPr>
            <a:lvl2pPr>
              <a:buNone/>
              <a:defRPr/>
            </a:lvl2pPr>
            <a:lvl3pPr>
              <a:buNone/>
              <a:defRPr/>
            </a:lvl3pPr>
            <a:lvl4pPr>
              <a:buNone/>
              <a:defRPr/>
            </a:lvl4pPr>
            <a:lvl5pPr>
              <a:buNone/>
              <a:defRPr/>
            </a:lvl5pPr>
          </a:lstStyle>
          <a:p>
            <a:pPr lvl="0"/>
            <a:r>
              <a:rPr lang="en-US" dirty="0" smtClean="0"/>
              <a:t>Click to edit Master text styles</a:t>
            </a:r>
          </a:p>
        </p:txBody>
      </p:sp>
      <p:sp>
        <p:nvSpPr>
          <p:cNvPr id="5" name="Title Placeholder 14"/>
          <p:cNvSpPr>
            <a:spLocks noGrp="1"/>
          </p:cNvSpPr>
          <p:nvPr>
            <p:ph type="title"/>
          </p:nvPr>
        </p:nvSpPr>
        <p:spPr bwMode="auto">
          <a:xfrm>
            <a:off x="457200" y="192088"/>
            <a:ext cx="7139136" cy="849312"/>
          </a:xfrm>
          <a:prstGeom prst="rect">
            <a:avLst/>
          </a:prstGeom>
          <a:noFill/>
          <a:ln w="9525">
            <a:noFill/>
            <a:miter lim="800000"/>
            <a:headEnd/>
            <a:tailEnd/>
          </a:ln>
        </p:spPr>
        <p:txBody>
          <a:bodyPr/>
          <a:lstStyle>
            <a:lvl1pPr>
              <a:defRPr>
                <a:solidFill>
                  <a:schemeClr val="accent2"/>
                </a:solidFill>
              </a:defRPr>
            </a:lvl1pPr>
          </a:lstStyle>
          <a:p>
            <a:pPr lvl="0"/>
            <a:r>
              <a:rPr lang="en-US" dirty="0" smtClean="0"/>
              <a:t>Click to edit Master title style</a:t>
            </a:r>
            <a:endParaRPr lang="es-MX" dirty="0" smtClean="0"/>
          </a:p>
        </p:txBody>
      </p:sp>
      <p:sp>
        <p:nvSpPr>
          <p:cNvPr id="7" name="Slide Number Placeholder 6"/>
          <p:cNvSpPr>
            <a:spLocks noGrp="1"/>
          </p:cNvSpPr>
          <p:nvPr>
            <p:ph type="sldNum" sz="quarter" idx="4"/>
          </p:nvPr>
        </p:nvSpPr>
        <p:spPr>
          <a:xfrm>
            <a:off x="8744594" y="6453336"/>
            <a:ext cx="504056" cy="293117"/>
          </a:xfrm>
          <a:prstGeom prst="rect">
            <a:avLst/>
          </a:prstGeom>
        </p:spPr>
        <p:txBody>
          <a:bodyPr vert="horz" lIns="91440" tIns="45720" rIns="91440" bIns="45720" rtlCol="0" anchor="ctr"/>
          <a:lstStyle>
            <a:lvl1pPr algn="ctr">
              <a:defRPr sz="1100">
                <a:solidFill>
                  <a:schemeClr val="bg1"/>
                </a:solidFill>
                <a:latin typeface="Arial" charset="0"/>
              </a:defRPr>
            </a:lvl1pPr>
          </a:lstStyle>
          <a:p>
            <a:pPr>
              <a:defRPr/>
            </a:pPr>
            <a:fld id="{4AD834FB-D050-4DAD-A587-98ECF1E1D3D9}" type="slidenum">
              <a:rPr lang="es-MX" smtClean="0"/>
              <a:pPr>
                <a:defRPr/>
              </a:pPr>
              <a:t>‹#›</a:t>
            </a:fld>
            <a:endParaRPr lang="es-MX" dirty="0"/>
          </a:p>
        </p:txBody>
      </p:sp>
    </p:spTree>
    <p:extLst>
      <p:ext uri="{BB962C8B-B14F-4D97-AF65-F5344CB8AC3E}">
        <p14:creationId xmlns:p14="http://schemas.microsoft.com/office/powerpoint/2010/main" val="3917054291"/>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Bumper_Slide">
    <p:bg>
      <p:bgPr>
        <a:gradFill flip="none" rotWithShape="1">
          <a:gsLst>
            <a:gs pos="24000">
              <a:schemeClr val="bg1"/>
            </a:gs>
            <a:gs pos="100000">
              <a:schemeClr val="bg1">
                <a:lumMod val="9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6" name="Rectangle 5"/>
          <p:cNvSpPr/>
          <p:nvPr userDrawn="1"/>
        </p:nvSpPr>
        <p:spPr>
          <a:xfrm>
            <a:off x="4412599" y="-5804"/>
            <a:ext cx="4731401" cy="686380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37" name="Title 19"/>
          <p:cNvSpPr>
            <a:spLocks noGrp="1"/>
          </p:cNvSpPr>
          <p:nvPr>
            <p:ph type="title"/>
          </p:nvPr>
        </p:nvSpPr>
        <p:spPr>
          <a:xfrm>
            <a:off x="4932040" y="2528342"/>
            <a:ext cx="3517438" cy="2268810"/>
          </a:xfrm>
          <a:prstGeom prst="rect">
            <a:avLst/>
          </a:prstGeom>
        </p:spPr>
        <p:txBody>
          <a:bodyPr anchor="t">
            <a:normAutofit/>
          </a:bodyPr>
          <a:lstStyle>
            <a:lvl1pPr algn="l">
              <a:lnSpc>
                <a:spcPts val="3800"/>
              </a:lnSpc>
              <a:defRPr sz="4000" b="1" baseline="0">
                <a:solidFill>
                  <a:schemeClr val="bg1"/>
                </a:solidFill>
                <a:latin typeface="Arial" pitchFamily="34" charset="0"/>
                <a:cs typeface="Arial" pitchFamily="34" charset="0"/>
              </a:defRPr>
            </a:lvl1pPr>
          </a:lstStyle>
          <a:p>
            <a:r>
              <a:rPr lang="es-ES_tradnl" smtClean="0"/>
              <a:t>Click to edit Master title style</a:t>
            </a:r>
            <a:endParaRPr lang="es-MX" dirty="0"/>
          </a:p>
        </p:txBody>
      </p:sp>
      <p:sp>
        <p:nvSpPr>
          <p:cNvPr id="8" name="Rectangle 7"/>
          <p:cNvSpPr/>
          <p:nvPr userDrawn="1"/>
        </p:nvSpPr>
        <p:spPr>
          <a:xfrm rot="5400000">
            <a:off x="983600" y="3372380"/>
            <a:ext cx="6857999" cy="113246"/>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b="0" cap="none" spc="0" dirty="0">
              <a:ln w="18415" cmpd="sng">
                <a:solidFill>
                  <a:srgbClr val="FFFFFF"/>
                </a:solidFill>
                <a:prstDash val="solid"/>
              </a:ln>
              <a:solidFill>
                <a:schemeClr val="bg1"/>
              </a:solidFill>
              <a:effectLst>
                <a:outerShdw blurRad="63500" dir="3600000" algn="tl" rotWithShape="0">
                  <a:srgbClr val="000000">
                    <a:alpha val="70000"/>
                  </a:srgbClr>
                </a:outerShdw>
              </a:effectLst>
            </a:endParaRPr>
          </a:p>
        </p:txBody>
      </p:sp>
      <p:sp>
        <p:nvSpPr>
          <p:cNvPr id="10" name="Rectangle 9"/>
          <p:cNvSpPr>
            <a:spLocks noChangeArrowheads="1"/>
          </p:cNvSpPr>
          <p:nvPr userDrawn="1"/>
        </p:nvSpPr>
        <p:spPr bwMode="auto">
          <a:xfrm>
            <a:off x="179512" y="6524625"/>
            <a:ext cx="5111750" cy="144463"/>
          </a:xfrm>
          <a:prstGeom prst="rect">
            <a:avLst/>
          </a:prstGeom>
          <a:noFill/>
          <a:ln w="9525">
            <a:noFill/>
            <a:miter lim="800000"/>
            <a:headEnd/>
            <a:tailEnd/>
          </a:ln>
        </p:spPr>
        <p:txBody>
          <a:bodyPr/>
          <a:lstStyle/>
          <a:p>
            <a:pPr algn="l"/>
            <a:r>
              <a:rPr lang="pt-BR" sz="800" dirty="0" smtClean="0">
                <a:cs typeface="Arial" charset="0"/>
              </a:rPr>
              <a:t>Todos os Direitos Reservados © Valores Corporativos Softtek S.A. de C.V. 2014. </a:t>
            </a:r>
            <a:endParaRPr lang="pt-BR" sz="800" dirty="0">
              <a:cs typeface="Arial" charset="0"/>
            </a:endParaRPr>
          </a:p>
        </p:txBody>
      </p:sp>
      <p:pic>
        <p:nvPicPr>
          <p:cNvPr id="14" name="Picture 6" descr="C:\Users\joel.solis\Desktop\2013 Templates\Softtek+tagline-2012_cs2.emf"/>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914113" y="2564904"/>
            <a:ext cx="2081289" cy="108012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userDrawn="1"/>
        </p:nvSpPr>
        <p:spPr>
          <a:xfrm>
            <a:off x="8849245" y="6482903"/>
            <a:ext cx="294755" cy="233985"/>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chemeClr val="tx2"/>
              </a:solidFill>
            </a:endParaRPr>
          </a:p>
        </p:txBody>
      </p:sp>
      <p:sp>
        <p:nvSpPr>
          <p:cNvPr id="11" name="Slide Number Placeholder 6"/>
          <p:cNvSpPr>
            <a:spLocks noGrp="1"/>
          </p:cNvSpPr>
          <p:nvPr>
            <p:ph type="sldNum" sz="quarter" idx="4"/>
          </p:nvPr>
        </p:nvSpPr>
        <p:spPr>
          <a:xfrm>
            <a:off x="8744594" y="6453336"/>
            <a:ext cx="504056" cy="293117"/>
          </a:xfrm>
          <a:prstGeom prst="rect">
            <a:avLst/>
          </a:prstGeom>
        </p:spPr>
        <p:txBody>
          <a:bodyPr vert="horz" lIns="91440" tIns="45720" rIns="91440" bIns="45720" rtlCol="0" anchor="ctr"/>
          <a:lstStyle>
            <a:lvl1pPr algn="ctr">
              <a:defRPr sz="1100">
                <a:solidFill>
                  <a:schemeClr val="tx2"/>
                </a:solidFill>
                <a:latin typeface="Arial" charset="0"/>
              </a:defRPr>
            </a:lvl1pPr>
          </a:lstStyle>
          <a:p>
            <a:pPr>
              <a:defRPr/>
            </a:pPr>
            <a:fld id="{4AD834FB-D050-4DAD-A587-98ECF1E1D3D9}" type="slidenum">
              <a:rPr lang="es-MX" smtClean="0"/>
              <a:pPr>
                <a:defRPr/>
              </a:pPr>
              <a:t>‹#›</a:t>
            </a:fld>
            <a:endParaRPr lang="es-MX" dirty="0"/>
          </a:p>
        </p:txBody>
      </p:sp>
    </p:spTree>
    <p:extLst>
      <p:ext uri="{BB962C8B-B14F-4D97-AF65-F5344CB8AC3E}">
        <p14:creationId xmlns:p14="http://schemas.microsoft.com/office/powerpoint/2010/main" val="3725441892"/>
      </p:ext>
    </p:extLst>
  </p:cSld>
  <p:clrMapOvr>
    <a:masterClrMapping/>
  </p:clrMapOvr>
  <p:timing>
    <p:tnLst>
      <p:par>
        <p:cTn id="1" dur="indefinite" restart="never" nodeType="tmRoot"/>
      </p:par>
    </p:tnLst>
  </p:timing>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Cover_01">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1"/>
            <a:ext cx="9134979" cy="6873376"/>
          </a:xfrm>
          <a:prstGeom prst="rect">
            <a:avLst/>
          </a:prstGeom>
        </p:spPr>
      </p:pic>
      <p:sp>
        <p:nvSpPr>
          <p:cNvPr id="53" name="Title 15"/>
          <p:cNvSpPr>
            <a:spLocks noGrp="1"/>
          </p:cNvSpPr>
          <p:nvPr>
            <p:ph type="title" hasCustomPrompt="1"/>
          </p:nvPr>
        </p:nvSpPr>
        <p:spPr>
          <a:xfrm>
            <a:off x="4601260" y="3770111"/>
            <a:ext cx="4319046" cy="1612727"/>
          </a:xfrm>
          <a:prstGeom prst="rect">
            <a:avLst/>
          </a:prstGeom>
        </p:spPr>
        <p:txBody>
          <a:bodyPr anchor="b">
            <a:normAutofit/>
          </a:bodyPr>
          <a:lstStyle>
            <a:lvl1pPr algn="r">
              <a:lnSpc>
                <a:spcPct val="100000"/>
              </a:lnSpc>
              <a:defRPr sz="2800" b="1" spc="-150" baseline="0">
                <a:solidFill>
                  <a:schemeClr val="tx1">
                    <a:lumMod val="90000"/>
                    <a:lumOff val="10000"/>
                  </a:schemeClr>
                </a:solidFill>
                <a:effectLst/>
                <a:latin typeface="Arial" pitchFamily="34" charset="0"/>
                <a:cs typeface="Arial" pitchFamily="34" charset="0"/>
              </a:defRPr>
            </a:lvl1pPr>
          </a:lstStyle>
          <a:p>
            <a:r>
              <a:rPr lang="en-US" dirty="0" smtClean="0"/>
              <a:t>CLICK TO EDIT MASTER TITLE STYLE</a:t>
            </a:r>
            <a:endParaRPr lang="es-MX" dirty="0"/>
          </a:p>
        </p:txBody>
      </p:sp>
      <p:sp>
        <p:nvSpPr>
          <p:cNvPr id="54" name="Text Placeholder 17"/>
          <p:cNvSpPr>
            <a:spLocks noGrp="1"/>
          </p:cNvSpPr>
          <p:nvPr>
            <p:ph type="body" sz="quarter" idx="11"/>
          </p:nvPr>
        </p:nvSpPr>
        <p:spPr>
          <a:xfrm>
            <a:off x="4595169" y="5426295"/>
            <a:ext cx="4325137" cy="594993"/>
          </a:xfrm>
          <a:prstGeom prst="rect">
            <a:avLst/>
          </a:prstGeom>
        </p:spPr>
        <p:txBody>
          <a:bodyPr>
            <a:noAutofit/>
          </a:bodyPr>
          <a:lstStyle>
            <a:lvl1pPr marL="0" indent="0" algn="r">
              <a:lnSpc>
                <a:spcPct val="80000"/>
              </a:lnSpc>
              <a:buNone/>
              <a:defRPr sz="1800">
                <a:solidFill>
                  <a:schemeClr val="tx1"/>
                </a:solidFill>
                <a:effectLst/>
                <a:latin typeface="Arial" pitchFamily="34" charset="0"/>
                <a:cs typeface="Arial" pitchFamily="34" charset="0"/>
              </a:defRPr>
            </a:lvl1pPr>
            <a:lvl2pPr marL="0" indent="0" algn="r">
              <a:buNone/>
              <a:defRPr sz="1500">
                <a:solidFill>
                  <a:schemeClr val="tx1"/>
                </a:solidFill>
                <a:effectLst/>
                <a:latin typeface="Arial" pitchFamily="34" charset="0"/>
                <a:cs typeface="Arial" pitchFamily="34" charset="0"/>
              </a:defRPr>
            </a:lvl2pPr>
            <a:lvl3pPr marL="914400" indent="0">
              <a:buNone/>
              <a:defRPr sz="1800"/>
            </a:lvl3pPr>
            <a:lvl4pPr marL="1371600" indent="0">
              <a:buNone/>
              <a:defRPr sz="1800"/>
            </a:lvl4pPr>
            <a:lvl5pPr marL="1828800" indent="0">
              <a:buNone/>
              <a:defRPr sz="1800"/>
            </a:lvl5pPr>
          </a:lstStyle>
          <a:p>
            <a:pPr lvl="0"/>
            <a:r>
              <a:rPr lang="es-ES_tradnl" smtClean="0"/>
              <a:t>Click to edit Master text styles</a:t>
            </a:r>
          </a:p>
          <a:p>
            <a:pPr lvl="1"/>
            <a:r>
              <a:rPr lang="es-ES_tradnl" smtClean="0"/>
              <a:t>Second level</a:t>
            </a:r>
          </a:p>
        </p:txBody>
      </p:sp>
      <p:sp>
        <p:nvSpPr>
          <p:cNvPr id="50" name="Rectangle 49"/>
          <p:cNvSpPr/>
          <p:nvPr userDrawn="1"/>
        </p:nvSpPr>
        <p:spPr>
          <a:xfrm>
            <a:off x="8920306" y="4869160"/>
            <a:ext cx="226495" cy="465937"/>
          </a:xfrm>
          <a:prstGeom prst="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 name="Rectangle 10"/>
          <p:cNvSpPr>
            <a:spLocks noChangeArrowheads="1"/>
          </p:cNvSpPr>
          <p:nvPr userDrawn="1"/>
        </p:nvSpPr>
        <p:spPr bwMode="auto">
          <a:xfrm>
            <a:off x="3780730" y="6524625"/>
            <a:ext cx="5111750" cy="144463"/>
          </a:xfrm>
          <a:prstGeom prst="rect">
            <a:avLst/>
          </a:prstGeom>
          <a:noFill/>
          <a:ln w="9525">
            <a:noFill/>
            <a:miter lim="800000"/>
            <a:headEnd/>
            <a:tailEnd/>
          </a:ln>
        </p:spPr>
        <p:txBody>
          <a:bodyPr/>
          <a:lstStyle/>
          <a:p>
            <a:pPr algn="r"/>
            <a:r>
              <a:rPr lang="pt-BR" sz="800" dirty="0" smtClean="0">
                <a:cs typeface="Arial" charset="0"/>
              </a:rPr>
              <a:t>Todos os Direitos Reservados © Valores Corporativos Softtek S.A. de C.V. 2014. </a:t>
            </a:r>
            <a:endParaRPr lang="pt-BR" sz="800" dirty="0">
              <a:cs typeface="Arial" charset="0"/>
            </a:endParaRPr>
          </a:p>
        </p:txBody>
      </p:sp>
      <p:pic>
        <p:nvPicPr>
          <p:cNvPr id="10" name="Picture 6" descr="C:\Users\joel.solis\Desktop\2013 Templates\Softtek+tagline-2012_cs2.emf"/>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6228184" y="332656"/>
            <a:ext cx="2540569" cy="13184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611883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Cover_01">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6351"/>
            <a:ext cx="9144000" cy="6870701"/>
          </a:xfrm>
          <a:prstGeom prst="rect">
            <a:avLst/>
          </a:prstGeom>
        </p:spPr>
      </p:pic>
      <p:sp>
        <p:nvSpPr>
          <p:cNvPr id="53" name="Title 15"/>
          <p:cNvSpPr>
            <a:spLocks noGrp="1"/>
          </p:cNvSpPr>
          <p:nvPr>
            <p:ph type="title" hasCustomPrompt="1"/>
          </p:nvPr>
        </p:nvSpPr>
        <p:spPr>
          <a:xfrm>
            <a:off x="4601260" y="3770111"/>
            <a:ext cx="4319046" cy="1612727"/>
          </a:xfrm>
          <a:prstGeom prst="rect">
            <a:avLst/>
          </a:prstGeom>
        </p:spPr>
        <p:txBody>
          <a:bodyPr anchor="b">
            <a:normAutofit/>
          </a:bodyPr>
          <a:lstStyle>
            <a:lvl1pPr algn="r">
              <a:lnSpc>
                <a:spcPct val="100000"/>
              </a:lnSpc>
              <a:defRPr sz="2800" b="1" spc="-150" baseline="0">
                <a:solidFill>
                  <a:schemeClr val="tx1">
                    <a:lumMod val="90000"/>
                    <a:lumOff val="10000"/>
                  </a:schemeClr>
                </a:solidFill>
                <a:effectLst/>
                <a:latin typeface="Arial" pitchFamily="34" charset="0"/>
                <a:cs typeface="Arial" pitchFamily="34" charset="0"/>
              </a:defRPr>
            </a:lvl1pPr>
          </a:lstStyle>
          <a:p>
            <a:r>
              <a:rPr lang="en-US" dirty="0" smtClean="0"/>
              <a:t>CLICK TO EDIT MASTER TITLE STYLE</a:t>
            </a:r>
            <a:endParaRPr lang="es-MX" dirty="0"/>
          </a:p>
        </p:txBody>
      </p:sp>
      <p:sp>
        <p:nvSpPr>
          <p:cNvPr id="54" name="Text Placeholder 17"/>
          <p:cNvSpPr>
            <a:spLocks noGrp="1"/>
          </p:cNvSpPr>
          <p:nvPr>
            <p:ph type="body" sz="quarter" idx="11"/>
          </p:nvPr>
        </p:nvSpPr>
        <p:spPr>
          <a:xfrm>
            <a:off x="4595169" y="5426295"/>
            <a:ext cx="4325137" cy="594993"/>
          </a:xfrm>
          <a:prstGeom prst="rect">
            <a:avLst/>
          </a:prstGeom>
        </p:spPr>
        <p:txBody>
          <a:bodyPr>
            <a:noAutofit/>
          </a:bodyPr>
          <a:lstStyle>
            <a:lvl1pPr marL="0" indent="0" algn="r">
              <a:lnSpc>
                <a:spcPct val="80000"/>
              </a:lnSpc>
              <a:buNone/>
              <a:defRPr sz="1800">
                <a:solidFill>
                  <a:schemeClr val="tx1"/>
                </a:solidFill>
                <a:effectLst/>
                <a:latin typeface="Arial" pitchFamily="34" charset="0"/>
                <a:cs typeface="Arial" pitchFamily="34" charset="0"/>
              </a:defRPr>
            </a:lvl1pPr>
            <a:lvl2pPr marL="0" indent="0" algn="r">
              <a:buNone/>
              <a:defRPr sz="1500">
                <a:solidFill>
                  <a:schemeClr val="tx1"/>
                </a:solidFill>
                <a:effectLst/>
                <a:latin typeface="Arial" pitchFamily="34" charset="0"/>
                <a:cs typeface="Arial" pitchFamily="34" charset="0"/>
              </a:defRPr>
            </a:lvl2pPr>
            <a:lvl3pPr marL="914400" indent="0">
              <a:buNone/>
              <a:defRPr sz="1800"/>
            </a:lvl3pPr>
            <a:lvl4pPr marL="1371600" indent="0">
              <a:buNone/>
              <a:defRPr sz="1800"/>
            </a:lvl4pPr>
            <a:lvl5pPr marL="1828800" indent="0">
              <a:buNone/>
              <a:defRPr sz="1800"/>
            </a:lvl5pPr>
          </a:lstStyle>
          <a:p>
            <a:pPr lvl="0"/>
            <a:r>
              <a:rPr lang="es-ES_tradnl" smtClean="0"/>
              <a:t>Click to edit Master text styles</a:t>
            </a:r>
          </a:p>
          <a:p>
            <a:pPr lvl="1"/>
            <a:r>
              <a:rPr lang="es-ES_tradnl" smtClean="0"/>
              <a:t>Second level</a:t>
            </a:r>
          </a:p>
        </p:txBody>
      </p:sp>
      <p:sp>
        <p:nvSpPr>
          <p:cNvPr id="50" name="Rectangle 49"/>
          <p:cNvSpPr/>
          <p:nvPr userDrawn="1"/>
        </p:nvSpPr>
        <p:spPr>
          <a:xfrm>
            <a:off x="8920306" y="4869160"/>
            <a:ext cx="226495" cy="465937"/>
          </a:xfrm>
          <a:prstGeom prst="rect">
            <a:avLst/>
          </a:prstGeom>
          <a:solidFill>
            <a:schemeClr val="accent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chemeClr val="accent5"/>
              </a:solidFill>
            </a:endParaRPr>
          </a:p>
        </p:txBody>
      </p:sp>
      <p:pic>
        <p:nvPicPr>
          <p:cNvPr id="10" name="Picture 6" descr="C:\Users\joel.solis\Desktop\2013 Templates\Softtek+tagline-2012_cs2.emf"/>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6228184" y="332656"/>
            <a:ext cx="2540569" cy="1318471"/>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a:spLocks noChangeArrowheads="1"/>
          </p:cNvSpPr>
          <p:nvPr userDrawn="1"/>
        </p:nvSpPr>
        <p:spPr bwMode="auto">
          <a:xfrm>
            <a:off x="3780730" y="6524625"/>
            <a:ext cx="5111750" cy="144463"/>
          </a:xfrm>
          <a:prstGeom prst="rect">
            <a:avLst/>
          </a:prstGeom>
          <a:noFill/>
          <a:ln w="9525">
            <a:noFill/>
            <a:miter lim="800000"/>
            <a:headEnd/>
            <a:tailEnd/>
          </a:ln>
        </p:spPr>
        <p:txBody>
          <a:bodyPr/>
          <a:lstStyle/>
          <a:p>
            <a:pPr algn="r"/>
            <a:r>
              <a:rPr lang="pt-BR" sz="800" dirty="0" smtClean="0">
                <a:cs typeface="Arial" charset="0"/>
              </a:rPr>
              <a:t>Todos os Direitos Reservados © Valores Corporativos Softtek S.A. de C.V. 2014. </a:t>
            </a:r>
            <a:endParaRPr lang="pt-BR" sz="800" dirty="0">
              <a:cs typeface="Arial" charset="0"/>
            </a:endParaRPr>
          </a:p>
        </p:txBody>
      </p:sp>
    </p:spTree>
    <p:extLst>
      <p:ext uri="{BB962C8B-B14F-4D97-AF65-F5344CB8AC3E}">
        <p14:creationId xmlns:p14="http://schemas.microsoft.com/office/powerpoint/2010/main" val="294367658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Cover_01">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71" y="0"/>
            <a:ext cx="9142857" cy="6868102"/>
          </a:xfrm>
          <a:prstGeom prst="rect">
            <a:avLst/>
          </a:prstGeom>
        </p:spPr>
      </p:pic>
      <p:sp>
        <p:nvSpPr>
          <p:cNvPr id="53" name="Title 15"/>
          <p:cNvSpPr>
            <a:spLocks noGrp="1"/>
          </p:cNvSpPr>
          <p:nvPr>
            <p:ph type="title" hasCustomPrompt="1"/>
          </p:nvPr>
        </p:nvSpPr>
        <p:spPr>
          <a:xfrm>
            <a:off x="4601260" y="3770111"/>
            <a:ext cx="4319046" cy="1612727"/>
          </a:xfrm>
          <a:prstGeom prst="rect">
            <a:avLst/>
          </a:prstGeom>
        </p:spPr>
        <p:txBody>
          <a:bodyPr anchor="b">
            <a:normAutofit/>
          </a:bodyPr>
          <a:lstStyle>
            <a:lvl1pPr algn="r">
              <a:lnSpc>
                <a:spcPct val="100000"/>
              </a:lnSpc>
              <a:defRPr sz="2800" b="1" spc="-150" baseline="0">
                <a:solidFill>
                  <a:schemeClr val="tx1">
                    <a:lumMod val="90000"/>
                    <a:lumOff val="10000"/>
                  </a:schemeClr>
                </a:solidFill>
                <a:effectLst/>
                <a:latin typeface="Arial" pitchFamily="34" charset="0"/>
                <a:cs typeface="Arial" pitchFamily="34" charset="0"/>
              </a:defRPr>
            </a:lvl1pPr>
          </a:lstStyle>
          <a:p>
            <a:r>
              <a:rPr lang="en-US" dirty="0" smtClean="0"/>
              <a:t>CLICK TO EDIT MASTER TITLE STYLE</a:t>
            </a:r>
            <a:endParaRPr lang="es-MX" dirty="0"/>
          </a:p>
        </p:txBody>
      </p:sp>
      <p:sp>
        <p:nvSpPr>
          <p:cNvPr id="54" name="Text Placeholder 17"/>
          <p:cNvSpPr>
            <a:spLocks noGrp="1"/>
          </p:cNvSpPr>
          <p:nvPr>
            <p:ph type="body" sz="quarter" idx="11"/>
          </p:nvPr>
        </p:nvSpPr>
        <p:spPr>
          <a:xfrm>
            <a:off x="4595169" y="5426295"/>
            <a:ext cx="4325137" cy="594993"/>
          </a:xfrm>
          <a:prstGeom prst="rect">
            <a:avLst/>
          </a:prstGeom>
        </p:spPr>
        <p:txBody>
          <a:bodyPr>
            <a:noAutofit/>
          </a:bodyPr>
          <a:lstStyle>
            <a:lvl1pPr marL="0" indent="0" algn="r">
              <a:lnSpc>
                <a:spcPct val="80000"/>
              </a:lnSpc>
              <a:buNone/>
              <a:defRPr sz="1800">
                <a:solidFill>
                  <a:schemeClr val="tx1"/>
                </a:solidFill>
                <a:effectLst/>
                <a:latin typeface="Arial" pitchFamily="34" charset="0"/>
                <a:cs typeface="Arial" pitchFamily="34" charset="0"/>
              </a:defRPr>
            </a:lvl1pPr>
            <a:lvl2pPr marL="0" indent="0" algn="r">
              <a:buNone/>
              <a:defRPr sz="1500">
                <a:solidFill>
                  <a:schemeClr val="tx1"/>
                </a:solidFill>
                <a:effectLst/>
                <a:latin typeface="Arial" pitchFamily="34" charset="0"/>
                <a:cs typeface="Arial" pitchFamily="34" charset="0"/>
              </a:defRPr>
            </a:lvl2pPr>
            <a:lvl3pPr marL="914400" indent="0">
              <a:buNone/>
              <a:defRPr sz="1800"/>
            </a:lvl3pPr>
            <a:lvl4pPr marL="1371600" indent="0">
              <a:buNone/>
              <a:defRPr sz="1800"/>
            </a:lvl4pPr>
            <a:lvl5pPr marL="1828800" indent="0">
              <a:buNone/>
              <a:defRPr sz="1800"/>
            </a:lvl5pPr>
          </a:lstStyle>
          <a:p>
            <a:pPr lvl="0"/>
            <a:r>
              <a:rPr lang="es-ES_tradnl" smtClean="0"/>
              <a:t>Click to edit Master text styles</a:t>
            </a:r>
          </a:p>
          <a:p>
            <a:pPr lvl="1"/>
            <a:r>
              <a:rPr lang="es-ES_tradnl" smtClean="0"/>
              <a:t>Second level</a:t>
            </a:r>
          </a:p>
        </p:txBody>
      </p:sp>
      <p:sp>
        <p:nvSpPr>
          <p:cNvPr id="50" name="Rectangle 49"/>
          <p:cNvSpPr/>
          <p:nvPr userDrawn="1"/>
        </p:nvSpPr>
        <p:spPr>
          <a:xfrm>
            <a:off x="8920306" y="4869160"/>
            <a:ext cx="226495" cy="465937"/>
          </a:xfrm>
          <a:prstGeom prst="rect">
            <a:avLst/>
          </a:pr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10" name="Picture 6" descr="C:\Users\joel.solis\Desktop\2013 Templates\Softtek+tagline-2012_cs2.emf"/>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6228184" y="332656"/>
            <a:ext cx="2540569" cy="1318471"/>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a:spLocks noChangeArrowheads="1"/>
          </p:cNvSpPr>
          <p:nvPr userDrawn="1"/>
        </p:nvSpPr>
        <p:spPr bwMode="auto">
          <a:xfrm>
            <a:off x="3780730" y="6524625"/>
            <a:ext cx="5111750" cy="144463"/>
          </a:xfrm>
          <a:prstGeom prst="rect">
            <a:avLst/>
          </a:prstGeom>
          <a:noFill/>
          <a:ln w="9525">
            <a:noFill/>
            <a:miter lim="800000"/>
            <a:headEnd/>
            <a:tailEnd/>
          </a:ln>
        </p:spPr>
        <p:txBody>
          <a:bodyPr/>
          <a:lstStyle/>
          <a:p>
            <a:pPr algn="r"/>
            <a:r>
              <a:rPr lang="pt-BR" sz="800" dirty="0" smtClean="0">
                <a:cs typeface="Arial" charset="0"/>
              </a:rPr>
              <a:t>Todos os Direitos Reservados © Valores Corporativos Softtek S.A. de C.V. 2014. </a:t>
            </a:r>
            <a:endParaRPr lang="pt-BR" sz="800" dirty="0">
              <a:cs typeface="Arial" charset="0"/>
            </a:endParaRPr>
          </a:p>
        </p:txBody>
      </p:sp>
    </p:spTree>
    <p:extLst>
      <p:ext uri="{BB962C8B-B14F-4D97-AF65-F5344CB8AC3E}">
        <p14:creationId xmlns:p14="http://schemas.microsoft.com/office/powerpoint/2010/main" val="185170363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Cover_01">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 y="1"/>
            <a:ext cx="9144000" cy="6871320"/>
          </a:xfrm>
          <a:prstGeom prst="rect">
            <a:avLst/>
          </a:prstGeom>
        </p:spPr>
      </p:pic>
      <p:sp>
        <p:nvSpPr>
          <p:cNvPr id="53" name="Title 15"/>
          <p:cNvSpPr>
            <a:spLocks noGrp="1"/>
          </p:cNvSpPr>
          <p:nvPr>
            <p:ph type="title" hasCustomPrompt="1"/>
          </p:nvPr>
        </p:nvSpPr>
        <p:spPr>
          <a:xfrm>
            <a:off x="4601260" y="3770111"/>
            <a:ext cx="4319046" cy="1612727"/>
          </a:xfrm>
          <a:prstGeom prst="rect">
            <a:avLst/>
          </a:prstGeom>
        </p:spPr>
        <p:txBody>
          <a:bodyPr anchor="b">
            <a:normAutofit/>
          </a:bodyPr>
          <a:lstStyle>
            <a:lvl1pPr algn="r">
              <a:lnSpc>
                <a:spcPct val="100000"/>
              </a:lnSpc>
              <a:defRPr sz="2800" b="1" spc="-150" baseline="0">
                <a:solidFill>
                  <a:schemeClr val="tx1">
                    <a:lumMod val="90000"/>
                    <a:lumOff val="10000"/>
                  </a:schemeClr>
                </a:solidFill>
                <a:effectLst/>
                <a:latin typeface="Arial" pitchFamily="34" charset="0"/>
                <a:cs typeface="Arial" pitchFamily="34" charset="0"/>
              </a:defRPr>
            </a:lvl1pPr>
          </a:lstStyle>
          <a:p>
            <a:r>
              <a:rPr lang="en-US" dirty="0" smtClean="0"/>
              <a:t>CLICK TO EDIT MASTER TITLE STYLE</a:t>
            </a:r>
            <a:endParaRPr lang="es-MX" dirty="0"/>
          </a:p>
        </p:txBody>
      </p:sp>
      <p:sp>
        <p:nvSpPr>
          <p:cNvPr id="54" name="Text Placeholder 17"/>
          <p:cNvSpPr>
            <a:spLocks noGrp="1"/>
          </p:cNvSpPr>
          <p:nvPr>
            <p:ph type="body" sz="quarter" idx="11"/>
          </p:nvPr>
        </p:nvSpPr>
        <p:spPr>
          <a:xfrm>
            <a:off x="4595169" y="5426295"/>
            <a:ext cx="4325137" cy="594993"/>
          </a:xfrm>
          <a:prstGeom prst="rect">
            <a:avLst/>
          </a:prstGeom>
        </p:spPr>
        <p:txBody>
          <a:bodyPr>
            <a:noAutofit/>
          </a:bodyPr>
          <a:lstStyle>
            <a:lvl1pPr marL="0" indent="0" algn="r">
              <a:lnSpc>
                <a:spcPct val="80000"/>
              </a:lnSpc>
              <a:buNone/>
              <a:defRPr sz="1800">
                <a:solidFill>
                  <a:schemeClr val="tx1"/>
                </a:solidFill>
                <a:effectLst/>
                <a:latin typeface="Arial" pitchFamily="34" charset="0"/>
                <a:cs typeface="Arial" pitchFamily="34" charset="0"/>
              </a:defRPr>
            </a:lvl1pPr>
            <a:lvl2pPr marL="0" indent="0" algn="r">
              <a:buNone/>
              <a:defRPr sz="1500">
                <a:solidFill>
                  <a:schemeClr val="tx1"/>
                </a:solidFill>
                <a:effectLst/>
                <a:latin typeface="Arial" pitchFamily="34" charset="0"/>
                <a:cs typeface="Arial" pitchFamily="34" charset="0"/>
              </a:defRPr>
            </a:lvl2pPr>
            <a:lvl3pPr marL="914400" indent="0">
              <a:buNone/>
              <a:defRPr sz="1800"/>
            </a:lvl3pPr>
            <a:lvl4pPr marL="1371600" indent="0">
              <a:buNone/>
              <a:defRPr sz="1800"/>
            </a:lvl4pPr>
            <a:lvl5pPr marL="1828800" indent="0">
              <a:buNone/>
              <a:defRPr sz="1800"/>
            </a:lvl5pPr>
          </a:lstStyle>
          <a:p>
            <a:pPr lvl="0"/>
            <a:r>
              <a:rPr lang="es-ES_tradnl" smtClean="0"/>
              <a:t>Click to edit Master text styles</a:t>
            </a:r>
          </a:p>
          <a:p>
            <a:pPr lvl="1"/>
            <a:r>
              <a:rPr lang="es-ES_tradnl" smtClean="0"/>
              <a:t>Second level</a:t>
            </a:r>
          </a:p>
        </p:txBody>
      </p:sp>
      <p:sp>
        <p:nvSpPr>
          <p:cNvPr id="50" name="Rectangle 49"/>
          <p:cNvSpPr/>
          <p:nvPr userDrawn="1"/>
        </p:nvSpPr>
        <p:spPr>
          <a:xfrm>
            <a:off x="8920306" y="4869160"/>
            <a:ext cx="226495" cy="465937"/>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10" name="Picture 6" descr="C:\Users\joel.solis\Desktop\2013 Templates\Softtek+tagline-2012_cs2.emf"/>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6228184" y="332656"/>
            <a:ext cx="2540569" cy="1318471"/>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a:spLocks noChangeArrowheads="1"/>
          </p:cNvSpPr>
          <p:nvPr userDrawn="1"/>
        </p:nvSpPr>
        <p:spPr bwMode="auto">
          <a:xfrm>
            <a:off x="3780730" y="6524625"/>
            <a:ext cx="5111750" cy="144463"/>
          </a:xfrm>
          <a:prstGeom prst="rect">
            <a:avLst/>
          </a:prstGeom>
          <a:noFill/>
          <a:ln w="9525">
            <a:noFill/>
            <a:miter lim="800000"/>
            <a:headEnd/>
            <a:tailEnd/>
          </a:ln>
        </p:spPr>
        <p:txBody>
          <a:bodyPr/>
          <a:lstStyle/>
          <a:p>
            <a:pPr algn="r"/>
            <a:r>
              <a:rPr lang="pt-BR" sz="800" dirty="0" smtClean="0">
                <a:cs typeface="Arial" charset="0"/>
              </a:rPr>
              <a:t>Todos os Direitos Reservados © Valores Corporativos Softtek S.A. de C.V. 2014. </a:t>
            </a:r>
            <a:endParaRPr lang="pt-BR" sz="800" dirty="0">
              <a:cs typeface="Arial" charset="0"/>
            </a:endParaRPr>
          </a:p>
        </p:txBody>
      </p:sp>
    </p:spTree>
    <p:extLst>
      <p:ext uri="{BB962C8B-B14F-4D97-AF65-F5344CB8AC3E}">
        <p14:creationId xmlns:p14="http://schemas.microsoft.com/office/powerpoint/2010/main" val="185170363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umper_Slide">
    <p:bg>
      <p:bgPr>
        <a:gradFill flip="none" rotWithShape="1">
          <a:gsLst>
            <a:gs pos="24000">
              <a:schemeClr val="bg1"/>
            </a:gs>
            <a:gs pos="100000">
              <a:schemeClr val="bg1">
                <a:lumMod val="9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6" name="Rectangle 5"/>
          <p:cNvSpPr/>
          <p:nvPr userDrawn="1"/>
        </p:nvSpPr>
        <p:spPr>
          <a:xfrm>
            <a:off x="4412599" y="-5804"/>
            <a:ext cx="4731401" cy="686380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37" name="Title 19"/>
          <p:cNvSpPr>
            <a:spLocks noGrp="1"/>
          </p:cNvSpPr>
          <p:nvPr>
            <p:ph type="title"/>
          </p:nvPr>
        </p:nvSpPr>
        <p:spPr>
          <a:xfrm>
            <a:off x="4932040" y="2528342"/>
            <a:ext cx="3517438" cy="2268810"/>
          </a:xfrm>
          <a:prstGeom prst="rect">
            <a:avLst/>
          </a:prstGeom>
        </p:spPr>
        <p:txBody>
          <a:bodyPr anchor="t">
            <a:normAutofit/>
          </a:bodyPr>
          <a:lstStyle>
            <a:lvl1pPr algn="l">
              <a:lnSpc>
                <a:spcPts val="3800"/>
              </a:lnSpc>
              <a:defRPr sz="4000" b="1" baseline="0">
                <a:solidFill>
                  <a:schemeClr val="bg1"/>
                </a:solidFill>
                <a:latin typeface="Arial" pitchFamily="34" charset="0"/>
                <a:cs typeface="Arial" pitchFamily="34" charset="0"/>
              </a:defRPr>
            </a:lvl1pPr>
          </a:lstStyle>
          <a:p>
            <a:r>
              <a:rPr lang="es-ES_tradnl" smtClean="0"/>
              <a:t>Click to edit Master title style</a:t>
            </a:r>
            <a:endParaRPr lang="es-MX" dirty="0"/>
          </a:p>
        </p:txBody>
      </p:sp>
      <p:sp>
        <p:nvSpPr>
          <p:cNvPr id="8" name="Rectangle 7"/>
          <p:cNvSpPr/>
          <p:nvPr userDrawn="1"/>
        </p:nvSpPr>
        <p:spPr>
          <a:xfrm rot="5400000">
            <a:off x="983600" y="3372380"/>
            <a:ext cx="6857999" cy="113246"/>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b="0" cap="none" spc="0" dirty="0">
              <a:ln w="18415" cmpd="sng">
                <a:solidFill>
                  <a:srgbClr val="FFFFFF"/>
                </a:solidFill>
                <a:prstDash val="solid"/>
              </a:ln>
              <a:solidFill>
                <a:schemeClr val="bg1"/>
              </a:solidFill>
              <a:effectLst>
                <a:outerShdw blurRad="63500" dir="3600000" algn="tl" rotWithShape="0">
                  <a:srgbClr val="000000">
                    <a:alpha val="70000"/>
                  </a:srgbClr>
                </a:outerShdw>
              </a:effectLst>
            </a:endParaRPr>
          </a:p>
        </p:txBody>
      </p:sp>
      <p:sp>
        <p:nvSpPr>
          <p:cNvPr id="10" name="Rectangle 9"/>
          <p:cNvSpPr>
            <a:spLocks noChangeArrowheads="1"/>
          </p:cNvSpPr>
          <p:nvPr userDrawn="1"/>
        </p:nvSpPr>
        <p:spPr bwMode="auto">
          <a:xfrm>
            <a:off x="179512" y="6524625"/>
            <a:ext cx="5111750" cy="144463"/>
          </a:xfrm>
          <a:prstGeom prst="rect">
            <a:avLst/>
          </a:prstGeom>
          <a:noFill/>
          <a:ln w="9525">
            <a:noFill/>
            <a:miter lim="800000"/>
            <a:headEnd/>
            <a:tailEnd/>
          </a:ln>
        </p:spPr>
        <p:txBody>
          <a:bodyPr/>
          <a:lstStyle/>
          <a:p>
            <a:pPr algn="l"/>
            <a:r>
              <a:rPr lang="pt-BR" sz="800" dirty="0" smtClean="0">
                <a:cs typeface="Arial" charset="0"/>
              </a:rPr>
              <a:t>Todos os Direitos Reservados © Valores Corporativos Softtek S.A. de C.V. 2014. </a:t>
            </a:r>
            <a:endParaRPr lang="pt-BR" sz="800" dirty="0">
              <a:cs typeface="Arial" charset="0"/>
            </a:endParaRPr>
          </a:p>
        </p:txBody>
      </p:sp>
      <p:pic>
        <p:nvPicPr>
          <p:cNvPr id="14" name="Picture 6" descr="C:\Users\joel.solis\Desktop\2013 Templates\Softtek+tagline-2012_cs2.emf"/>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914113" y="2564904"/>
            <a:ext cx="2081289" cy="108012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userDrawn="1"/>
        </p:nvSpPr>
        <p:spPr>
          <a:xfrm>
            <a:off x="8849245" y="6482903"/>
            <a:ext cx="294755" cy="233985"/>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chemeClr val="tx2"/>
              </a:solidFill>
            </a:endParaRPr>
          </a:p>
        </p:txBody>
      </p:sp>
      <p:sp>
        <p:nvSpPr>
          <p:cNvPr id="11" name="Slide Number Placeholder 6"/>
          <p:cNvSpPr>
            <a:spLocks noGrp="1"/>
          </p:cNvSpPr>
          <p:nvPr>
            <p:ph type="sldNum" sz="quarter" idx="4"/>
          </p:nvPr>
        </p:nvSpPr>
        <p:spPr>
          <a:xfrm>
            <a:off x="8744594" y="6453336"/>
            <a:ext cx="504056" cy="293117"/>
          </a:xfrm>
          <a:prstGeom prst="rect">
            <a:avLst/>
          </a:prstGeom>
        </p:spPr>
        <p:txBody>
          <a:bodyPr vert="horz" lIns="91440" tIns="45720" rIns="91440" bIns="45720" rtlCol="0" anchor="ctr"/>
          <a:lstStyle>
            <a:lvl1pPr algn="ctr">
              <a:defRPr sz="1100">
                <a:solidFill>
                  <a:schemeClr val="tx2"/>
                </a:solidFill>
                <a:latin typeface="Arial" charset="0"/>
              </a:defRPr>
            </a:lvl1pPr>
          </a:lstStyle>
          <a:p>
            <a:pPr>
              <a:defRPr/>
            </a:pPr>
            <a:fld id="{4AD834FB-D050-4DAD-A587-98ECF1E1D3D9}" type="slidenum">
              <a:rPr lang="es-MX" smtClean="0"/>
              <a:pPr>
                <a:defRPr/>
              </a:pPr>
              <a:t>‹#›</a:t>
            </a:fld>
            <a:endParaRPr lang="es-MX" dirty="0"/>
          </a:p>
        </p:txBody>
      </p:sp>
    </p:spTree>
    <p:extLst>
      <p:ext uri="{BB962C8B-B14F-4D97-AF65-F5344CB8AC3E}">
        <p14:creationId xmlns:p14="http://schemas.microsoft.com/office/powerpoint/2010/main" val="3725441892"/>
      </p:ext>
    </p:extLst>
  </p:cSld>
  <p:clrMapOvr>
    <a:masterClrMapping/>
  </p:clrMapOvr>
  <p:timing>
    <p:tnLst>
      <p:par>
        <p:cTn id="1" dur="indefinite" restart="never" nodeType="tmRoot"/>
      </p:par>
    </p:tnLst>
  </p:timing>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amp;A Slide">
    <p:bg>
      <p:bgPr>
        <a:gradFill>
          <a:gsLst>
            <a:gs pos="24000">
              <a:schemeClr val="bg1">
                <a:lumMod val="0"/>
                <a:lumOff val="100000"/>
              </a:schemeClr>
            </a:gs>
            <a:gs pos="100000">
              <a:schemeClr val="bg1">
                <a:lumMod val="9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6" name="Rectangle 5"/>
          <p:cNvSpPr/>
          <p:nvPr userDrawn="1"/>
        </p:nvSpPr>
        <p:spPr>
          <a:xfrm>
            <a:off x="-14605" y="-5804"/>
            <a:ext cx="4427203" cy="686380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8" name="Rectangle 7"/>
          <p:cNvSpPr/>
          <p:nvPr userDrawn="1"/>
        </p:nvSpPr>
        <p:spPr>
          <a:xfrm rot="5400000">
            <a:off x="983600" y="3372379"/>
            <a:ext cx="6857999" cy="113247"/>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b="0" cap="none" spc="0" dirty="0">
              <a:ln w="18415" cmpd="sng">
                <a:solidFill>
                  <a:srgbClr val="FFFFFF"/>
                </a:solidFill>
                <a:prstDash val="solid"/>
              </a:ln>
              <a:solidFill>
                <a:schemeClr val="bg1"/>
              </a:solidFill>
              <a:effectLst>
                <a:outerShdw blurRad="63500" dir="3600000" algn="tl" rotWithShape="0">
                  <a:srgbClr val="000000">
                    <a:alpha val="70000"/>
                  </a:srgbClr>
                </a:outerShdw>
              </a:effectLst>
            </a:endParaRPr>
          </a:p>
        </p:txBody>
      </p:sp>
      <p:sp>
        <p:nvSpPr>
          <p:cNvPr id="10" name="Rectangle 9"/>
          <p:cNvSpPr/>
          <p:nvPr userDrawn="1"/>
        </p:nvSpPr>
        <p:spPr>
          <a:xfrm>
            <a:off x="218686" y="2365137"/>
            <a:ext cx="3921266" cy="2215991"/>
          </a:xfrm>
          <a:prstGeom prst="rect">
            <a:avLst/>
          </a:prstGeom>
          <a:noFill/>
        </p:spPr>
        <p:txBody>
          <a:bodyPr wrap="none" lIns="91440" tIns="45720" rIns="91440" bIns="45720">
            <a:spAutoFit/>
          </a:bodyPr>
          <a:lstStyle/>
          <a:p>
            <a:pPr algn="ctr"/>
            <a:r>
              <a:rPr lang="en-US" sz="13800" b="0" cap="none" spc="0" dirty="0" smtClean="0">
                <a:ln w="18415" cmpd="sng">
                  <a:solidFill>
                    <a:srgbClr val="FFFFFF"/>
                  </a:solidFill>
                  <a:prstDash val="solid"/>
                </a:ln>
                <a:solidFill>
                  <a:schemeClr val="bg1"/>
                </a:solidFill>
                <a:effectLst>
                  <a:outerShdw blurRad="63500" dir="3600000" algn="tl" rotWithShape="0">
                    <a:srgbClr val="000000">
                      <a:alpha val="70000"/>
                    </a:srgbClr>
                  </a:outerShdw>
                </a:effectLst>
              </a:rPr>
              <a:t>Q&amp;A</a:t>
            </a:r>
            <a:endParaRPr lang="en-US" sz="13800" b="0" cap="none" spc="0" dirty="0">
              <a:ln w="18415" cmpd="sng">
                <a:solidFill>
                  <a:srgbClr val="FFFFFF"/>
                </a:solidFill>
                <a:prstDash val="solid"/>
              </a:ln>
              <a:solidFill>
                <a:schemeClr val="bg1"/>
              </a:solidFill>
              <a:effectLst>
                <a:outerShdw blurRad="63500" dir="3600000" algn="tl" rotWithShape="0">
                  <a:srgbClr val="000000">
                    <a:alpha val="70000"/>
                  </a:srgbClr>
                </a:outerShdw>
              </a:effectLst>
            </a:endParaRPr>
          </a:p>
        </p:txBody>
      </p:sp>
      <p:pic>
        <p:nvPicPr>
          <p:cNvPr id="7" name="Picture 6" descr="C:\Users\joel.solis\Desktop\2013 Templates\Softtek+tagline-2012_cs2.emf"/>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228184" y="332656"/>
            <a:ext cx="2540569" cy="1318471"/>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a:spLocks noChangeArrowheads="1"/>
          </p:cNvSpPr>
          <p:nvPr userDrawn="1"/>
        </p:nvSpPr>
        <p:spPr bwMode="auto">
          <a:xfrm>
            <a:off x="3780730" y="6524625"/>
            <a:ext cx="5111750" cy="144463"/>
          </a:xfrm>
          <a:prstGeom prst="rect">
            <a:avLst/>
          </a:prstGeom>
          <a:noFill/>
          <a:ln w="9525">
            <a:noFill/>
            <a:miter lim="800000"/>
            <a:headEnd/>
            <a:tailEnd/>
          </a:ln>
        </p:spPr>
        <p:txBody>
          <a:bodyPr/>
          <a:lstStyle/>
          <a:p>
            <a:pPr algn="r"/>
            <a:r>
              <a:rPr lang="pt-BR" sz="800" dirty="0" smtClean="0">
                <a:cs typeface="Arial" charset="0"/>
              </a:rPr>
              <a:t>Todos os Direitos Reservados © Valores Corporativos Softtek S.A. de C.V. 2014. </a:t>
            </a:r>
            <a:endParaRPr lang="pt-BR" sz="800" dirty="0">
              <a:cs typeface="Arial" charset="0"/>
            </a:endParaRPr>
          </a:p>
        </p:txBody>
      </p:sp>
    </p:spTree>
    <p:extLst>
      <p:ext uri="{BB962C8B-B14F-4D97-AF65-F5344CB8AC3E}">
        <p14:creationId xmlns:p14="http://schemas.microsoft.com/office/powerpoint/2010/main" val="2130376097"/>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usiness Card_1">
    <p:bg>
      <p:bgPr>
        <a:solidFill>
          <a:schemeClr val="tx2"/>
        </a:solidFill>
        <a:effectLst/>
      </p:bgPr>
    </p:bg>
    <p:spTree>
      <p:nvGrpSpPr>
        <p:cNvPr id="1" name=""/>
        <p:cNvGrpSpPr/>
        <p:nvPr/>
      </p:nvGrpSpPr>
      <p:grpSpPr>
        <a:xfrm>
          <a:off x="0" y="0"/>
          <a:ext cx="0" cy="0"/>
          <a:chOff x="0" y="0"/>
          <a:chExt cx="0" cy="0"/>
        </a:xfrm>
      </p:grpSpPr>
      <p:sp>
        <p:nvSpPr>
          <p:cNvPr id="2" name="Rectangle 1"/>
          <p:cNvSpPr/>
          <p:nvPr userDrawn="1"/>
        </p:nvSpPr>
        <p:spPr>
          <a:xfrm>
            <a:off x="1190526" y="2743350"/>
            <a:ext cx="3985470" cy="2160240"/>
          </a:xfrm>
          <a:prstGeom prst="rect">
            <a:avLst/>
          </a:prstGeom>
          <a:solidFill>
            <a:schemeClr val="bg1"/>
          </a:solidFill>
          <a:ln>
            <a:noFill/>
          </a:ln>
          <a:effectLst>
            <a:outerShdw blurRad="635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8" name="Right Triangle 7"/>
          <p:cNvSpPr>
            <a:spLocks noChangeArrowheads="1"/>
          </p:cNvSpPr>
          <p:nvPr/>
        </p:nvSpPr>
        <p:spPr bwMode="auto">
          <a:xfrm rot="16200000" flipH="1" flipV="1">
            <a:off x="1081385" y="2526786"/>
            <a:ext cx="720725" cy="684212"/>
          </a:xfrm>
          <a:prstGeom prst="rtTriangle">
            <a:avLst/>
          </a:prstGeom>
          <a:solidFill>
            <a:schemeClr val="tx2"/>
          </a:solidFill>
          <a:ln w="25400">
            <a:noFill/>
            <a:miter lim="800000"/>
            <a:headEnd/>
            <a:tailEnd/>
          </a:ln>
          <a:effectLst>
            <a:outerShdw blurRad="38100" dist="63500" dir="1799990" algn="tl" rotWithShape="0">
              <a:srgbClr val="808080">
                <a:alpha val="25000"/>
              </a:srgbClr>
            </a:outerShdw>
          </a:effectLst>
        </p:spPr>
        <p:txBody>
          <a:bodyPr anchor="ctr"/>
          <a:lstStyle/>
          <a:p>
            <a:pPr algn="ctr" fontAlgn="auto">
              <a:spcBef>
                <a:spcPts val="0"/>
              </a:spcBef>
              <a:spcAft>
                <a:spcPts val="0"/>
              </a:spcAft>
              <a:defRPr/>
            </a:pPr>
            <a:endParaRPr lang="en-US" dirty="0">
              <a:solidFill>
                <a:schemeClr val="lt1"/>
              </a:solidFill>
              <a:latin typeface="+mn-lt"/>
            </a:endParaRPr>
          </a:p>
        </p:txBody>
      </p:sp>
      <p:sp>
        <p:nvSpPr>
          <p:cNvPr id="9" name="Right Triangle 8"/>
          <p:cNvSpPr>
            <a:spLocks noChangeArrowheads="1"/>
          </p:cNvSpPr>
          <p:nvPr/>
        </p:nvSpPr>
        <p:spPr bwMode="auto">
          <a:xfrm rot="5400000" flipH="1" flipV="1">
            <a:off x="4733132" y="4311352"/>
            <a:ext cx="720725" cy="684212"/>
          </a:xfrm>
          <a:prstGeom prst="rtTriangle">
            <a:avLst/>
          </a:prstGeom>
          <a:solidFill>
            <a:schemeClr val="tx2"/>
          </a:solidFill>
          <a:ln w="25400">
            <a:noFill/>
            <a:miter lim="800000"/>
            <a:headEnd/>
            <a:tailEnd/>
          </a:ln>
          <a:effectLst>
            <a:outerShdw blurRad="38100" dist="63500" dir="14040029" algn="tl" rotWithShape="0">
              <a:srgbClr val="808080">
                <a:alpha val="25000"/>
              </a:srgbClr>
            </a:outerShdw>
          </a:effectLst>
        </p:spPr>
        <p:txBody>
          <a:bodyPr anchor="ctr"/>
          <a:lstStyle/>
          <a:p>
            <a:pPr algn="ctr" fontAlgn="auto">
              <a:spcBef>
                <a:spcPts val="0"/>
              </a:spcBef>
              <a:spcAft>
                <a:spcPts val="0"/>
              </a:spcAft>
              <a:defRPr/>
            </a:pPr>
            <a:endParaRPr lang="en-US" dirty="0">
              <a:solidFill>
                <a:schemeClr val="lt1"/>
              </a:solidFill>
              <a:latin typeface="+mn-lt"/>
            </a:endParaRPr>
          </a:p>
        </p:txBody>
      </p:sp>
      <p:sp>
        <p:nvSpPr>
          <p:cNvPr id="11" name="Text Placeholder 10"/>
          <p:cNvSpPr>
            <a:spLocks noGrp="1"/>
          </p:cNvSpPr>
          <p:nvPr>
            <p:ph type="body" sz="quarter" idx="10"/>
          </p:nvPr>
        </p:nvSpPr>
        <p:spPr>
          <a:xfrm>
            <a:off x="1475656" y="3075247"/>
            <a:ext cx="3411538" cy="546100"/>
          </a:xfrm>
          <a:prstGeom prst="rect">
            <a:avLst/>
          </a:prstGeom>
        </p:spPr>
        <p:txBody>
          <a:bodyPr>
            <a:noAutofit/>
          </a:bodyPr>
          <a:lstStyle>
            <a:lvl1pPr marL="0" indent="0">
              <a:lnSpc>
                <a:spcPts val="2000"/>
              </a:lnSpc>
              <a:buNone/>
              <a:defRPr sz="2000" b="1" baseline="0">
                <a:latin typeface="Arial" pitchFamily="34" charset="0"/>
                <a:cs typeface="Arial" pitchFamily="34" charset="0"/>
              </a:defRPr>
            </a:lvl1pPr>
            <a:lvl2pPr>
              <a:buNone/>
              <a:defRPr/>
            </a:lvl2pPr>
            <a:lvl3pPr>
              <a:buNone/>
              <a:defRPr/>
            </a:lvl3pPr>
            <a:lvl4pPr>
              <a:buNone/>
              <a:defRPr/>
            </a:lvl4pPr>
            <a:lvl5pPr>
              <a:buNone/>
              <a:defRPr/>
            </a:lvl5pPr>
          </a:lstStyle>
          <a:p>
            <a:pPr lvl="0"/>
            <a:r>
              <a:rPr lang="es-ES_tradnl" smtClean="0"/>
              <a:t>Click to edit Master text styles</a:t>
            </a:r>
          </a:p>
        </p:txBody>
      </p:sp>
      <p:sp>
        <p:nvSpPr>
          <p:cNvPr id="12" name="Text Placeholder 10"/>
          <p:cNvSpPr>
            <a:spLocks noGrp="1"/>
          </p:cNvSpPr>
          <p:nvPr>
            <p:ph type="body" sz="quarter" idx="11"/>
          </p:nvPr>
        </p:nvSpPr>
        <p:spPr>
          <a:xfrm>
            <a:off x="1475656" y="3655567"/>
            <a:ext cx="3411538" cy="997891"/>
          </a:xfrm>
          <a:prstGeom prst="rect">
            <a:avLst/>
          </a:prstGeom>
        </p:spPr>
        <p:txBody>
          <a:bodyPr>
            <a:noAutofit/>
          </a:bodyPr>
          <a:lstStyle>
            <a:lvl1pPr marL="0" indent="0">
              <a:buNone/>
              <a:defRPr sz="1600" b="0" baseline="0">
                <a:latin typeface="Arial" pitchFamily="34" charset="0"/>
                <a:cs typeface="Arial" pitchFamily="34" charset="0"/>
              </a:defRPr>
            </a:lvl1pPr>
            <a:lvl2pPr>
              <a:buNone/>
              <a:defRPr/>
            </a:lvl2pPr>
            <a:lvl3pPr>
              <a:buNone/>
              <a:defRPr/>
            </a:lvl3pPr>
            <a:lvl4pPr>
              <a:buNone/>
              <a:defRPr/>
            </a:lvl4pPr>
            <a:lvl5pPr>
              <a:buNone/>
              <a:defRPr/>
            </a:lvl5pPr>
          </a:lstStyle>
          <a:p>
            <a:pPr lvl="0"/>
            <a:r>
              <a:rPr lang="es-ES_tradnl" smtClean="0"/>
              <a:t>Click to edit Master text styles</a:t>
            </a:r>
          </a:p>
        </p:txBody>
      </p:sp>
      <p:pic>
        <p:nvPicPr>
          <p:cNvPr id="16" name="Picture 15"/>
          <p:cNvPicPr>
            <a:picLocks noChangeAspect="1"/>
          </p:cNvPicPr>
          <p:nvPr userDrawn="1"/>
        </p:nvPicPr>
        <p:blipFill rotWithShape="1">
          <a:blip r:embed="rId2" cstate="print">
            <a:extLst>
              <a:ext uri="{28A0092B-C50C-407E-A947-70E740481C1C}">
                <a14:useLocalDpi xmlns:a14="http://schemas.microsoft.com/office/drawing/2010/main" val="0"/>
              </a:ext>
            </a:extLst>
          </a:blip>
          <a:srcRect r="39892"/>
          <a:stretch/>
        </p:blipFill>
        <p:spPr>
          <a:xfrm>
            <a:off x="6241143" y="6017"/>
            <a:ext cx="2605247" cy="2380493"/>
          </a:xfrm>
          <a:prstGeom prst="rect">
            <a:avLst/>
          </a:prstGeom>
        </p:spPr>
      </p:pic>
      <p:sp>
        <p:nvSpPr>
          <p:cNvPr id="17" name="Rectangle 16"/>
          <p:cNvSpPr/>
          <p:nvPr userDrawn="1"/>
        </p:nvSpPr>
        <p:spPr>
          <a:xfrm>
            <a:off x="1441747" y="3112771"/>
            <a:ext cx="56623" cy="232968"/>
          </a:xfrm>
          <a:prstGeom prst="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4" name="Rectangle 13"/>
          <p:cNvSpPr>
            <a:spLocks noChangeArrowheads="1"/>
          </p:cNvSpPr>
          <p:nvPr userDrawn="1"/>
        </p:nvSpPr>
        <p:spPr bwMode="auto">
          <a:xfrm>
            <a:off x="179512" y="6524625"/>
            <a:ext cx="5111750" cy="144463"/>
          </a:xfrm>
          <a:prstGeom prst="rect">
            <a:avLst/>
          </a:prstGeom>
          <a:noFill/>
          <a:ln w="9525">
            <a:noFill/>
            <a:miter lim="800000"/>
            <a:headEnd/>
            <a:tailEnd/>
          </a:ln>
        </p:spPr>
        <p:txBody>
          <a:bodyPr/>
          <a:lstStyle/>
          <a:p>
            <a:pPr algn="l"/>
            <a:r>
              <a:rPr lang="pt-BR" sz="800" dirty="0" smtClean="0">
                <a:solidFill>
                  <a:schemeClr val="bg1"/>
                </a:solidFill>
                <a:cs typeface="Arial" charset="0"/>
              </a:rPr>
              <a:t>Todos os Direitos Reservados © Valores Corporativos Softtek S.A. de C.V. 2014. </a:t>
            </a:r>
            <a:endParaRPr lang="pt-BR" sz="800" dirty="0">
              <a:solidFill>
                <a:schemeClr val="bg1"/>
              </a:solidFill>
              <a:cs typeface="Arial" charset="0"/>
            </a:endParaRPr>
          </a:p>
        </p:txBody>
      </p:sp>
    </p:spTree>
    <p:extLst>
      <p:ext uri="{BB962C8B-B14F-4D97-AF65-F5344CB8AC3E}">
        <p14:creationId xmlns:p14="http://schemas.microsoft.com/office/powerpoint/2010/main" val="1192912937"/>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Business Card_1">
    <p:bg>
      <p:bgPr>
        <a:solidFill>
          <a:schemeClr val="tx2"/>
        </a:solidFill>
        <a:effectLst/>
      </p:bgPr>
    </p:bg>
    <p:spTree>
      <p:nvGrpSpPr>
        <p:cNvPr id="1" name=""/>
        <p:cNvGrpSpPr/>
        <p:nvPr/>
      </p:nvGrpSpPr>
      <p:grpSpPr>
        <a:xfrm>
          <a:off x="0" y="0"/>
          <a:ext cx="0" cy="0"/>
          <a:chOff x="0" y="0"/>
          <a:chExt cx="0" cy="0"/>
        </a:xfrm>
      </p:grpSpPr>
      <p:sp>
        <p:nvSpPr>
          <p:cNvPr id="2" name="Rectangle 1"/>
          <p:cNvSpPr/>
          <p:nvPr userDrawn="1"/>
        </p:nvSpPr>
        <p:spPr>
          <a:xfrm>
            <a:off x="411459" y="2632109"/>
            <a:ext cx="3985470" cy="2160240"/>
          </a:xfrm>
          <a:prstGeom prst="rect">
            <a:avLst/>
          </a:prstGeom>
          <a:solidFill>
            <a:schemeClr val="bg1"/>
          </a:solidFill>
          <a:ln>
            <a:noFill/>
          </a:ln>
          <a:effectLst>
            <a:outerShdw blurRad="635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8" name="Right Triangle 7"/>
          <p:cNvSpPr>
            <a:spLocks noChangeArrowheads="1"/>
          </p:cNvSpPr>
          <p:nvPr/>
        </p:nvSpPr>
        <p:spPr bwMode="auto">
          <a:xfrm rot="16200000" flipH="1" flipV="1">
            <a:off x="302318" y="2415545"/>
            <a:ext cx="720725" cy="684212"/>
          </a:xfrm>
          <a:prstGeom prst="rtTriangle">
            <a:avLst/>
          </a:prstGeom>
          <a:solidFill>
            <a:schemeClr val="tx2"/>
          </a:solidFill>
          <a:ln w="25400">
            <a:noFill/>
            <a:miter lim="800000"/>
            <a:headEnd/>
            <a:tailEnd/>
          </a:ln>
          <a:effectLst>
            <a:outerShdw blurRad="38100" dist="63500" dir="1799990" algn="tl" rotWithShape="0">
              <a:srgbClr val="808080">
                <a:alpha val="25000"/>
              </a:srgbClr>
            </a:outerShdw>
          </a:effectLst>
        </p:spPr>
        <p:txBody>
          <a:bodyPr anchor="ctr"/>
          <a:lstStyle/>
          <a:p>
            <a:pPr algn="ctr" fontAlgn="auto">
              <a:spcBef>
                <a:spcPts val="0"/>
              </a:spcBef>
              <a:spcAft>
                <a:spcPts val="0"/>
              </a:spcAft>
              <a:defRPr/>
            </a:pPr>
            <a:endParaRPr lang="en-US" dirty="0">
              <a:solidFill>
                <a:schemeClr val="lt1"/>
              </a:solidFill>
              <a:latin typeface="+mn-lt"/>
            </a:endParaRPr>
          </a:p>
        </p:txBody>
      </p:sp>
      <p:sp>
        <p:nvSpPr>
          <p:cNvPr id="9" name="Right Triangle 8"/>
          <p:cNvSpPr>
            <a:spLocks noChangeArrowheads="1"/>
          </p:cNvSpPr>
          <p:nvPr/>
        </p:nvSpPr>
        <p:spPr bwMode="auto">
          <a:xfrm rot="5400000" flipH="1" flipV="1">
            <a:off x="3954065" y="4200111"/>
            <a:ext cx="720725" cy="684212"/>
          </a:xfrm>
          <a:prstGeom prst="rtTriangle">
            <a:avLst/>
          </a:prstGeom>
          <a:solidFill>
            <a:schemeClr val="tx2"/>
          </a:solidFill>
          <a:ln w="25400">
            <a:noFill/>
            <a:miter lim="800000"/>
            <a:headEnd/>
            <a:tailEnd/>
          </a:ln>
          <a:effectLst>
            <a:outerShdw blurRad="38100" dist="63500" dir="14040029" algn="tl" rotWithShape="0">
              <a:srgbClr val="808080">
                <a:alpha val="25000"/>
              </a:srgbClr>
            </a:outerShdw>
          </a:effectLst>
        </p:spPr>
        <p:txBody>
          <a:bodyPr anchor="ctr"/>
          <a:lstStyle/>
          <a:p>
            <a:pPr algn="ctr" fontAlgn="auto">
              <a:spcBef>
                <a:spcPts val="0"/>
              </a:spcBef>
              <a:spcAft>
                <a:spcPts val="0"/>
              </a:spcAft>
              <a:defRPr/>
            </a:pPr>
            <a:endParaRPr lang="en-US" dirty="0">
              <a:solidFill>
                <a:schemeClr val="lt1"/>
              </a:solidFill>
              <a:latin typeface="+mn-lt"/>
            </a:endParaRPr>
          </a:p>
        </p:txBody>
      </p:sp>
      <p:sp>
        <p:nvSpPr>
          <p:cNvPr id="11" name="Text Placeholder 10"/>
          <p:cNvSpPr>
            <a:spLocks noGrp="1"/>
          </p:cNvSpPr>
          <p:nvPr>
            <p:ph type="body" sz="quarter" idx="10"/>
          </p:nvPr>
        </p:nvSpPr>
        <p:spPr>
          <a:xfrm>
            <a:off x="696589" y="2964006"/>
            <a:ext cx="3411538" cy="546100"/>
          </a:xfrm>
          <a:prstGeom prst="rect">
            <a:avLst/>
          </a:prstGeom>
        </p:spPr>
        <p:txBody>
          <a:bodyPr>
            <a:noAutofit/>
          </a:bodyPr>
          <a:lstStyle>
            <a:lvl1pPr marL="0" indent="0">
              <a:lnSpc>
                <a:spcPts val="2000"/>
              </a:lnSpc>
              <a:buNone/>
              <a:defRPr sz="2000" b="1" baseline="0">
                <a:latin typeface="Arial" pitchFamily="34" charset="0"/>
                <a:cs typeface="Arial" pitchFamily="34" charset="0"/>
              </a:defRPr>
            </a:lvl1pPr>
            <a:lvl2pPr>
              <a:buNone/>
              <a:defRPr/>
            </a:lvl2pPr>
            <a:lvl3pPr>
              <a:buNone/>
              <a:defRPr/>
            </a:lvl3pPr>
            <a:lvl4pPr>
              <a:buNone/>
              <a:defRPr/>
            </a:lvl4pPr>
            <a:lvl5pPr>
              <a:buNone/>
              <a:defRPr/>
            </a:lvl5pPr>
          </a:lstStyle>
          <a:p>
            <a:pPr lvl="0"/>
            <a:r>
              <a:rPr lang="es-ES_tradnl" smtClean="0"/>
              <a:t>Click to edit Master text styles</a:t>
            </a:r>
          </a:p>
        </p:txBody>
      </p:sp>
      <p:sp>
        <p:nvSpPr>
          <p:cNvPr id="12" name="Text Placeholder 10"/>
          <p:cNvSpPr>
            <a:spLocks noGrp="1"/>
          </p:cNvSpPr>
          <p:nvPr>
            <p:ph type="body" sz="quarter" idx="11"/>
          </p:nvPr>
        </p:nvSpPr>
        <p:spPr>
          <a:xfrm>
            <a:off x="696589" y="3544326"/>
            <a:ext cx="3411538" cy="997891"/>
          </a:xfrm>
          <a:prstGeom prst="rect">
            <a:avLst/>
          </a:prstGeom>
        </p:spPr>
        <p:txBody>
          <a:bodyPr>
            <a:noAutofit/>
          </a:bodyPr>
          <a:lstStyle>
            <a:lvl1pPr marL="0" indent="0">
              <a:buNone/>
              <a:defRPr sz="1600" b="0" baseline="0">
                <a:latin typeface="Arial" pitchFamily="34" charset="0"/>
                <a:cs typeface="Arial" pitchFamily="34" charset="0"/>
              </a:defRPr>
            </a:lvl1pPr>
            <a:lvl2pPr>
              <a:buNone/>
              <a:defRPr/>
            </a:lvl2pPr>
            <a:lvl3pPr>
              <a:buNone/>
              <a:defRPr/>
            </a:lvl3pPr>
            <a:lvl4pPr>
              <a:buNone/>
              <a:defRPr/>
            </a:lvl4pPr>
            <a:lvl5pPr>
              <a:buNone/>
              <a:defRPr/>
            </a:lvl5pPr>
          </a:lstStyle>
          <a:p>
            <a:pPr lvl="0"/>
            <a:r>
              <a:rPr lang="es-ES_tradnl" smtClean="0"/>
              <a:t>Click to edit Master text styles</a:t>
            </a:r>
          </a:p>
        </p:txBody>
      </p:sp>
      <p:pic>
        <p:nvPicPr>
          <p:cNvPr id="16" name="Picture 15"/>
          <p:cNvPicPr>
            <a:picLocks noChangeAspect="1"/>
          </p:cNvPicPr>
          <p:nvPr userDrawn="1"/>
        </p:nvPicPr>
        <p:blipFill rotWithShape="1">
          <a:blip r:embed="rId2" cstate="print">
            <a:extLst>
              <a:ext uri="{28A0092B-C50C-407E-A947-70E740481C1C}">
                <a14:useLocalDpi xmlns:a14="http://schemas.microsoft.com/office/drawing/2010/main" val="0"/>
              </a:ext>
            </a:extLst>
          </a:blip>
          <a:srcRect r="39892"/>
          <a:stretch/>
        </p:blipFill>
        <p:spPr>
          <a:xfrm>
            <a:off x="6241143" y="6017"/>
            <a:ext cx="2605247" cy="2380493"/>
          </a:xfrm>
          <a:prstGeom prst="rect">
            <a:avLst/>
          </a:prstGeom>
        </p:spPr>
      </p:pic>
      <p:sp>
        <p:nvSpPr>
          <p:cNvPr id="17" name="Rectangle 16"/>
          <p:cNvSpPr/>
          <p:nvPr userDrawn="1"/>
        </p:nvSpPr>
        <p:spPr>
          <a:xfrm>
            <a:off x="662680" y="3001530"/>
            <a:ext cx="56623" cy="232968"/>
          </a:xfrm>
          <a:prstGeom prst="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Rectangle 9"/>
          <p:cNvSpPr/>
          <p:nvPr userDrawn="1"/>
        </p:nvSpPr>
        <p:spPr>
          <a:xfrm>
            <a:off x="4656534" y="2632109"/>
            <a:ext cx="3985470" cy="2160240"/>
          </a:xfrm>
          <a:prstGeom prst="rect">
            <a:avLst/>
          </a:prstGeom>
          <a:solidFill>
            <a:schemeClr val="bg1"/>
          </a:solidFill>
          <a:ln>
            <a:noFill/>
          </a:ln>
          <a:effectLst>
            <a:outerShdw blurRad="635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4" name="Right Triangle 13"/>
          <p:cNvSpPr>
            <a:spLocks noChangeArrowheads="1"/>
          </p:cNvSpPr>
          <p:nvPr userDrawn="1"/>
        </p:nvSpPr>
        <p:spPr bwMode="auto">
          <a:xfrm rot="16200000" flipH="1" flipV="1">
            <a:off x="4547393" y="2415545"/>
            <a:ext cx="720725" cy="684212"/>
          </a:xfrm>
          <a:prstGeom prst="rtTriangle">
            <a:avLst/>
          </a:prstGeom>
          <a:solidFill>
            <a:schemeClr val="tx2"/>
          </a:solidFill>
          <a:ln w="25400">
            <a:noFill/>
            <a:miter lim="800000"/>
            <a:headEnd/>
            <a:tailEnd/>
          </a:ln>
          <a:effectLst>
            <a:outerShdw blurRad="38100" dist="63500" dir="1799990" algn="tl" rotWithShape="0">
              <a:srgbClr val="808080">
                <a:alpha val="25000"/>
              </a:srgbClr>
            </a:outerShdw>
          </a:effectLst>
        </p:spPr>
        <p:txBody>
          <a:bodyPr anchor="ctr"/>
          <a:lstStyle/>
          <a:p>
            <a:pPr algn="ctr" fontAlgn="auto">
              <a:spcBef>
                <a:spcPts val="0"/>
              </a:spcBef>
              <a:spcAft>
                <a:spcPts val="0"/>
              </a:spcAft>
              <a:defRPr/>
            </a:pPr>
            <a:endParaRPr lang="en-US" dirty="0">
              <a:solidFill>
                <a:schemeClr val="lt1"/>
              </a:solidFill>
              <a:latin typeface="+mn-lt"/>
            </a:endParaRPr>
          </a:p>
        </p:txBody>
      </p:sp>
      <p:sp>
        <p:nvSpPr>
          <p:cNvPr id="15" name="Right Triangle 14"/>
          <p:cNvSpPr>
            <a:spLocks noChangeArrowheads="1"/>
          </p:cNvSpPr>
          <p:nvPr userDrawn="1"/>
        </p:nvSpPr>
        <p:spPr bwMode="auto">
          <a:xfrm rot="5400000" flipH="1" flipV="1">
            <a:off x="8199140" y="4200111"/>
            <a:ext cx="720725" cy="684212"/>
          </a:xfrm>
          <a:prstGeom prst="rtTriangle">
            <a:avLst/>
          </a:prstGeom>
          <a:solidFill>
            <a:schemeClr val="tx2"/>
          </a:solidFill>
          <a:ln w="25400">
            <a:noFill/>
            <a:miter lim="800000"/>
            <a:headEnd/>
            <a:tailEnd/>
          </a:ln>
          <a:effectLst>
            <a:outerShdw blurRad="38100" dist="63500" dir="14040029" algn="tl" rotWithShape="0">
              <a:srgbClr val="808080">
                <a:alpha val="25000"/>
              </a:srgbClr>
            </a:outerShdw>
          </a:effectLst>
        </p:spPr>
        <p:txBody>
          <a:bodyPr anchor="ctr"/>
          <a:lstStyle/>
          <a:p>
            <a:pPr algn="ctr" fontAlgn="auto">
              <a:spcBef>
                <a:spcPts val="0"/>
              </a:spcBef>
              <a:spcAft>
                <a:spcPts val="0"/>
              </a:spcAft>
              <a:defRPr/>
            </a:pPr>
            <a:endParaRPr lang="en-US" dirty="0">
              <a:solidFill>
                <a:schemeClr val="lt1"/>
              </a:solidFill>
              <a:latin typeface="+mn-lt"/>
            </a:endParaRPr>
          </a:p>
        </p:txBody>
      </p:sp>
      <p:sp>
        <p:nvSpPr>
          <p:cNvPr id="18" name="Text Placeholder 10"/>
          <p:cNvSpPr>
            <a:spLocks noGrp="1"/>
          </p:cNvSpPr>
          <p:nvPr>
            <p:ph type="body" sz="quarter" idx="12"/>
          </p:nvPr>
        </p:nvSpPr>
        <p:spPr>
          <a:xfrm>
            <a:off x="4941664" y="2964006"/>
            <a:ext cx="3411538" cy="546100"/>
          </a:xfrm>
          <a:prstGeom prst="rect">
            <a:avLst/>
          </a:prstGeom>
        </p:spPr>
        <p:txBody>
          <a:bodyPr>
            <a:noAutofit/>
          </a:bodyPr>
          <a:lstStyle>
            <a:lvl1pPr marL="0" indent="0">
              <a:lnSpc>
                <a:spcPts val="2000"/>
              </a:lnSpc>
              <a:buNone/>
              <a:defRPr sz="2000" b="1" baseline="0">
                <a:latin typeface="Arial" pitchFamily="34" charset="0"/>
                <a:cs typeface="Arial" pitchFamily="34" charset="0"/>
              </a:defRPr>
            </a:lvl1pPr>
            <a:lvl2pPr>
              <a:buNone/>
              <a:defRPr/>
            </a:lvl2pPr>
            <a:lvl3pPr>
              <a:buNone/>
              <a:defRPr/>
            </a:lvl3pPr>
            <a:lvl4pPr>
              <a:buNone/>
              <a:defRPr/>
            </a:lvl4pPr>
            <a:lvl5pPr>
              <a:buNone/>
              <a:defRPr/>
            </a:lvl5pPr>
          </a:lstStyle>
          <a:p>
            <a:pPr lvl="0"/>
            <a:r>
              <a:rPr lang="es-ES_tradnl" smtClean="0"/>
              <a:t>Click to edit Master text styles</a:t>
            </a:r>
          </a:p>
        </p:txBody>
      </p:sp>
      <p:sp>
        <p:nvSpPr>
          <p:cNvPr id="19" name="Text Placeholder 10"/>
          <p:cNvSpPr>
            <a:spLocks noGrp="1"/>
          </p:cNvSpPr>
          <p:nvPr>
            <p:ph type="body" sz="quarter" idx="13"/>
          </p:nvPr>
        </p:nvSpPr>
        <p:spPr>
          <a:xfrm>
            <a:off x="4941664" y="3544326"/>
            <a:ext cx="3411538" cy="997891"/>
          </a:xfrm>
          <a:prstGeom prst="rect">
            <a:avLst/>
          </a:prstGeom>
        </p:spPr>
        <p:txBody>
          <a:bodyPr>
            <a:noAutofit/>
          </a:bodyPr>
          <a:lstStyle>
            <a:lvl1pPr marL="0" indent="0">
              <a:buNone/>
              <a:defRPr sz="1600" b="0" baseline="0">
                <a:latin typeface="Arial" pitchFamily="34" charset="0"/>
                <a:cs typeface="Arial" pitchFamily="34" charset="0"/>
              </a:defRPr>
            </a:lvl1pPr>
            <a:lvl2pPr>
              <a:buNone/>
              <a:defRPr/>
            </a:lvl2pPr>
            <a:lvl3pPr>
              <a:buNone/>
              <a:defRPr/>
            </a:lvl3pPr>
            <a:lvl4pPr>
              <a:buNone/>
              <a:defRPr/>
            </a:lvl4pPr>
            <a:lvl5pPr>
              <a:buNone/>
              <a:defRPr/>
            </a:lvl5pPr>
          </a:lstStyle>
          <a:p>
            <a:pPr lvl="0"/>
            <a:r>
              <a:rPr lang="es-ES_tradnl" smtClean="0"/>
              <a:t>Click to edit Master text styles</a:t>
            </a:r>
          </a:p>
        </p:txBody>
      </p:sp>
      <p:sp>
        <p:nvSpPr>
          <p:cNvPr id="20" name="Rectangle 19"/>
          <p:cNvSpPr/>
          <p:nvPr userDrawn="1"/>
        </p:nvSpPr>
        <p:spPr>
          <a:xfrm>
            <a:off x="4907755" y="3001530"/>
            <a:ext cx="56623" cy="232968"/>
          </a:xfrm>
          <a:prstGeom prst="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2" name="Rectangle 21"/>
          <p:cNvSpPr>
            <a:spLocks noChangeArrowheads="1"/>
          </p:cNvSpPr>
          <p:nvPr userDrawn="1"/>
        </p:nvSpPr>
        <p:spPr bwMode="auto">
          <a:xfrm>
            <a:off x="179512" y="6524625"/>
            <a:ext cx="5111750" cy="144463"/>
          </a:xfrm>
          <a:prstGeom prst="rect">
            <a:avLst/>
          </a:prstGeom>
          <a:noFill/>
          <a:ln w="9525">
            <a:noFill/>
            <a:miter lim="800000"/>
            <a:headEnd/>
            <a:tailEnd/>
          </a:ln>
        </p:spPr>
        <p:txBody>
          <a:bodyPr/>
          <a:lstStyle/>
          <a:p>
            <a:pPr algn="l"/>
            <a:r>
              <a:rPr lang="pt-BR" sz="800" dirty="0" smtClean="0">
                <a:solidFill>
                  <a:schemeClr val="bg1"/>
                </a:solidFill>
                <a:cs typeface="Arial" charset="0"/>
              </a:rPr>
              <a:t>Todos os Direitos Reservados © Valores Corporativos Softtek S.A. de C.V. 2014. </a:t>
            </a:r>
            <a:endParaRPr lang="pt-BR" sz="800" dirty="0">
              <a:solidFill>
                <a:schemeClr val="bg1"/>
              </a:solidFill>
              <a:cs typeface="Arial" charset="0"/>
            </a:endParaRPr>
          </a:p>
        </p:txBody>
      </p:sp>
    </p:spTree>
    <p:extLst>
      <p:ext uri="{BB962C8B-B14F-4D97-AF65-F5344CB8AC3E}">
        <p14:creationId xmlns:p14="http://schemas.microsoft.com/office/powerpoint/2010/main" val="2532449671"/>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10" Type="http://schemas.openxmlformats.org/officeDocument/2006/relationships/image" Target="../media/image8.emf"/><Relationship Id="rId4" Type="http://schemas.openxmlformats.org/officeDocument/2006/relationships/slideLayout" Target="../slideLayouts/slideLayout15.xml"/><Relationship Id="rId9"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5146" r:id="rId1"/>
    <p:sldLayoutId id="2147485147" r:id="rId2"/>
    <p:sldLayoutId id="2147485148" r:id="rId3"/>
    <p:sldLayoutId id="2147485149" r:id="rId4"/>
    <p:sldLayoutId id="2147485150" r:id="rId5"/>
    <p:sldLayoutId id="2147485132" r:id="rId6"/>
    <p:sldLayoutId id="2147485154" r:id="rId7"/>
    <p:sldLayoutId id="2147485134" r:id="rId8"/>
    <p:sldLayoutId id="2147485155" r:id="rId9"/>
    <p:sldLayoutId id="2147485156" r:id="rId10"/>
    <p:sldLayoutId id="2147485153" r:id="rId11"/>
  </p:sldLayoutIdLst>
  <p:timing>
    <p:tnLst>
      <p:par>
        <p:cTn id="1" dur="indefinite" restart="never" nodeType="tmRoot"/>
      </p:par>
    </p:tnLst>
  </p:timing>
  <p:hf hdr="0" ftr="0" dt="0"/>
  <p:txStyles>
    <p:titleStyle>
      <a:lvl1pPr algn="ctr" rtl="0" eaLnBrk="1" fontAlgn="base" hangingPunct="1">
        <a:spcBef>
          <a:spcPct val="0"/>
        </a:spcBef>
        <a:spcAft>
          <a:spcPct val="0"/>
        </a:spcAft>
        <a:defRPr sz="3000" kern="1200">
          <a:solidFill>
            <a:schemeClr val="tx1"/>
          </a:solidFill>
          <a:latin typeface="Rockwell" pitchFamily="18" charset="0"/>
          <a:ea typeface="+mj-ea"/>
          <a:cs typeface="+mj-cs"/>
        </a:defRPr>
      </a:lvl1pPr>
      <a:lvl2pPr algn="ctr" rtl="0" eaLnBrk="1" fontAlgn="base" hangingPunct="1">
        <a:spcBef>
          <a:spcPct val="0"/>
        </a:spcBef>
        <a:spcAft>
          <a:spcPct val="0"/>
        </a:spcAft>
        <a:defRPr sz="3000">
          <a:solidFill>
            <a:schemeClr val="tx1"/>
          </a:solidFill>
          <a:latin typeface="Rockwell" pitchFamily="18" charset="0"/>
        </a:defRPr>
      </a:lvl2pPr>
      <a:lvl3pPr algn="ctr" rtl="0" eaLnBrk="1" fontAlgn="base" hangingPunct="1">
        <a:spcBef>
          <a:spcPct val="0"/>
        </a:spcBef>
        <a:spcAft>
          <a:spcPct val="0"/>
        </a:spcAft>
        <a:defRPr sz="3000">
          <a:solidFill>
            <a:schemeClr val="tx1"/>
          </a:solidFill>
          <a:latin typeface="Rockwell" pitchFamily="18" charset="0"/>
        </a:defRPr>
      </a:lvl3pPr>
      <a:lvl4pPr algn="ctr" rtl="0" eaLnBrk="1" fontAlgn="base" hangingPunct="1">
        <a:spcBef>
          <a:spcPct val="0"/>
        </a:spcBef>
        <a:spcAft>
          <a:spcPct val="0"/>
        </a:spcAft>
        <a:defRPr sz="3000">
          <a:solidFill>
            <a:schemeClr val="tx1"/>
          </a:solidFill>
          <a:latin typeface="Rockwell" pitchFamily="18" charset="0"/>
        </a:defRPr>
      </a:lvl4pPr>
      <a:lvl5pPr algn="ctr" rtl="0" eaLnBrk="1" fontAlgn="base" hangingPunct="1">
        <a:spcBef>
          <a:spcPct val="0"/>
        </a:spcBef>
        <a:spcAft>
          <a:spcPct val="0"/>
        </a:spcAft>
        <a:defRPr sz="3000">
          <a:solidFill>
            <a:schemeClr val="tx1"/>
          </a:solidFill>
          <a:latin typeface="Rockwell" pitchFamily="18" charset="0"/>
        </a:defRPr>
      </a:lvl5pPr>
      <a:lvl6pPr marL="457200" algn="ctr" rtl="0" eaLnBrk="1" fontAlgn="base" hangingPunct="1">
        <a:spcBef>
          <a:spcPct val="0"/>
        </a:spcBef>
        <a:spcAft>
          <a:spcPct val="0"/>
        </a:spcAft>
        <a:defRPr sz="3000">
          <a:solidFill>
            <a:schemeClr val="tx1"/>
          </a:solidFill>
          <a:latin typeface="Rockwell" pitchFamily="18" charset="0"/>
        </a:defRPr>
      </a:lvl6pPr>
      <a:lvl7pPr marL="914400" algn="ctr" rtl="0" eaLnBrk="1" fontAlgn="base" hangingPunct="1">
        <a:spcBef>
          <a:spcPct val="0"/>
        </a:spcBef>
        <a:spcAft>
          <a:spcPct val="0"/>
        </a:spcAft>
        <a:defRPr sz="3000">
          <a:solidFill>
            <a:schemeClr val="tx1"/>
          </a:solidFill>
          <a:latin typeface="Rockwell" pitchFamily="18" charset="0"/>
        </a:defRPr>
      </a:lvl7pPr>
      <a:lvl8pPr marL="1371600" algn="ctr" rtl="0" eaLnBrk="1" fontAlgn="base" hangingPunct="1">
        <a:spcBef>
          <a:spcPct val="0"/>
        </a:spcBef>
        <a:spcAft>
          <a:spcPct val="0"/>
        </a:spcAft>
        <a:defRPr sz="3000">
          <a:solidFill>
            <a:schemeClr val="tx1"/>
          </a:solidFill>
          <a:latin typeface="Rockwell" pitchFamily="18" charset="0"/>
        </a:defRPr>
      </a:lvl8pPr>
      <a:lvl9pPr marL="1828800" algn="ctr" rtl="0" eaLnBrk="1" fontAlgn="base" hangingPunct="1">
        <a:spcBef>
          <a:spcPct val="0"/>
        </a:spcBef>
        <a:spcAft>
          <a:spcPct val="0"/>
        </a:spcAft>
        <a:defRPr sz="3000">
          <a:solidFill>
            <a:schemeClr val="tx1"/>
          </a:solidFill>
          <a:latin typeface="Rockwell" pitchFamily="18" charset="0"/>
        </a:defRPr>
      </a:lvl9pPr>
    </p:titleStyle>
    <p:bodyStyle>
      <a:lvl1pPr marL="174625" indent="-174625" algn="l" rtl="0" eaLnBrk="1" fontAlgn="base" hangingPunct="1">
        <a:spcBef>
          <a:spcPct val="20000"/>
        </a:spcBef>
        <a:spcAft>
          <a:spcPct val="0"/>
        </a:spcAft>
        <a:buFont typeface="Arial Rounded MT Bold" pitchFamily="34" charset="0"/>
        <a:buChar char="›"/>
        <a:tabLst>
          <a:tab pos="174625" algn="l"/>
        </a:tabLst>
        <a:defRPr kern="1200">
          <a:solidFill>
            <a:schemeClr val="tx1"/>
          </a:solidFill>
          <a:latin typeface="Arial" pitchFamily="34" charset="0"/>
          <a:ea typeface="+mn-ea"/>
          <a:cs typeface="Arial" pitchFamily="34" charset="0"/>
        </a:defRPr>
      </a:lvl1pPr>
      <a:lvl2pPr marL="496888" indent="-146050" algn="l" rtl="0" eaLnBrk="1" fontAlgn="base" hangingPunct="1">
        <a:spcBef>
          <a:spcPct val="20000"/>
        </a:spcBef>
        <a:spcAft>
          <a:spcPct val="0"/>
        </a:spcAft>
        <a:buFont typeface="Arial Rounded MT Bold" pitchFamily="34" charset="0"/>
        <a:buChar char="›"/>
        <a:tabLst>
          <a:tab pos="515938" algn="l"/>
          <a:tab pos="719138" algn="l"/>
        </a:tabLst>
        <a:defRPr sz="1600" kern="1200">
          <a:solidFill>
            <a:schemeClr val="tx1"/>
          </a:solidFill>
          <a:latin typeface="Arial" pitchFamily="34" charset="0"/>
          <a:ea typeface="+mn-ea"/>
          <a:cs typeface="Arial" pitchFamily="34" charset="0"/>
        </a:defRPr>
      </a:lvl2pPr>
      <a:lvl3pPr marL="787400" indent="-146050" algn="l" rtl="0" eaLnBrk="1" fontAlgn="base" hangingPunct="1">
        <a:spcBef>
          <a:spcPct val="20000"/>
        </a:spcBef>
        <a:spcAft>
          <a:spcPct val="0"/>
        </a:spcAft>
        <a:buFont typeface="Arial Rounded MT Bold" pitchFamily="34" charset="0"/>
        <a:buChar char="›"/>
        <a:defRPr sz="1400" kern="1200">
          <a:solidFill>
            <a:schemeClr val="tx1"/>
          </a:solidFill>
          <a:latin typeface="Arial" pitchFamily="34" charset="0"/>
          <a:ea typeface="+mn-ea"/>
          <a:cs typeface="Arial" pitchFamily="34" charset="0"/>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7" name="Text Placeholder 2"/>
          <p:cNvSpPr>
            <a:spLocks noGrp="1"/>
          </p:cNvSpPr>
          <p:nvPr>
            <p:ph type="body" idx="1"/>
          </p:nvPr>
        </p:nvSpPr>
        <p:spPr bwMode="auto">
          <a:xfrm>
            <a:off x="463550" y="1338263"/>
            <a:ext cx="8207375" cy="4970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2"/>
            <a:endParaRPr lang="en-US" dirty="0" smtClean="0"/>
          </a:p>
        </p:txBody>
      </p:sp>
      <p:sp>
        <p:nvSpPr>
          <p:cNvPr id="1028" name="Title Placeholder 14"/>
          <p:cNvSpPr>
            <a:spLocks noGrp="1"/>
          </p:cNvSpPr>
          <p:nvPr>
            <p:ph type="title"/>
          </p:nvPr>
        </p:nvSpPr>
        <p:spPr bwMode="auto">
          <a:xfrm>
            <a:off x="457200" y="192088"/>
            <a:ext cx="7194550" cy="849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dirty="0" smtClean="0"/>
              <a:t>Click to edit Master title style</a:t>
            </a:r>
            <a:endParaRPr lang="es-MX" dirty="0" smtClean="0"/>
          </a:p>
        </p:txBody>
      </p:sp>
      <p:sp>
        <p:nvSpPr>
          <p:cNvPr id="9" name="Rectangle 8"/>
          <p:cNvSpPr>
            <a:spLocks noChangeArrowheads="1"/>
          </p:cNvSpPr>
          <p:nvPr/>
        </p:nvSpPr>
        <p:spPr bwMode="auto">
          <a:xfrm>
            <a:off x="179512" y="6524625"/>
            <a:ext cx="5111750" cy="144463"/>
          </a:xfrm>
          <a:prstGeom prst="rect">
            <a:avLst/>
          </a:prstGeom>
          <a:noFill/>
          <a:ln w="9525">
            <a:noFill/>
            <a:miter lim="800000"/>
            <a:headEnd/>
            <a:tailEnd/>
          </a:ln>
        </p:spPr>
        <p:txBody>
          <a:bodyPr/>
          <a:lstStyle/>
          <a:p>
            <a:pPr marL="0" marR="0" indent="0" algn="l" defTabSz="914400" rtl="0" eaLnBrk="1" fontAlgn="base" latinLnBrk="0" hangingPunct="1">
              <a:lnSpc>
                <a:spcPct val="100000"/>
              </a:lnSpc>
              <a:spcBef>
                <a:spcPct val="0"/>
              </a:spcBef>
              <a:spcAft>
                <a:spcPct val="0"/>
              </a:spcAft>
              <a:buClrTx/>
              <a:buSzTx/>
              <a:buFontTx/>
              <a:buNone/>
              <a:tabLst/>
              <a:defRPr/>
            </a:pPr>
            <a:r>
              <a:rPr lang="pt-BR" sz="800" dirty="0" smtClean="0">
                <a:cs typeface="Arial" charset="0"/>
              </a:rPr>
              <a:t>Todos os Direitos Reservados © Valores Corporativos Softtek S.A. de C.V. 2014. </a:t>
            </a:r>
          </a:p>
          <a:p>
            <a:pPr algn="l"/>
            <a:endParaRPr lang="pt-BR" sz="800" dirty="0">
              <a:cs typeface="Arial" charset="0"/>
            </a:endParaRPr>
          </a:p>
        </p:txBody>
      </p:sp>
      <p:pic>
        <p:nvPicPr>
          <p:cNvPr id="2050" name="Picture 2" descr="C:\Users\joel.solis\Desktop\2013 Templates\softtek.emf"/>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7812360" y="404664"/>
            <a:ext cx="1036885" cy="529915"/>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p:nvPr/>
        </p:nvSpPr>
        <p:spPr>
          <a:xfrm>
            <a:off x="8849245" y="6482903"/>
            <a:ext cx="294755" cy="233985"/>
          </a:xfrm>
          <a:prstGeom prst="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chemeClr val="tx2"/>
              </a:solidFill>
            </a:endParaRPr>
          </a:p>
        </p:txBody>
      </p:sp>
      <p:sp>
        <p:nvSpPr>
          <p:cNvPr id="11" name="Slide Number Placeholder 6"/>
          <p:cNvSpPr>
            <a:spLocks noGrp="1"/>
          </p:cNvSpPr>
          <p:nvPr>
            <p:ph type="sldNum" sz="quarter" idx="4"/>
          </p:nvPr>
        </p:nvSpPr>
        <p:spPr>
          <a:xfrm>
            <a:off x="8744594" y="6453336"/>
            <a:ext cx="504056" cy="293117"/>
          </a:xfrm>
          <a:prstGeom prst="rect">
            <a:avLst/>
          </a:prstGeom>
        </p:spPr>
        <p:txBody>
          <a:bodyPr vert="horz" lIns="91440" tIns="45720" rIns="91440" bIns="45720" rtlCol="0" anchor="ctr"/>
          <a:lstStyle>
            <a:lvl1pPr algn="ctr">
              <a:defRPr sz="1100">
                <a:solidFill>
                  <a:schemeClr val="bg1"/>
                </a:solidFill>
                <a:latin typeface="Arial" charset="0"/>
              </a:defRPr>
            </a:lvl1pPr>
          </a:lstStyle>
          <a:p>
            <a:pPr>
              <a:defRPr/>
            </a:pPr>
            <a:fld id="{4AD834FB-D050-4DAD-A587-98ECF1E1D3D9}" type="slidenum">
              <a:rPr lang="es-MX" smtClean="0"/>
              <a:pPr>
                <a:defRPr/>
              </a:pPr>
              <a:t>‹#›</a:t>
            </a:fld>
            <a:endParaRPr lang="es-MX" dirty="0"/>
          </a:p>
        </p:txBody>
      </p:sp>
    </p:spTree>
  </p:cSld>
  <p:clrMap bg1="lt1" tx1="dk1" bg2="lt2" tx2="dk2" accent1="accent1" accent2="accent2" accent3="accent3" accent4="accent4" accent5="accent5" accent6="accent6" hlink="hlink" folHlink="folHlink"/>
  <p:sldLayoutIdLst>
    <p:sldLayoutId id="2147485125" r:id="rId1"/>
    <p:sldLayoutId id="2147485136" r:id="rId2"/>
    <p:sldLayoutId id="2147485124" r:id="rId3"/>
    <p:sldLayoutId id="2147485137" r:id="rId4"/>
    <p:sldLayoutId id="2147485138" r:id="rId5"/>
    <p:sldLayoutId id="2147485140" r:id="rId6"/>
    <p:sldLayoutId id="2147485126" r:id="rId7"/>
    <p:sldLayoutId id="2147485157" r:id="rId8"/>
  </p:sldLayoutIdLst>
  <p:timing>
    <p:tnLst>
      <p:par>
        <p:cTn id="1" dur="indefinite" restart="never" nodeType="tmRoot"/>
      </p:par>
    </p:tnLst>
  </p:timing>
  <p:hf hdr="0" ftr="0" dt="0"/>
  <p:txStyles>
    <p:titleStyle>
      <a:lvl1pPr algn="l" rtl="0" eaLnBrk="0" fontAlgn="base" hangingPunct="0">
        <a:lnSpc>
          <a:spcPts val="3000"/>
        </a:lnSpc>
        <a:spcBef>
          <a:spcPct val="0"/>
        </a:spcBef>
        <a:spcAft>
          <a:spcPct val="0"/>
        </a:spcAft>
        <a:defRPr sz="3000" b="1" kern="1200">
          <a:solidFill>
            <a:schemeClr val="accent2"/>
          </a:solidFill>
          <a:latin typeface="Arial" pitchFamily="34" charset="0"/>
          <a:ea typeface="+mj-ea"/>
          <a:cs typeface="Arial" pitchFamily="34" charset="0"/>
        </a:defRPr>
      </a:lvl1pPr>
      <a:lvl2pPr algn="l" rtl="0" eaLnBrk="0" fontAlgn="base" hangingPunct="0">
        <a:lnSpc>
          <a:spcPts val="3000"/>
        </a:lnSpc>
        <a:spcBef>
          <a:spcPct val="0"/>
        </a:spcBef>
        <a:spcAft>
          <a:spcPct val="0"/>
        </a:spcAft>
        <a:defRPr sz="3000" b="1">
          <a:solidFill>
            <a:schemeClr val="accent1"/>
          </a:solidFill>
          <a:latin typeface="Arial" charset="0"/>
          <a:cs typeface="Arial" charset="0"/>
        </a:defRPr>
      </a:lvl2pPr>
      <a:lvl3pPr algn="l" rtl="0" eaLnBrk="0" fontAlgn="base" hangingPunct="0">
        <a:lnSpc>
          <a:spcPts val="3000"/>
        </a:lnSpc>
        <a:spcBef>
          <a:spcPct val="0"/>
        </a:spcBef>
        <a:spcAft>
          <a:spcPct val="0"/>
        </a:spcAft>
        <a:defRPr sz="3000" b="1">
          <a:solidFill>
            <a:schemeClr val="accent1"/>
          </a:solidFill>
          <a:latin typeface="Arial" charset="0"/>
          <a:cs typeface="Arial" charset="0"/>
        </a:defRPr>
      </a:lvl3pPr>
      <a:lvl4pPr algn="l" rtl="0" eaLnBrk="0" fontAlgn="base" hangingPunct="0">
        <a:lnSpc>
          <a:spcPts val="3000"/>
        </a:lnSpc>
        <a:spcBef>
          <a:spcPct val="0"/>
        </a:spcBef>
        <a:spcAft>
          <a:spcPct val="0"/>
        </a:spcAft>
        <a:defRPr sz="3000" b="1">
          <a:solidFill>
            <a:schemeClr val="accent1"/>
          </a:solidFill>
          <a:latin typeface="Arial" charset="0"/>
          <a:cs typeface="Arial" charset="0"/>
        </a:defRPr>
      </a:lvl4pPr>
      <a:lvl5pPr algn="l" rtl="0" eaLnBrk="0" fontAlgn="base" hangingPunct="0">
        <a:lnSpc>
          <a:spcPts val="3000"/>
        </a:lnSpc>
        <a:spcBef>
          <a:spcPct val="0"/>
        </a:spcBef>
        <a:spcAft>
          <a:spcPct val="0"/>
        </a:spcAft>
        <a:defRPr sz="3000" b="1">
          <a:solidFill>
            <a:schemeClr val="accent1"/>
          </a:solidFill>
          <a:latin typeface="Arial" charset="0"/>
          <a:cs typeface="Arial" charset="0"/>
        </a:defRPr>
      </a:lvl5pPr>
      <a:lvl6pPr marL="457200" algn="ctr" rtl="0" fontAlgn="base">
        <a:spcBef>
          <a:spcPct val="0"/>
        </a:spcBef>
        <a:spcAft>
          <a:spcPct val="0"/>
        </a:spcAft>
        <a:defRPr sz="3000">
          <a:solidFill>
            <a:schemeClr val="accent1"/>
          </a:solidFill>
          <a:latin typeface="Rockwell" pitchFamily="18" charset="0"/>
        </a:defRPr>
      </a:lvl6pPr>
      <a:lvl7pPr marL="914400" algn="ctr" rtl="0" fontAlgn="base">
        <a:spcBef>
          <a:spcPct val="0"/>
        </a:spcBef>
        <a:spcAft>
          <a:spcPct val="0"/>
        </a:spcAft>
        <a:defRPr sz="3000">
          <a:solidFill>
            <a:schemeClr val="accent1"/>
          </a:solidFill>
          <a:latin typeface="Rockwell" pitchFamily="18" charset="0"/>
        </a:defRPr>
      </a:lvl7pPr>
      <a:lvl8pPr marL="1371600" algn="ctr" rtl="0" fontAlgn="base">
        <a:spcBef>
          <a:spcPct val="0"/>
        </a:spcBef>
        <a:spcAft>
          <a:spcPct val="0"/>
        </a:spcAft>
        <a:defRPr sz="3000">
          <a:solidFill>
            <a:schemeClr val="accent1"/>
          </a:solidFill>
          <a:latin typeface="Rockwell" pitchFamily="18" charset="0"/>
        </a:defRPr>
      </a:lvl8pPr>
      <a:lvl9pPr marL="1828800" algn="ctr" rtl="0" fontAlgn="base">
        <a:spcBef>
          <a:spcPct val="0"/>
        </a:spcBef>
        <a:spcAft>
          <a:spcPct val="0"/>
        </a:spcAft>
        <a:defRPr sz="3000">
          <a:solidFill>
            <a:schemeClr val="accent1"/>
          </a:solidFill>
          <a:latin typeface="Rockwell" pitchFamily="18" charset="0"/>
        </a:defRPr>
      </a:lvl9pPr>
    </p:titleStyle>
    <p:bodyStyle>
      <a:lvl1pPr marL="174625" indent="-174625" algn="l" rtl="0" eaLnBrk="0" fontAlgn="base" hangingPunct="0">
        <a:spcBef>
          <a:spcPct val="20000"/>
        </a:spcBef>
        <a:spcAft>
          <a:spcPct val="0"/>
        </a:spcAft>
        <a:buFont typeface="Arial Rounded MT Bold" pitchFamily="34" charset="0"/>
        <a:buChar char="›"/>
        <a:defRPr kern="1200">
          <a:solidFill>
            <a:srgbClr val="5F5F5F"/>
          </a:solidFill>
          <a:latin typeface="Arial" pitchFamily="34" charset="0"/>
          <a:ea typeface="+mn-ea"/>
          <a:cs typeface="Arial" pitchFamily="34" charset="0"/>
        </a:defRPr>
      </a:lvl1pPr>
      <a:lvl2pPr marL="449263" indent="-95250" algn="l" rtl="0" eaLnBrk="0" fontAlgn="base" hangingPunct="0">
        <a:spcBef>
          <a:spcPct val="20000"/>
        </a:spcBef>
        <a:spcAft>
          <a:spcPct val="0"/>
        </a:spcAft>
        <a:buFont typeface="Arial Rounded MT Bold" pitchFamily="34" charset="0"/>
        <a:buChar char="›"/>
        <a:defRPr sz="1600" kern="1200">
          <a:solidFill>
            <a:srgbClr val="5F5F5F"/>
          </a:solidFill>
          <a:latin typeface="Arial" pitchFamily="34" charset="0"/>
          <a:ea typeface="+mn-ea"/>
          <a:cs typeface="Arial" pitchFamily="34" charset="0"/>
        </a:defRPr>
      </a:lvl2pPr>
      <a:lvl3pPr marL="715963" indent="-85725" algn="l" rtl="0" eaLnBrk="0" fontAlgn="base" hangingPunct="0">
        <a:spcBef>
          <a:spcPct val="20000"/>
        </a:spcBef>
        <a:spcAft>
          <a:spcPct val="0"/>
        </a:spcAft>
        <a:buFont typeface="Arial Rounded MT Bold" pitchFamily="34" charset="0"/>
        <a:buChar char="›"/>
        <a:defRPr sz="1400" kern="1200">
          <a:solidFill>
            <a:srgbClr val="5F5F5F"/>
          </a:solidFill>
          <a:latin typeface="Arial" pitchFamily="34" charset="0"/>
          <a:ea typeface="+mn-ea"/>
          <a:cs typeface="Arial" pitchFamily="34" charset="0"/>
        </a:defRPr>
      </a:lvl3pPr>
      <a:lvl4pPr marL="923925" indent="-87313" algn="l" rtl="0" eaLnBrk="0" fontAlgn="base" hangingPunct="0">
        <a:spcBef>
          <a:spcPct val="20000"/>
        </a:spcBef>
        <a:spcAft>
          <a:spcPct val="0"/>
        </a:spcAft>
        <a:buFont typeface="Arial Rounded MT Bold" pitchFamily="34" charset="0"/>
        <a:buChar char="›"/>
        <a:defRPr sz="1200" kern="1200">
          <a:solidFill>
            <a:schemeClr val="tx1"/>
          </a:solidFill>
          <a:latin typeface="Arial" pitchFamily="34" charset="0"/>
          <a:ea typeface="+mn-ea"/>
          <a:cs typeface="Arial" pitchFamily="34" charset="0"/>
        </a:defRPr>
      </a:lvl4pPr>
      <a:lvl5pPr marL="1079500" indent="-77788" algn="l" rtl="0" eaLnBrk="0" fontAlgn="base" hangingPunct="0">
        <a:spcBef>
          <a:spcPct val="20000"/>
        </a:spcBef>
        <a:spcAft>
          <a:spcPct val="0"/>
        </a:spcAft>
        <a:buFont typeface="Arial Rounded MT Bold" pitchFamily="34" charset="0"/>
        <a:buChar char="›"/>
        <a:defRPr sz="11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docs.oracle.com/javase/6/docs/api/index.html?java/util/package-summary.html" TargetMode="Externa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2" Type="http://schemas.openxmlformats.org/officeDocument/2006/relationships/hyperlink" Target="https://github.com/JavaAcademy/AdvancedJava/blob/master/collections/src/test/collection/CollectionTest.java" TargetMode="Externa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hyperlink" Target="https://github.com/JavaAcademy/AdvancedJava/blob/master/collections/src/test/set/PartyFilterTest.java" TargetMode="External"/><Relationship Id="rId2" Type="http://schemas.openxmlformats.org/officeDocument/2006/relationships/hyperlink" Target="https://github.com/JavaAcademy/AdvancedJava/blob/master/collections/src/com/softtek/java/academy/collections/service/PartyFilter.java" TargetMode="Externa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hyperlink" Target="https://github.com/JavaAcademy/AdvancedJava/blob/master/collections/src/test/list/OrganizationServiceTest.java" TargetMode="External"/><Relationship Id="rId2" Type="http://schemas.openxmlformats.org/officeDocument/2006/relationships/hyperlink" Target="https://github.com/JavaAcademy/AdvancedJava/blob/master/collections/src/com/softtek/java/academy/collections/service/OrganizationService.java" TargetMode="Externa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hyperlink" Target="https://github.com/JavaAcademy/AdvancedJava/blob/master/collections/src/test/map/PartyDictionaryTest.java" TargetMode="External"/><Relationship Id="rId2" Type="http://schemas.openxmlformats.org/officeDocument/2006/relationships/hyperlink" Target="https://github.com/JavaAcademy/AdvancedJava/blob/master/collections/src/com/softtek/java/academy/collections/service/PartyDictionary.java" TargetMode="Externa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hyperlink" Target="https://docs.oracle.com/javase/tutorial/collections/TOC.html" TargetMode="External"/><Relationship Id="rId2" Type="http://schemas.openxmlformats.org/officeDocument/2006/relationships/hyperlink" Target="http://www.amazon.es/Java-Generics-Collections-Maurice-Naftalin/dp/0596527756" TargetMode="External"/><Relationship Id="rId1" Type="http://schemas.openxmlformats.org/officeDocument/2006/relationships/slideLayout" Target="../slideLayouts/slideLayout13.xml"/><Relationship Id="rId4" Type="http://schemas.openxmlformats.org/officeDocument/2006/relationships/hyperlink" Target="http://www.amazon.es/Enterprise-Patterns-MDA-Archetype-Technology/dp/032111230X/ref=sr_1_2?s=foreign-books&amp;ie=UTF8&amp;qid=1437446918&amp;sr=1-2&amp;keywords=Enterprise+MDA"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Advanced</a:t>
            </a:r>
            <a:endParaRPr lang="es-MX" dirty="0"/>
          </a:p>
        </p:txBody>
      </p:sp>
      <p:sp>
        <p:nvSpPr>
          <p:cNvPr id="3" name="Text Placeholder 2"/>
          <p:cNvSpPr>
            <a:spLocks noGrp="1"/>
          </p:cNvSpPr>
          <p:nvPr>
            <p:ph type="body" sz="quarter" idx="11"/>
          </p:nvPr>
        </p:nvSpPr>
        <p:spPr/>
        <p:txBody>
          <a:bodyPr/>
          <a:lstStyle/>
          <a:p>
            <a:r>
              <a:rPr lang="en-US" dirty="0" smtClean="0"/>
              <a:t>Collections</a:t>
            </a:r>
            <a:endParaRPr lang="es-MX" dirty="0"/>
          </a:p>
        </p:txBody>
      </p:sp>
    </p:spTree>
    <p:extLst>
      <p:ext uri="{BB962C8B-B14F-4D97-AF65-F5344CB8AC3E}">
        <p14:creationId xmlns:p14="http://schemas.microsoft.com/office/powerpoint/2010/main" val="23982089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endParaRPr lang="en-US" dirty="0" smtClean="0"/>
          </a:p>
          <a:p>
            <a:pPr>
              <a:buNone/>
            </a:pPr>
            <a:r>
              <a:rPr lang="en-US" dirty="0" smtClean="0"/>
              <a:t> </a:t>
            </a:r>
            <a:endParaRPr lang="es-MX" dirty="0" smtClean="0"/>
          </a:p>
          <a:p>
            <a:pPr>
              <a:buNone/>
            </a:pPr>
            <a:r>
              <a:rPr lang="en-US" dirty="0" smtClean="0"/>
              <a:t> </a:t>
            </a:r>
            <a:endParaRPr lang="es-MX" dirty="0" smtClean="0"/>
          </a:p>
          <a:p>
            <a:endParaRPr lang="en-US" u="sng" dirty="0" smtClean="0">
              <a:hlinkClick r:id="rId2"/>
            </a:endParaRPr>
          </a:p>
          <a:p>
            <a:endParaRPr lang="en-US" u="sng" dirty="0" smtClean="0">
              <a:hlinkClick r:id="rId2"/>
            </a:endParaRPr>
          </a:p>
          <a:p>
            <a:endParaRPr lang="en-US" u="sng" dirty="0" smtClean="0">
              <a:hlinkClick r:id="rId2"/>
            </a:endParaRPr>
          </a:p>
          <a:p>
            <a:endParaRPr lang="en-US" u="sng" dirty="0" smtClean="0">
              <a:hlinkClick r:id="rId2"/>
            </a:endParaRPr>
          </a:p>
          <a:p>
            <a:endParaRPr lang="en-US" u="sng" dirty="0" smtClean="0">
              <a:hlinkClick r:id="rId2"/>
            </a:endParaRPr>
          </a:p>
          <a:p>
            <a:endParaRPr lang="en-US" u="sng" dirty="0" smtClean="0">
              <a:hlinkClick r:id="rId2"/>
            </a:endParaRPr>
          </a:p>
          <a:p>
            <a:endParaRPr lang="en-US" u="sng" dirty="0" smtClean="0">
              <a:hlinkClick r:id="rId2"/>
            </a:endParaRPr>
          </a:p>
          <a:p>
            <a:r>
              <a:rPr lang="en-US" u="sng" dirty="0" smtClean="0">
                <a:hlinkClick r:id="rId2"/>
              </a:rPr>
              <a:t>https://docs.oracle.com/javase/6/docs/api/index.html?java/util/package-summary.html</a:t>
            </a:r>
            <a:endParaRPr lang="es-MX" dirty="0" smtClean="0"/>
          </a:p>
          <a:p>
            <a:endParaRPr lang="es-MX" dirty="0"/>
          </a:p>
        </p:txBody>
      </p:sp>
      <p:sp>
        <p:nvSpPr>
          <p:cNvPr id="3" name="Title 2"/>
          <p:cNvSpPr>
            <a:spLocks noGrp="1"/>
          </p:cNvSpPr>
          <p:nvPr>
            <p:ph type="title"/>
          </p:nvPr>
        </p:nvSpPr>
        <p:spPr/>
        <p:txBody>
          <a:bodyPr/>
          <a:lstStyle/>
          <a:p>
            <a:r>
              <a:rPr lang="en-US" sz="2800" dirty="0" smtClean="0"/>
              <a:t>GENERAL CONCEPTS - COLLECTIONS BASIC CLASSES AND INTERFACES</a:t>
            </a:r>
            <a:endParaRPr lang="es-MX" sz="2800" dirty="0"/>
          </a:p>
        </p:txBody>
      </p:sp>
      <p:sp>
        <p:nvSpPr>
          <p:cNvPr id="4" name="Slide Number Placeholder 3"/>
          <p:cNvSpPr>
            <a:spLocks noGrp="1"/>
          </p:cNvSpPr>
          <p:nvPr>
            <p:ph type="sldNum" sz="quarter" idx="4"/>
          </p:nvPr>
        </p:nvSpPr>
        <p:spPr/>
        <p:txBody>
          <a:bodyPr/>
          <a:lstStyle/>
          <a:p>
            <a:pPr>
              <a:defRPr/>
            </a:pPr>
            <a:fld id="{4AD834FB-D050-4DAD-A587-98ECF1E1D3D9}" type="slidenum">
              <a:rPr lang="es-MX" smtClean="0"/>
              <a:pPr>
                <a:defRPr/>
              </a:pPr>
              <a:t>10</a:t>
            </a:fld>
            <a:endParaRPr lang="es-MX" dirty="0"/>
          </a:p>
        </p:txBody>
      </p:sp>
      <p:pic>
        <p:nvPicPr>
          <p:cNvPr id="5" name="Picture 4"/>
          <p:cNvPicPr/>
          <p:nvPr/>
        </p:nvPicPr>
        <p:blipFill>
          <a:blip r:embed="rId3" cstate="print"/>
          <a:srcRect/>
          <a:stretch>
            <a:fillRect/>
          </a:stretch>
        </p:blipFill>
        <p:spPr bwMode="auto">
          <a:xfrm>
            <a:off x="827584" y="1628800"/>
            <a:ext cx="6624736" cy="2592288"/>
          </a:xfrm>
          <a:prstGeom prst="rect">
            <a:avLst/>
          </a:prstGeom>
          <a:noFill/>
          <a:ln w="9525">
            <a:solidFill>
              <a:schemeClr val="tx1"/>
            </a:solid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BUSINESS CONTEXT</a:t>
            </a:r>
            <a:endParaRPr lang="es-MX" dirty="0"/>
          </a:p>
        </p:txBody>
      </p:sp>
      <p:sp>
        <p:nvSpPr>
          <p:cNvPr id="3" name="Slide Number Placeholder 2"/>
          <p:cNvSpPr>
            <a:spLocks noGrp="1"/>
          </p:cNvSpPr>
          <p:nvPr>
            <p:ph type="sldNum" sz="quarter" idx="4"/>
          </p:nvPr>
        </p:nvSpPr>
        <p:spPr>
          <a:prstGeom prst="rect">
            <a:avLst/>
          </a:prstGeom>
        </p:spPr>
        <p:txBody>
          <a:bodyPr/>
          <a:lstStyle/>
          <a:p>
            <a:pPr>
              <a:defRPr/>
            </a:pPr>
            <a:fld id="{4AD834FB-D050-4DAD-A587-98ECF1E1D3D9}" type="slidenum">
              <a:rPr lang="es-MX" smtClean="0"/>
              <a:pPr>
                <a:defRPr/>
              </a:pPr>
              <a:t>11</a:t>
            </a:fld>
            <a:endParaRPr lang="es-MX" dirty="0"/>
          </a:p>
        </p:txBody>
      </p:sp>
    </p:spTree>
    <p:extLst>
      <p:ext uri="{BB962C8B-B14F-4D97-AF65-F5344CB8AC3E}">
        <p14:creationId xmlns:p14="http://schemas.microsoft.com/office/powerpoint/2010/main" val="412693260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pPr algn="just"/>
            <a:r>
              <a:rPr lang="en-US" dirty="0" smtClean="0"/>
              <a:t>The Party pattern describes how to represent essential information about people and organizations. We use Party as a general term for a person or an organization such as a business.</a:t>
            </a:r>
            <a:endParaRPr lang="es-MX" dirty="0" smtClean="0"/>
          </a:p>
          <a:p>
            <a:pPr algn="just"/>
            <a:r>
              <a:rPr lang="en-US" dirty="0" smtClean="0"/>
              <a:t>Almost every business is concerned to some degree with maintaining information about parties and about the roles that these parties play in various relationships with them. This concern is as old as business itself. Even in very early business activities based around barter, transactions were predicated on trust, and that was based on having some knowledge, whether formally represented or not, of your trading partners.</a:t>
            </a:r>
            <a:endParaRPr lang="es-MX" dirty="0" smtClean="0"/>
          </a:p>
          <a:p>
            <a:endParaRPr lang="es-MX" dirty="0"/>
          </a:p>
        </p:txBody>
      </p:sp>
      <p:sp>
        <p:nvSpPr>
          <p:cNvPr id="3" name="Title 2"/>
          <p:cNvSpPr>
            <a:spLocks noGrp="1"/>
          </p:cNvSpPr>
          <p:nvPr>
            <p:ph type="title"/>
          </p:nvPr>
        </p:nvSpPr>
        <p:spPr/>
        <p:txBody>
          <a:bodyPr/>
          <a:lstStyle/>
          <a:p>
            <a:r>
              <a:rPr lang="en-US" dirty="0" smtClean="0"/>
              <a:t>BUSINESS CONTEXT</a:t>
            </a:r>
            <a:endParaRPr lang="es-MX" dirty="0"/>
          </a:p>
        </p:txBody>
      </p:sp>
      <p:sp>
        <p:nvSpPr>
          <p:cNvPr id="4" name="Slide Number Placeholder 3"/>
          <p:cNvSpPr>
            <a:spLocks noGrp="1"/>
          </p:cNvSpPr>
          <p:nvPr>
            <p:ph type="sldNum" sz="quarter" idx="4"/>
          </p:nvPr>
        </p:nvSpPr>
        <p:spPr/>
        <p:txBody>
          <a:bodyPr/>
          <a:lstStyle/>
          <a:p>
            <a:pPr>
              <a:defRPr/>
            </a:pPr>
            <a:fld id="{4AD834FB-D050-4DAD-A587-98ECF1E1D3D9}" type="slidenum">
              <a:rPr lang="es-MX" smtClean="0"/>
              <a:pPr>
                <a:defRPr/>
              </a:pPr>
              <a:t>12</a:t>
            </a:fld>
            <a:endParaRPr lang="es-MX"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BUSINESS CONTEXT</a:t>
            </a:r>
            <a:endParaRPr lang="es-MX" dirty="0"/>
          </a:p>
        </p:txBody>
      </p:sp>
      <p:sp>
        <p:nvSpPr>
          <p:cNvPr id="4" name="Slide Number Placeholder 3"/>
          <p:cNvSpPr>
            <a:spLocks noGrp="1"/>
          </p:cNvSpPr>
          <p:nvPr>
            <p:ph type="sldNum" sz="quarter" idx="4"/>
          </p:nvPr>
        </p:nvSpPr>
        <p:spPr/>
        <p:txBody>
          <a:bodyPr/>
          <a:lstStyle/>
          <a:p>
            <a:pPr>
              <a:defRPr/>
            </a:pPr>
            <a:fld id="{4AD834FB-D050-4DAD-A587-98ECF1E1D3D9}" type="slidenum">
              <a:rPr lang="es-MX" smtClean="0"/>
              <a:pPr>
                <a:defRPr/>
              </a:pPr>
              <a:t>13</a:t>
            </a:fld>
            <a:endParaRPr lang="es-MX" dirty="0"/>
          </a:p>
        </p:txBody>
      </p:sp>
      <p:pic>
        <p:nvPicPr>
          <p:cNvPr id="5" name="Content Placeholder 4"/>
          <p:cNvPicPr>
            <a:picLocks noGrp="1"/>
          </p:cNvPicPr>
          <p:nvPr>
            <p:ph sz="quarter" idx="10"/>
          </p:nvPr>
        </p:nvPicPr>
        <p:blipFill>
          <a:blip r:embed="rId2" cstate="print"/>
          <a:srcRect/>
          <a:stretch>
            <a:fillRect/>
          </a:stretch>
        </p:blipFill>
        <p:spPr bwMode="auto">
          <a:xfrm>
            <a:off x="755576" y="1700808"/>
            <a:ext cx="7124700" cy="3400425"/>
          </a:xfrm>
          <a:prstGeom prst="rect">
            <a:avLst/>
          </a:prstGeom>
          <a:noFill/>
          <a:ln w="9525">
            <a:solidFill>
              <a:schemeClr val="tx1"/>
            </a:solid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BUSINESS CONTEXT</a:t>
            </a:r>
            <a:endParaRPr lang="es-MX" dirty="0"/>
          </a:p>
        </p:txBody>
      </p:sp>
      <p:sp>
        <p:nvSpPr>
          <p:cNvPr id="4" name="Slide Number Placeholder 3"/>
          <p:cNvSpPr>
            <a:spLocks noGrp="1"/>
          </p:cNvSpPr>
          <p:nvPr>
            <p:ph type="sldNum" sz="quarter" idx="4"/>
          </p:nvPr>
        </p:nvSpPr>
        <p:spPr/>
        <p:txBody>
          <a:bodyPr/>
          <a:lstStyle/>
          <a:p>
            <a:pPr>
              <a:defRPr/>
            </a:pPr>
            <a:fld id="{4AD834FB-D050-4DAD-A587-98ECF1E1D3D9}" type="slidenum">
              <a:rPr lang="es-MX" smtClean="0"/>
              <a:pPr>
                <a:defRPr/>
              </a:pPr>
              <a:t>14</a:t>
            </a:fld>
            <a:endParaRPr lang="es-MX" dirty="0"/>
          </a:p>
        </p:txBody>
      </p:sp>
      <p:pic>
        <p:nvPicPr>
          <p:cNvPr id="1026" name="Picture 2"/>
          <p:cNvPicPr>
            <a:picLocks noGrp="1" noChangeAspect="1" noChangeArrowheads="1"/>
          </p:cNvPicPr>
          <p:nvPr>
            <p:ph sz="quarter" idx="10"/>
          </p:nvPr>
        </p:nvPicPr>
        <p:blipFill>
          <a:blip r:embed="rId2" cstate="print"/>
          <a:srcRect/>
          <a:stretch>
            <a:fillRect/>
          </a:stretch>
        </p:blipFill>
        <p:spPr bwMode="auto">
          <a:xfrm>
            <a:off x="683568" y="1916832"/>
            <a:ext cx="7573516" cy="3024336"/>
          </a:xfrm>
          <a:prstGeom prst="rect">
            <a:avLst/>
          </a:prstGeom>
          <a:noFill/>
          <a:ln w="9525">
            <a:solidFill>
              <a:schemeClr val="tx1"/>
            </a:solid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WORKING WITH THE CORE CONCEPTS</a:t>
            </a:r>
            <a:endParaRPr lang="es-MX" dirty="0"/>
          </a:p>
        </p:txBody>
      </p:sp>
      <p:sp>
        <p:nvSpPr>
          <p:cNvPr id="3" name="Slide Number Placeholder 2"/>
          <p:cNvSpPr>
            <a:spLocks noGrp="1"/>
          </p:cNvSpPr>
          <p:nvPr>
            <p:ph type="sldNum" sz="quarter" idx="4"/>
          </p:nvPr>
        </p:nvSpPr>
        <p:spPr>
          <a:prstGeom prst="rect">
            <a:avLst/>
          </a:prstGeom>
        </p:spPr>
        <p:txBody>
          <a:bodyPr/>
          <a:lstStyle/>
          <a:p>
            <a:pPr>
              <a:defRPr/>
            </a:pPr>
            <a:fld id="{4AD834FB-D050-4DAD-A587-98ECF1E1D3D9}" type="slidenum">
              <a:rPr lang="es-MX" smtClean="0"/>
              <a:pPr>
                <a:defRPr/>
              </a:pPr>
              <a:t>15</a:t>
            </a:fld>
            <a:endParaRPr lang="es-MX" dirty="0"/>
          </a:p>
        </p:txBody>
      </p:sp>
    </p:spTree>
    <p:extLst>
      <p:ext uri="{BB962C8B-B14F-4D97-AF65-F5344CB8AC3E}">
        <p14:creationId xmlns:p14="http://schemas.microsoft.com/office/powerpoint/2010/main" val="412693260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pPr algn="just"/>
            <a:r>
              <a:rPr lang="en-US" dirty="0" smtClean="0"/>
              <a:t>Collection</a:t>
            </a:r>
            <a:endParaRPr lang="es-MX" dirty="0" smtClean="0"/>
          </a:p>
          <a:p>
            <a:pPr algn="just"/>
            <a:r>
              <a:rPr lang="en-US" dirty="0" smtClean="0"/>
              <a:t>A collection represents a group of objects known as its elements. The Collection interface is used to pass around collections of objects where maximum generality is desired. For example, by convention all general-purpose collection implementations have a constructor that takes a Collection argument. This constructor, known as a conversion constructor, initializes the new collection to contain all of the elements in the specified collection, whatever the given collection's sub interface or implementation type. In other words, it allows you to convert the collection's type.</a:t>
            </a:r>
          </a:p>
          <a:p>
            <a:pPr algn="just"/>
            <a:r>
              <a:rPr lang="en-US" dirty="0" smtClean="0"/>
              <a:t>SRC</a:t>
            </a:r>
          </a:p>
          <a:p>
            <a:pPr algn="just"/>
            <a:r>
              <a:rPr lang="en-US" dirty="0" smtClean="0">
                <a:hlinkClick r:id="rId2"/>
              </a:rPr>
              <a:t>CollectionTest.java</a:t>
            </a:r>
            <a:endParaRPr lang="en-US" dirty="0" smtClean="0"/>
          </a:p>
          <a:p>
            <a:pPr algn="just"/>
            <a:r>
              <a:rPr lang="en-US" dirty="0" smtClean="0"/>
              <a:t>Scope:</a:t>
            </a:r>
          </a:p>
          <a:p>
            <a:pPr algn="just"/>
            <a:r>
              <a:rPr lang="en-US" dirty="0" smtClean="0"/>
              <a:t>Bulk operations and Ordering</a:t>
            </a:r>
            <a:endParaRPr lang="es-MX" dirty="0" smtClean="0"/>
          </a:p>
          <a:p>
            <a:endParaRPr lang="es-MX" dirty="0"/>
          </a:p>
        </p:txBody>
      </p:sp>
      <p:sp>
        <p:nvSpPr>
          <p:cNvPr id="3" name="Title 2"/>
          <p:cNvSpPr>
            <a:spLocks noGrp="1"/>
          </p:cNvSpPr>
          <p:nvPr>
            <p:ph type="title"/>
          </p:nvPr>
        </p:nvSpPr>
        <p:spPr/>
        <p:txBody>
          <a:bodyPr/>
          <a:lstStyle/>
          <a:p>
            <a:r>
              <a:rPr lang="en-US" dirty="0" smtClean="0"/>
              <a:t>WORKING WITH THE CORE CONCEPTS</a:t>
            </a:r>
            <a:endParaRPr lang="es-MX" dirty="0"/>
          </a:p>
        </p:txBody>
      </p:sp>
      <p:sp>
        <p:nvSpPr>
          <p:cNvPr id="4" name="Slide Number Placeholder 3"/>
          <p:cNvSpPr>
            <a:spLocks noGrp="1"/>
          </p:cNvSpPr>
          <p:nvPr>
            <p:ph type="sldNum" sz="quarter" idx="4"/>
          </p:nvPr>
        </p:nvSpPr>
        <p:spPr/>
        <p:txBody>
          <a:bodyPr/>
          <a:lstStyle/>
          <a:p>
            <a:pPr>
              <a:defRPr/>
            </a:pPr>
            <a:fld id="{4AD834FB-D050-4DAD-A587-98ECF1E1D3D9}" type="slidenum">
              <a:rPr lang="es-MX" smtClean="0"/>
              <a:pPr>
                <a:defRPr/>
              </a:pPr>
              <a:t>16</a:t>
            </a:fld>
            <a:endParaRPr lang="es-MX"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pPr algn="just"/>
            <a:r>
              <a:rPr lang="en-US" dirty="0" smtClean="0"/>
              <a:t>Set</a:t>
            </a:r>
            <a:endParaRPr lang="es-MX" dirty="0" smtClean="0"/>
          </a:p>
          <a:p>
            <a:pPr algn="just"/>
            <a:r>
              <a:rPr lang="en-US" dirty="0" smtClean="0"/>
              <a:t>A Set is a collection that cannot contain duplicate elements. It models the mathematical set abstraction. The Set interface contains only methods inherited from Collection and adds the restriction that duplicate elements are prohibited. Set also adds a stronger contract on the behavior of the equals and </a:t>
            </a:r>
            <a:r>
              <a:rPr lang="en-US" dirty="0" err="1" smtClean="0"/>
              <a:t>hashCode</a:t>
            </a:r>
            <a:r>
              <a:rPr lang="en-US" dirty="0" smtClean="0"/>
              <a:t> operations, allowing Set instances to be compared meaningfully even if their implementation types differ. Two Set instances are equal if they contain the same elements.</a:t>
            </a:r>
            <a:endParaRPr lang="es-MX" dirty="0" smtClean="0"/>
          </a:p>
          <a:p>
            <a:pPr algn="just"/>
            <a:r>
              <a:rPr lang="en-US" dirty="0" smtClean="0"/>
              <a:t>SRC</a:t>
            </a:r>
          </a:p>
          <a:p>
            <a:pPr algn="just"/>
            <a:r>
              <a:rPr lang="en-US" dirty="0" smtClean="0">
                <a:hlinkClick r:id="rId2"/>
              </a:rPr>
              <a:t>PartyFilter.java</a:t>
            </a:r>
            <a:endParaRPr lang="en-US" dirty="0" smtClean="0"/>
          </a:p>
          <a:p>
            <a:pPr algn="just"/>
            <a:r>
              <a:rPr lang="en-US" dirty="0" smtClean="0">
                <a:hlinkClick r:id="rId3"/>
              </a:rPr>
              <a:t>PartyFilterTest.java</a:t>
            </a:r>
            <a:endParaRPr lang="en-US" dirty="0" smtClean="0"/>
          </a:p>
          <a:p>
            <a:pPr algn="just"/>
            <a:r>
              <a:rPr lang="en-US" dirty="0" smtClean="0"/>
              <a:t>Scope:</a:t>
            </a:r>
          </a:p>
          <a:p>
            <a:pPr algn="just"/>
            <a:r>
              <a:rPr lang="en-US" dirty="0" smtClean="0"/>
              <a:t>Filter, eliminate and detect organization duplicates</a:t>
            </a:r>
            <a:endParaRPr lang="es-MX" dirty="0" smtClean="0"/>
          </a:p>
          <a:p>
            <a:endParaRPr lang="es-MX" dirty="0"/>
          </a:p>
        </p:txBody>
      </p:sp>
      <p:sp>
        <p:nvSpPr>
          <p:cNvPr id="3" name="Title 2"/>
          <p:cNvSpPr>
            <a:spLocks noGrp="1"/>
          </p:cNvSpPr>
          <p:nvPr>
            <p:ph type="title"/>
          </p:nvPr>
        </p:nvSpPr>
        <p:spPr/>
        <p:txBody>
          <a:bodyPr/>
          <a:lstStyle/>
          <a:p>
            <a:r>
              <a:rPr lang="en-US" dirty="0" smtClean="0"/>
              <a:t>WORKING WITH THE CORE CONCEPTS</a:t>
            </a:r>
            <a:endParaRPr lang="es-MX" dirty="0"/>
          </a:p>
        </p:txBody>
      </p:sp>
      <p:sp>
        <p:nvSpPr>
          <p:cNvPr id="4" name="Slide Number Placeholder 3"/>
          <p:cNvSpPr>
            <a:spLocks noGrp="1"/>
          </p:cNvSpPr>
          <p:nvPr>
            <p:ph type="sldNum" sz="quarter" idx="4"/>
          </p:nvPr>
        </p:nvSpPr>
        <p:spPr/>
        <p:txBody>
          <a:bodyPr/>
          <a:lstStyle/>
          <a:p>
            <a:pPr>
              <a:defRPr/>
            </a:pPr>
            <a:fld id="{4AD834FB-D050-4DAD-A587-98ECF1E1D3D9}" type="slidenum">
              <a:rPr lang="es-MX" smtClean="0"/>
              <a:pPr>
                <a:defRPr/>
              </a:pPr>
              <a:t>17</a:t>
            </a:fld>
            <a:endParaRPr lang="es-MX"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smtClean="0"/>
              <a:t>List</a:t>
            </a:r>
            <a:endParaRPr lang="es-MX" dirty="0" smtClean="0"/>
          </a:p>
          <a:p>
            <a:pPr algn="just"/>
            <a:r>
              <a:rPr lang="en-US" dirty="0" smtClean="0"/>
              <a:t>A List is an ordered collection (sometimes called a sequence). Lists may contain duplicate elements. In addition to the operations inherited from Collection, the List interface includes operations for the following:</a:t>
            </a:r>
            <a:endParaRPr lang="es-MX" dirty="0" smtClean="0"/>
          </a:p>
          <a:p>
            <a:pPr lvl="1" algn="just"/>
            <a:r>
              <a:rPr lang="en-US" dirty="0" smtClean="0"/>
              <a:t>Positional Access: Manipulates elements based on their numerical position in the list. This includes methods such as get, set, add, </a:t>
            </a:r>
            <a:r>
              <a:rPr lang="en-US" dirty="0" err="1" smtClean="0"/>
              <a:t>addAll</a:t>
            </a:r>
            <a:r>
              <a:rPr lang="en-US" dirty="0" smtClean="0"/>
              <a:t>, and remove.</a:t>
            </a:r>
            <a:endParaRPr lang="es-MX" dirty="0" smtClean="0"/>
          </a:p>
          <a:p>
            <a:pPr lvl="1" algn="just"/>
            <a:r>
              <a:rPr lang="en-US" dirty="0" smtClean="0"/>
              <a:t>Search: Searches for a specified object in the list and returns its numerical position. Search methods include </a:t>
            </a:r>
            <a:r>
              <a:rPr lang="en-US" dirty="0" err="1" smtClean="0"/>
              <a:t>indexOf</a:t>
            </a:r>
            <a:r>
              <a:rPr lang="en-US" dirty="0" smtClean="0"/>
              <a:t> and </a:t>
            </a:r>
            <a:r>
              <a:rPr lang="en-US" dirty="0" err="1" smtClean="0"/>
              <a:t>lastIndexOf</a:t>
            </a:r>
            <a:r>
              <a:rPr lang="en-US" dirty="0" smtClean="0"/>
              <a:t>.</a:t>
            </a:r>
            <a:endParaRPr lang="es-MX" dirty="0" smtClean="0"/>
          </a:p>
          <a:p>
            <a:pPr lvl="1" algn="just"/>
            <a:r>
              <a:rPr lang="en-US" dirty="0" smtClean="0"/>
              <a:t>Iteration: Extends </a:t>
            </a:r>
            <a:r>
              <a:rPr lang="en-US" dirty="0" err="1" smtClean="0"/>
              <a:t>Iterator</a:t>
            </a:r>
            <a:r>
              <a:rPr lang="en-US" dirty="0" smtClean="0"/>
              <a:t> semantics to take advantage of the list's sequential nature. The list </a:t>
            </a:r>
            <a:r>
              <a:rPr lang="en-US" dirty="0" err="1" smtClean="0"/>
              <a:t>Iterator</a:t>
            </a:r>
            <a:r>
              <a:rPr lang="en-US" dirty="0" smtClean="0"/>
              <a:t> methods provide this behavior.</a:t>
            </a:r>
            <a:endParaRPr lang="es-MX" dirty="0" smtClean="0"/>
          </a:p>
          <a:p>
            <a:pPr lvl="1" algn="just"/>
            <a:r>
              <a:rPr lang="en-US" dirty="0" smtClean="0"/>
              <a:t>Range-view: The sub list method performs arbitrary range operations on the list.</a:t>
            </a:r>
          </a:p>
          <a:p>
            <a:pPr algn="just"/>
            <a:r>
              <a:rPr lang="en-US" sz="1600" dirty="0" smtClean="0"/>
              <a:t>SRC</a:t>
            </a:r>
          </a:p>
          <a:p>
            <a:pPr algn="just"/>
            <a:r>
              <a:rPr lang="en-US" sz="1600" dirty="0" smtClean="0">
                <a:hlinkClick r:id="rId2"/>
              </a:rPr>
              <a:t>OrganizationService.java</a:t>
            </a:r>
            <a:endParaRPr lang="en-US" sz="1600" dirty="0" smtClean="0"/>
          </a:p>
          <a:p>
            <a:pPr algn="just"/>
            <a:r>
              <a:rPr lang="en-US" sz="1600" dirty="0" smtClean="0">
                <a:hlinkClick r:id="rId3"/>
              </a:rPr>
              <a:t>OrganizationServiceTest.java</a:t>
            </a:r>
            <a:endParaRPr lang="en-US" sz="1600" dirty="0" smtClean="0"/>
          </a:p>
          <a:p>
            <a:pPr algn="just"/>
            <a:r>
              <a:rPr lang="en-US" sz="1600" dirty="0" smtClean="0"/>
              <a:t>Scope:</a:t>
            </a:r>
          </a:p>
          <a:p>
            <a:pPr algn="just"/>
            <a:r>
              <a:rPr lang="en-US" sz="1600" dirty="0" smtClean="0"/>
              <a:t>Service that handles adding and removing organizations</a:t>
            </a:r>
            <a:endParaRPr lang="es-MX" sz="1600" dirty="0" smtClean="0"/>
          </a:p>
          <a:p>
            <a:pPr lvl="1" algn="just"/>
            <a:endParaRPr lang="es-MX" dirty="0" smtClean="0"/>
          </a:p>
          <a:p>
            <a:endParaRPr lang="es-MX" dirty="0"/>
          </a:p>
        </p:txBody>
      </p:sp>
      <p:sp>
        <p:nvSpPr>
          <p:cNvPr id="3" name="Title 2"/>
          <p:cNvSpPr>
            <a:spLocks noGrp="1"/>
          </p:cNvSpPr>
          <p:nvPr>
            <p:ph type="title"/>
          </p:nvPr>
        </p:nvSpPr>
        <p:spPr/>
        <p:txBody>
          <a:bodyPr/>
          <a:lstStyle/>
          <a:p>
            <a:r>
              <a:rPr lang="en-US" dirty="0" smtClean="0"/>
              <a:t>WORKING WITH THE CORE CONCEPTS</a:t>
            </a:r>
            <a:endParaRPr lang="es-MX" dirty="0"/>
          </a:p>
        </p:txBody>
      </p:sp>
      <p:sp>
        <p:nvSpPr>
          <p:cNvPr id="4" name="Slide Number Placeholder 3"/>
          <p:cNvSpPr>
            <a:spLocks noGrp="1"/>
          </p:cNvSpPr>
          <p:nvPr>
            <p:ph type="sldNum" sz="quarter" idx="4"/>
          </p:nvPr>
        </p:nvSpPr>
        <p:spPr/>
        <p:txBody>
          <a:bodyPr/>
          <a:lstStyle/>
          <a:p>
            <a:pPr>
              <a:defRPr/>
            </a:pPr>
            <a:fld id="{4AD834FB-D050-4DAD-A587-98ECF1E1D3D9}" type="slidenum">
              <a:rPr lang="es-MX" smtClean="0"/>
              <a:pPr>
                <a:defRPr/>
              </a:pPr>
              <a:t>18</a:t>
            </a:fld>
            <a:endParaRPr lang="es-MX"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smtClean="0"/>
              <a:t>Map</a:t>
            </a:r>
            <a:endParaRPr lang="es-MX" dirty="0" smtClean="0"/>
          </a:p>
          <a:p>
            <a:r>
              <a:rPr lang="en-US" dirty="0" smtClean="0"/>
              <a:t>A Map is an object that maps keys to values. A map cannot contain duplicate keys: Each key can map to at most one value. It models the mathematical function abstraction. The Map interface includes methods for basic operations (such as put, get, remove, </a:t>
            </a:r>
            <a:r>
              <a:rPr lang="en-US" dirty="0" err="1" smtClean="0"/>
              <a:t>containsKey</a:t>
            </a:r>
            <a:r>
              <a:rPr lang="en-US" dirty="0" smtClean="0"/>
              <a:t>, </a:t>
            </a:r>
            <a:r>
              <a:rPr lang="en-US" dirty="0" err="1" smtClean="0"/>
              <a:t>containsValue</a:t>
            </a:r>
            <a:r>
              <a:rPr lang="en-US" dirty="0" smtClean="0"/>
              <a:t>, size, and empty), bulk operations (such as </a:t>
            </a:r>
            <a:r>
              <a:rPr lang="en-US" dirty="0" err="1" smtClean="0"/>
              <a:t>putAll</a:t>
            </a:r>
            <a:r>
              <a:rPr lang="en-US" dirty="0" smtClean="0"/>
              <a:t> and clear), and collection views (such as </a:t>
            </a:r>
            <a:r>
              <a:rPr lang="en-US" dirty="0" err="1" smtClean="0"/>
              <a:t>keySet</a:t>
            </a:r>
            <a:r>
              <a:rPr lang="en-US" dirty="0" smtClean="0"/>
              <a:t>, </a:t>
            </a:r>
            <a:r>
              <a:rPr lang="en-US" dirty="0" err="1" smtClean="0"/>
              <a:t>entrySet</a:t>
            </a:r>
            <a:r>
              <a:rPr lang="en-US" dirty="0" smtClean="0"/>
              <a:t>, and values). </a:t>
            </a:r>
          </a:p>
          <a:p>
            <a:pPr algn="just"/>
            <a:r>
              <a:rPr lang="en-US" dirty="0" smtClean="0"/>
              <a:t>SRC</a:t>
            </a:r>
          </a:p>
          <a:p>
            <a:pPr algn="just"/>
            <a:r>
              <a:rPr lang="en-US" dirty="0" smtClean="0">
                <a:hlinkClick r:id="rId2"/>
              </a:rPr>
              <a:t>PartyDictionary.java</a:t>
            </a:r>
            <a:endParaRPr lang="en-US" dirty="0" smtClean="0"/>
          </a:p>
          <a:p>
            <a:pPr algn="just"/>
            <a:r>
              <a:rPr lang="en-US" dirty="0" smtClean="0">
                <a:hlinkClick r:id="rId3"/>
              </a:rPr>
              <a:t>PartyDictionaryTest.java</a:t>
            </a:r>
            <a:endParaRPr lang="en-US" dirty="0" smtClean="0"/>
          </a:p>
          <a:p>
            <a:pPr algn="just"/>
            <a:r>
              <a:rPr lang="en-US" dirty="0" smtClean="0"/>
              <a:t>Scope:</a:t>
            </a:r>
          </a:p>
          <a:p>
            <a:r>
              <a:rPr lang="en-US" dirty="0" smtClean="0"/>
              <a:t>Person or Organization dictionary</a:t>
            </a:r>
            <a:endParaRPr lang="es-MX" dirty="0" smtClean="0"/>
          </a:p>
          <a:p>
            <a:endParaRPr lang="es-MX" dirty="0"/>
          </a:p>
        </p:txBody>
      </p:sp>
      <p:sp>
        <p:nvSpPr>
          <p:cNvPr id="3" name="Title 2"/>
          <p:cNvSpPr>
            <a:spLocks noGrp="1"/>
          </p:cNvSpPr>
          <p:nvPr>
            <p:ph type="title"/>
          </p:nvPr>
        </p:nvSpPr>
        <p:spPr/>
        <p:txBody>
          <a:bodyPr/>
          <a:lstStyle/>
          <a:p>
            <a:r>
              <a:rPr lang="en-US" dirty="0" smtClean="0"/>
              <a:t>WORKING WITH THE CORE CONCEPTS</a:t>
            </a:r>
            <a:endParaRPr lang="es-MX" dirty="0"/>
          </a:p>
        </p:txBody>
      </p:sp>
      <p:sp>
        <p:nvSpPr>
          <p:cNvPr id="4" name="Slide Number Placeholder 3"/>
          <p:cNvSpPr>
            <a:spLocks noGrp="1"/>
          </p:cNvSpPr>
          <p:nvPr>
            <p:ph type="sldNum" sz="quarter" idx="4"/>
          </p:nvPr>
        </p:nvSpPr>
        <p:spPr/>
        <p:txBody>
          <a:bodyPr/>
          <a:lstStyle/>
          <a:p>
            <a:pPr>
              <a:defRPr/>
            </a:pPr>
            <a:fld id="{4AD834FB-D050-4DAD-A587-98ECF1E1D3D9}" type="slidenum">
              <a:rPr lang="es-MX" smtClean="0"/>
              <a:pPr>
                <a:defRPr/>
              </a:pPr>
              <a:t>19</a:t>
            </a:fld>
            <a:endParaRPr lang="es-MX"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AGENDA</a:t>
            </a:r>
            <a:endParaRPr lang="es-MX" dirty="0"/>
          </a:p>
        </p:txBody>
      </p:sp>
      <p:sp>
        <p:nvSpPr>
          <p:cNvPr id="3" name="Slide Number Placeholder 2"/>
          <p:cNvSpPr>
            <a:spLocks noGrp="1"/>
          </p:cNvSpPr>
          <p:nvPr>
            <p:ph type="sldNum" sz="quarter" idx="4"/>
          </p:nvPr>
        </p:nvSpPr>
        <p:spPr>
          <a:prstGeom prst="rect">
            <a:avLst/>
          </a:prstGeom>
        </p:spPr>
        <p:txBody>
          <a:bodyPr/>
          <a:lstStyle/>
          <a:p>
            <a:pPr>
              <a:defRPr/>
            </a:pPr>
            <a:fld id="{4AD834FB-D050-4DAD-A587-98ECF1E1D3D9}" type="slidenum">
              <a:rPr lang="es-MX" smtClean="0"/>
              <a:pPr>
                <a:defRPr/>
              </a:pPr>
              <a:t>2</a:t>
            </a:fld>
            <a:endParaRPr lang="es-MX" dirty="0"/>
          </a:p>
        </p:txBody>
      </p:sp>
    </p:spTree>
    <p:extLst>
      <p:ext uri="{BB962C8B-B14F-4D97-AF65-F5344CB8AC3E}">
        <p14:creationId xmlns:p14="http://schemas.microsoft.com/office/powerpoint/2010/main" val="323970658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pPr lvl="0"/>
            <a:r>
              <a:rPr lang="en-US" u="sng" dirty="0" smtClean="0">
                <a:hlinkClick r:id="rId2"/>
              </a:rPr>
              <a:t>http://www.amazon.es/Java-Generics-Collections-Maurice-Naftalin/dp/0596527756</a:t>
            </a:r>
            <a:endParaRPr lang="es-MX" dirty="0" smtClean="0"/>
          </a:p>
          <a:p>
            <a:pPr lvl="0"/>
            <a:r>
              <a:rPr lang="en-US" u="sng" dirty="0" smtClean="0">
                <a:hlinkClick r:id="rId3"/>
              </a:rPr>
              <a:t>https://docs.oracle.com/javase/tutorial/collections/TOC.html</a:t>
            </a:r>
            <a:endParaRPr lang="es-MX" dirty="0" smtClean="0"/>
          </a:p>
          <a:p>
            <a:pPr lvl="0"/>
            <a:r>
              <a:rPr lang="en-US" u="sng" dirty="0" smtClean="0">
                <a:hlinkClick r:id="rId4"/>
              </a:rPr>
              <a:t>http://www.amazon.es/Enterprise-Patterns-MDA-Archetype-Technology/dp/032111230X/ref=sr_1_2?s=foreign-books&amp;ie=UTF8&amp;qid=1437446918&amp;sr=1-2&amp;keywords=Enterprise+MDA</a:t>
            </a:r>
            <a:endParaRPr lang="es-MX" dirty="0" smtClean="0"/>
          </a:p>
          <a:p>
            <a:endParaRPr lang="es-MX" dirty="0"/>
          </a:p>
        </p:txBody>
      </p:sp>
      <p:sp>
        <p:nvSpPr>
          <p:cNvPr id="3" name="Title 2"/>
          <p:cNvSpPr>
            <a:spLocks noGrp="1"/>
          </p:cNvSpPr>
          <p:nvPr>
            <p:ph type="title"/>
          </p:nvPr>
        </p:nvSpPr>
        <p:spPr/>
        <p:txBody>
          <a:bodyPr/>
          <a:lstStyle/>
          <a:p>
            <a:r>
              <a:rPr lang="en-US" dirty="0" smtClean="0"/>
              <a:t>REFERENCES</a:t>
            </a:r>
            <a:endParaRPr lang="es-MX" dirty="0"/>
          </a:p>
        </p:txBody>
      </p:sp>
      <p:sp>
        <p:nvSpPr>
          <p:cNvPr id="4" name="Slide Number Placeholder 3"/>
          <p:cNvSpPr>
            <a:spLocks noGrp="1"/>
          </p:cNvSpPr>
          <p:nvPr>
            <p:ph type="sldNum" sz="quarter" idx="4"/>
          </p:nvPr>
        </p:nvSpPr>
        <p:spPr/>
        <p:txBody>
          <a:bodyPr/>
          <a:lstStyle/>
          <a:p>
            <a:pPr>
              <a:defRPr/>
            </a:pPr>
            <a:fld id="{4AD834FB-D050-4DAD-A587-98ECF1E1D3D9}" type="slidenum">
              <a:rPr lang="es-MX" smtClean="0"/>
              <a:pPr>
                <a:defRPr/>
              </a:pPr>
              <a:t>20</a:t>
            </a:fld>
            <a:endParaRPr lang="es-MX"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6652063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Softtek</a:t>
            </a:r>
          </a:p>
          <a:p>
            <a:r>
              <a:rPr lang="en-US" dirty="0" smtClean="0"/>
              <a:t>hugo.arroyo@softtek.com</a:t>
            </a:r>
            <a:endParaRPr lang="es-MX" dirty="0"/>
          </a:p>
        </p:txBody>
      </p:sp>
    </p:spTree>
    <p:extLst>
      <p:ext uri="{BB962C8B-B14F-4D97-AF65-F5344CB8AC3E}">
        <p14:creationId xmlns:p14="http://schemas.microsoft.com/office/powerpoint/2010/main" val="98980613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quarter" idx="10"/>
          </p:nvPr>
        </p:nvSpPr>
        <p:spPr/>
        <p:txBody>
          <a:bodyPr/>
          <a:lstStyle/>
          <a:p>
            <a:pPr algn="just"/>
            <a:r>
              <a:rPr lang="en-US" dirty="0" smtClean="0"/>
              <a:t>This presentation is an introductory course to the Java Collection Framework, the student will learn the following</a:t>
            </a:r>
          </a:p>
          <a:p>
            <a:pPr algn="just"/>
            <a:r>
              <a:rPr lang="en-US" dirty="0" smtClean="0"/>
              <a:t>Collection core interfaces and classes</a:t>
            </a:r>
          </a:p>
          <a:p>
            <a:pPr marL="617538" lvl="1" indent="-342900" algn="just">
              <a:buFont typeface="+mj-lt"/>
              <a:buAutoNum type="arabicPeriod"/>
            </a:pPr>
            <a:r>
              <a:rPr lang="en-US" dirty="0" smtClean="0"/>
              <a:t>Collection</a:t>
            </a:r>
          </a:p>
          <a:p>
            <a:pPr marL="617538" lvl="1" indent="-342900" algn="just">
              <a:buFont typeface="+mj-lt"/>
              <a:buAutoNum type="arabicPeriod"/>
            </a:pPr>
            <a:r>
              <a:rPr lang="en-US" dirty="0" smtClean="0"/>
              <a:t>Set</a:t>
            </a:r>
          </a:p>
          <a:p>
            <a:pPr marL="617538" lvl="1" indent="-342900" algn="just">
              <a:buFont typeface="+mj-lt"/>
              <a:buAutoNum type="arabicPeriod"/>
            </a:pPr>
            <a:r>
              <a:rPr lang="en-US" smtClean="0"/>
              <a:t>List</a:t>
            </a:r>
            <a:endParaRPr lang="en-US" dirty="0" smtClean="0"/>
          </a:p>
          <a:p>
            <a:pPr marL="617538" lvl="1" indent="-342900" algn="just">
              <a:buFont typeface="+mj-lt"/>
              <a:buAutoNum type="arabicPeriod"/>
            </a:pPr>
            <a:r>
              <a:rPr lang="en-US" dirty="0" smtClean="0"/>
              <a:t>Map</a:t>
            </a:r>
          </a:p>
          <a:p>
            <a:pPr algn="just"/>
            <a:endParaRPr lang="en-US" dirty="0" smtClean="0"/>
          </a:p>
          <a:p>
            <a:pPr algn="just"/>
            <a:endParaRPr lang="es-MX" dirty="0" smtClean="0"/>
          </a:p>
          <a:p>
            <a:endParaRPr lang="es-MX" dirty="0"/>
          </a:p>
        </p:txBody>
      </p:sp>
      <p:sp>
        <p:nvSpPr>
          <p:cNvPr id="5" name="Title 4"/>
          <p:cNvSpPr>
            <a:spLocks noGrp="1"/>
          </p:cNvSpPr>
          <p:nvPr>
            <p:ph type="title"/>
          </p:nvPr>
        </p:nvSpPr>
        <p:spPr/>
        <p:txBody>
          <a:bodyPr/>
          <a:lstStyle/>
          <a:p>
            <a:r>
              <a:rPr lang="en-US" dirty="0" smtClean="0"/>
              <a:t>AGENDA</a:t>
            </a:r>
            <a:endParaRPr lang="en-US" dirty="0"/>
          </a:p>
        </p:txBody>
      </p:sp>
      <p:sp>
        <p:nvSpPr>
          <p:cNvPr id="4" name="Slide Number Placeholder 3"/>
          <p:cNvSpPr>
            <a:spLocks noGrp="1"/>
          </p:cNvSpPr>
          <p:nvPr>
            <p:ph type="sldNum" sz="quarter" idx="4"/>
          </p:nvPr>
        </p:nvSpPr>
        <p:spPr/>
        <p:txBody>
          <a:bodyPr/>
          <a:lstStyle/>
          <a:p>
            <a:pPr>
              <a:defRPr/>
            </a:pPr>
            <a:fld id="{089D7D86-832A-4DD4-916D-D72B56E0061E}" type="slidenum">
              <a:rPr lang="en-US" smtClean="0"/>
              <a:pPr>
                <a:defRPr/>
              </a:pPr>
              <a:t>3</a:t>
            </a:fld>
            <a:endParaRPr lang="en-US" dirty="0"/>
          </a:p>
        </p:txBody>
      </p:sp>
    </p:spTree>
    <p:extLst>
      <p:ext uri="{BB962C8B-B14F-4D97-AF65-F5344CB8AC3E}">
        <p14:creationId xmlns:p14="http://schemas.microsoft.com/office/powerpoint/2010/main" val="28477813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r>
              <a:rPr lang="en-US" sz="2400" dirty="0" smtClean="0"/>
              <a:t>BEFORE WE CONTINUE YOU NEED TO THINK ABOUT GENERICS, AND WHAT IS GENERICS ANYWAY?</a:t>
            </a:r>
            <a:endParaRPr lang="es-MX" sz="2400" dirty="0"/>
          </a:p>
        </p:txBody>
      </p:sp>
      <p:sp>
        <p:nvSpPr>
          <p:cNvPr id="3" name="Slide Number Placeholder 2"/>
          <p:cNvSpPr>
            <a:spLocks noGrp="1"/>
          </p:cNvSpPr>
          <p:nvPr>
            <p:ph type="sldNum" sz="quarter" idx="4"/>
          </p:nvPr>
        </p:nvSpPr>
        <p:spPr>
          <a:prstGeom prst="rect">
            <a:avLst/>
          </a:prstGeom>
        </p:spPr>
        <p:txBody>
          <a:bodyPr/>
          <a:lstStyle/>
          <a:p>
            <a:pPr>
              <a:defRPr/>
            </a:pPr>
            <a:fld id="{4AD834FB-D050-4DAD-A587-98ECF1E1D3D9}" type="slidenum">
              <a:rPr lang="es-MX" smtClean="0"/>
              <a:pPr>
                <a:defRPr/>
              </a:pPr>
              <a:t>4</a:t>
            </a:fld>
            <a:endParaRPr lang="es-MX" dirty="0"/>
          </a:p>
        </p:txBody>
      </p:sp>
    </p:spTree>
    <p:extLst>
      <p:ext uri="{BB962C8B-B14F-4D97-AF65-F5344CB8AC3E}">
        <p14:creationId xmlns:p14="http://schemas.microsoft.com/office/powerpoint/2010/main" val="323970658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pPr algn="just"/>
            <a:r>
              <a:rPr lang="en-US" dirty="0" smtClean="0"/>
              <a:t>Generics enable types (classes and interfaces) to be parameters when defining classes, interfaces and methods. Much like the more familiar </a:t>
            </a:r>
            <a:r>
              <a:rPr lang="en-US" i="1" dirty="0" smtClean="0"/>
              <a:t>formal parameters</a:t>
            </a:r>
            <a:r>
              <a:rPr lang="en-US" dirty="0" smtClean="0"/>
              <a:t> used in method declarations, type parameters provide a way for you to re-use the same code with different inputs. The difference is that the inputs to formal parameters are values, while the inputs to type parameters are types.</a:t>
            </a:r>
          </a:p>
          <a:p>
            <a:pPr algn="just"/>
            <a:r>
              <a:rPr lang="en-US" dirty="0" smtClean="0"/>
              <a:t>Code that uses generics has many benefits over non-generic code:</a:t>
            </a:r>
            <a:endParaRPr lang="es-MX" dirty="0" smtClean="0"/>
          </a:p>
          <a:p>
            <a:pPr lvl="0" algn="just"/>
            <a:r>
              <a:rPr lang="en-US" dirty="0" smtClean="0"/>
              <a:t>Stronger type checks at compile time.</a:t>
            </a:r>
            <a:br>
              <a:rPr lang="en-US" dirty="0" smtClean="0"/>
            </a:br>
            <a:r>
              <a:rPr lang="en-US" dirty="0" smtClean="0"/>
              <a:t>A Java compiler applies strong type checking to generic code and issues errors if the code violates type safety. Fixing compile-time errors is easier than fixing runtime errors, which can be difficult to find.</a:t>
            </a:r>
            <a:endParaRPr lang="es-MX" dirty="0" smtClean="0"/>
          </a:p>
          <a:p>
            <a:endParaRPr lang="es-MX" dirty="0"/>
          </a:p>
        </p:txBody>
      </p:sp>
      <p:sp>
        <p:nvSpPr>
          <p:cNvPr id="3" name="Title 2"/>
          <p:cNvSpPr>
            <a:spLocks noGrp="1"/>
          </p:cNvSpPr>
          <p:nvPr>
            <p:ph type="title"/>
          </p:nvPr>
        </p:nvSpPr>
        <p:spPr/>
        <p:txBody>
          <a:bodyPr/>
          <a:lstStyle/>
          <a:p>
            <a:r>
              <a:rPr lang="en-US" dirty="0" smtClean="0"/>
              <a:t>GENERICS IN A NUTSHELL</a:t>
            </a:r>
            <a:endParaRPr lang="en-US" dirty="0"/>
          </a:p>
        </p:txBody>
      </p:sp>
      <p:sp>
        <p:nvSpPr>
          <p:cNvPr id="4" name="Slide Number Placeholder 3"/>
          <p:cNvSpPr>
            <a:spLocks noGrp="1"/>
          </p:cNvSpPr>
          <p:nvPr>
            <p:ph type="sldNum" sz="quarter" idx="4"/>
          </p:nvPr>
        </p:nvSpPr>
        <p:spPr/>
        <p:txBody>
          <a:bodyPr/>
          <a:lstStyle/>
          <a:p>
            <a:pPr>
              <a:defRPr/>
            </a:pPr>
            <a:fld id="{4AD834FB-D050-4DAD-A587-98ECF1E1D3D9}" type="slidenum">
              <a:rPr lang="es-MX" smtClean="0"/>
              <a:pPr>
                <a:defRPr/>
              </a:pPr>
              <a:t>5</a:t>
            </a:fld>
            <a:endParaRPr lang="es-MX" dirty="0"/>
          </a:p>
        </p:txBody>
      </p:sp>
    </p:spTree>
    <p:extLst>
      <p:ext uri="{BB962C8B-B14F-4D97-AF65-F5344CB8AC3E}">
        <p14:creationId xmlns:p14="http://schemas.microsoft.com/office/powerpoint/2010/main" val="16037831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pPr lvl="0"/>
            <a:r>
              <a:rPr lang="en-US" dirty="0" smtClean="0"/>
              <a:t>Elimination of casts.</a:t>
            </a:r>
            <a:br>
              <a:rPr lang="en-US" dirty="0" smtClean="0"/>
            </a:br>
            <a:r>
              <a:rPr lang="en-US" dirty="0" smtClean="0"/>
              <a:t>The following code snippet without generics requires casting: </a:t>
            </a:r>
            <a:endParaRPr lang="es-MX" dirty="0" smtClean="0"/>
          </a:p>
          <a:p>
            <a:pPr lvl="1">
              <a:buNone/>
            </a:pPr>
            <a:r>
              <a:rPr lang="en-US" b="1" i="1" dirty="0" smtClean="0"/>
              <a:t>List </a:t>
            </a:r>
            <a:r>
              <a:rPr lang="en-US" b="1" i="1" dirty="0" err="1" smtClean="0"/>
              <a:t>list</a:t>
            </a:r>
            <a:r>
              <a:rPr lang="en-US" b="1" i="1" dirty="0" smtClean="0"/>
              <a:t> = new </a:t>
            </a:r>
            <a:r>
              <a:rPr lang="en-US" b="1" i="1" dirty="0" err="1" smtClean="0"/>
              <a:t>ArrayList</a:t>
            </a:r>
            <a:r>
              <a:rPr lang="en-US" b="1" i="1" dirty="0" smtClean="0"/>
              <a:t>();</a:t>
            </a:r>
            <a:endParaRPr lang="es-MX" dirty="0" smtClean="0"/>
          </a:p>
          <a:p>
            <a:pPr lvl="1">
              <a:buNone/>
            </a:pPr>
            <a:r>
              <a:rPr lang="en-US" b="1" i="1" dirty="0" err="1" smtClean="0"/>
              <a:t>list.add</a:t>
            </a:r>
            <a:r>
              <a:rPr lang="en-US" b="1" i="1" dirty="0" smtClean="0"/>
              <a:t>("hello");</a:t>
            </a:r>
            <a:endParaRPr lang="es-MX" dirty="0" smtClean="0"/>
          </a:p>
          <a:p>
            <a:pPr lvl="1">
              <a:buNone/>
            </a:pPr>
            <a:r>
              <a:rPr lang="en-US" b="1" i="1" dirty="0" smtClean="0"/>
              <a:t>String s = (String) </a:t>
            </a:r>
            <a:r>
              <a:rPr lang="en-US" b="1" i="1" dirty="0" err="1" smtClean="0"/>
              <a:t>list.get</a:t>
            </a:r>
            <a:r>
              <a:rPr lang="en-US" b="1" i="1" dirty="0" smtClean="0"/>
              <a:t>(0);</a:t>
            </a:r>
            <a:endParaRPr lang="es-MX" dirty="0" smtClean="0"/>
          </a:p>
          <a:p>
            <a:r>
              <a:rPr lang="en-US" dirty="0" smtClean="0"/>
              <a:t>When re-written to use generics, the code does not require casting: </a:t>
            </a:r>
            <a:endParaRPr lang="es-MX" dirty="0" smtClean="0"/>
          </a:p>
          <a:p>
            <a:pPr lvl="1">
              <a:buNone/>
            </a:pPr>
            <a:r>
              <a:rPr lang="en-US" b="1" i="1" dirty="0" smtClean="0"/>
              <a:t>List&lt;String&gt; list = new </a:t>
            </a:r>
            <a:r>
              <a:rPr lang="en-US" b="1" i="1" dirty="0" err="1" smtClean="0"/>
              <a:t>ArrayList</a:t>
            </a:r>
            <a:r>
              <a:rPr lang="en-US" b="1" i="1" dirty="0" smtClean="0"/>
              <a:t>&lt;String&gt;();</a:t>
            </a:r>
            <a:endParaRPr lang="es-MX" dirty="0" smtClean="0"/>
          </a:p>
          <a:p>
            <a:pPr lvl="1">
              <a:buNone/>
            </a:pPr>
            <a:r>
              <a:rPr lang="en-US" b="1" i="1" dirty="0" err="1" smtClean="0"/>
              <a:t>list.add</a:t>
            </a:r>
            <a:r>
              <a:rPr lang="en-US" b="1" i="1" dirty="0" smtClean="0"/>
              <a:t>("hello");</a:t>
            </a:r>
            <a:endParaRPr lang="es-MX" dirty="0" smtClean="0"/>
          </a:p>
          <a:p>
            <a:pPr lvl="1">
              <a:buNone/>
            </a:pPr>
            <a:r>
              <a:rPr lang="en-US" b="1" i="1" dirty="0" smtClean="0"/>
              <a:t>String s = </a:t>
            </a:r>
            <a:r>
              <a:rPr lang="en-US" b="1" i="1" dirty="0" err="1" smtClean="0"/>
              <a:t>list.get</a:t>
            </a:r>
            <a:r>
              <a:rPr lang="en-US" b="1" i="1" dirty="0" smtClean="0"/>
              <a:t>(0);   // no cast</a:t>
            </a:r>
            <a:endParaRPr lang="es-MX" dirty="0" smtClean="0"/>
          </a:p>
          <a:p>
            <a:pPr lvl="0"/>
            <a:r>
              <a:rPr lang="en-US" dirty="0" smtClean="0"/>
              <a:t>Enabling programmers to implement generic algorithms.</a:t>
            </a:r>
            <a:br>
              <a:rPr lang="en-US" dirty="0" smtClean="0"/>
            </a:br>
            <a:r>
              <a:rPr lang="en-US" dirty="0" smtClean="0"/>
              <a:t>By using generics, programmers can implement generic algorithms that work on collections of different types, can be customized, and are type safe and easier to read.</a:t>
            </a:r>
            <a:endParaRPr lang="es-MX" dirty="0" smtClean="0"/>
          </a:p>
          <a:p>
            <a:endParaRPr lang="es-MX" dirty="0"/>
          </a:p>
        </p:txBody>
      </p:sp>
      <p:sp>
        <p:nvSpPr>
          <p:cNvPr id="3" name="Title 2"/>
          <p:cNvSpPr>
            <a:spLocks noGrp="1"/>
          </p:cNvSpPr>
          <p:nvPr>
            <p:ph type="title"/>
          </p:nvPr>
        </p:nvSpPr>
        <p:spPr/>
        <p:txBody>
          <a:bodyPr/>
          <a:lstStyle/>
          <a:p>
            <a:r>
              <a:rPr lang="en-US" dirty="0" smtClean="0"/>
              <a:t>GENERICS IN A NUTSHELL</a:t>
            </a:r>
            <a:endParaRPr lang="es-MX" dirty="0"/>
          </a:p>
        </p:txBody>
      </p:sp>
      <p:sp>
        <p:nvSpPr>
          <p:cNvPr id="4" name="Slide Number Placeholder 3"/>
          <p:cNvSpPr>
            <a:spLocks noGrp="1"/>
          </p:cNvSpPr>
          <p:nvPr>
            <p:ph type="sldNum" sz="quarter" idx="4"/>
          </p:nvPr>
        </p:nvSpPr>
        <p:spPr/>
        <p:txBody>
          <a:bodyPr/>
          <a:lstStyle/>
          <a:p>
            <a:pPr>
              <a:defRPr/>
            </a:pPr>
            <a:fld id="{4AD834FB-D050-4DAD-A587-98ECF1E1D3D9}" type="slidenum">
              <a:rPr lang="es-MX" smtClean="0"/>
              <a:pPr>
                <a:defRPr/>
              </a:pPr>
              <a:t>6</a:t>
            </a:fld>
            <a:endParaRPr lang="es-MX"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GENERAL CONCEPTS</a:t>
            </a:r>
            <a:endParaRPr lang="es-MX" dirty="0"/>
          </a:p>
        </p:txBody>
      </p:sp>
      <p:sp>
        <p:nvSpPr>
          <p:cNvPr id="3" name="Slide Number Placeholder 2"/>
          <p:cNvSpPr>
            <a:spLocks noGrp="1"/>
          </p:cNvSpPr>
          <p:nvPr>
            <p:ph type="sldNum" sz="quarter" idx="4"/>
          </p:nvPr>
        </p:nvSpPr>
        <p:spPr>
          <a:prstGeom prst="rect">
            <a:avLst/>
          </a:prstGeom>
        </p:spPr>
        <p:txBody>
          <a:bodyPr/>
          <a:lstStyle/>
          <a:p>
            <a:pPr>
              <a:defRPr/>
            </a:pPr>
            <a:fld id="{4AD834FB-D050-4DAD-A587-98ECF1E1D3D9}" type="slidenum">
              <a:rPr lang="es-MX" smtClean="0"/>
              <a:pPr>
                <a:defRPr/>
              </a:pPr>
              <a:t>7</a:t>
            </a:fld>
            <a:endParaRPr lang="es-MX" dirty="0"/>
          </a:p>
        </p:txBody>
      </p:sp>
    </p:spTree>
    <p:extLst>
      <p:ext uri="{BB962C8B-B14F-4D97-AF65-F5344CB8AC3E}">
        <p14:creationId xmlns:p14="http://schemas.microsoft.com/office/powerpoint/2010/main" val="323970658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pPr algn="just"/>
            <a:r>
              <a:rPr lang="en-US" dirty="0" smtClean="0"/>
              <a:t>The Java Collections</a:t>
            </a:r>
            <a:r>
              <a:rPr lang="en-US" i="1" dirty="0" smtClean="0"/>
              <a:t> </a:t>
            </a:r>
            <a:r>
              <a:rPr lang="en-US" dirty="0" smtClean="0"/>
              <a:t>Framework</a:t>
            </a:r>
            <a:r>
              <a:rPr lang="en-US" i="1" dirty="0" smtClean="0"/>
              <a:t> </a:t>
            </a:r>
            <a:r>
              <a:rPr lang="en-US" dirty="0" smtClean="0"/>
              <a:t>is a unified set of classes and interfaces defined in the </a:t>
            </a:r>
            <a:r>
              <a:rPr lang="en-US" dirty="0" err="1" smtClean="0"/>
              <a:t>java.util</a:t>
            </a:r>
            <a:r>
              <a:rPr lang="en-US" b="1" i="1" dirty="0" smtClean="0"/>
              <a:t> </a:t>
            </a:r>
            <a:r>
              <a:rPr lang="en-US" dirty="0" smtClean="0"/>
              <a:t>package for representing and manipulating collections, remember that a collection is simply an object that groups multiple elements into a single unit. By providing useful data structures and algorithms, the Collections Framework frees you to concentrate on the important parts of your program, rather than on the low-level "plumbing" required to make it work.</a:t>
            </a:r>
            <a:endParaRPr lang="es-MX" dirty="0" smtClean="0"/>
          </a:p>
          <a:p>
            <a:pPr algn="just"/>
            <a:r>
              <a:rPr lang="en-US" dirty="0" smtClean="0"/>
              <a:t>Java Collections Framework can help you to organize your objects depending on the business problem. In one situation, you might want to organize your program’s objects on a sequential list because the ordering is important, and there are duplicates. In another, a set might be the right data type because now ordering is unimportant and you want to discard duplicates. These two data types (and others) are represented by different interfaces in the Collections Framework.</a:t>
            </a:r>
            <a:endParaRPr lang="es-MX" dirty="0" smtClean="0"/>
          </a:p>
          <a:p>
            <a:endParaRPr lang="en-US" sz="1400" dirty="0" smtClean="0"/>
          </a:p>
        </p:txBody>
      </p:sp>
      <p:sp>
        <p:nvSpPr>
          <p:cNvPr id="3" name="Title 2"/>
          <p:cNvSpPr>
            <a:spLocks noGrp="1"/>
          </p:cNvSpPr>
          <p:nvPr>
            <p:ph type="title"/>
          </p:nvPr>
        </p:nvSpPr>
        <p:spPr/>
        <p:txBody>
          <a:bodyPr/>
          <a:lstStyle/>
          <a:p>
            <a:r>
              <a:rPr lang="en-US" dirty="0" smtClean="0"/>
              <a:t>GENERAL CONCEPTS</a:t>
            </a:r>
            <a:endParaRPr lang="en-US" dirty="0"/>
          </a:p>
        </p:txBody>
      </p:sp>
      <p:sp>
        <p:nvSpPr>
          <p:cNvPr id="4" name="Slide Number Placeholder 3"/>
          <p:cNvSpPr>
            <a:spLocks noGrp="1"/>
          </p:cNvSpPr>
          <p:nvPr>
            <p:ph type="sldNum" sz="quarter" idx="4"/>
          </p:nvPr>
        </p:nvSpPr>
        <p:spPr/>
        <p:txBody>
          <a:bodyPr/>
          <a:lstStyle/>
          <a:p>
            <a:pPr>
              <a:defRPr/>
            </a:pPr>
            <a:fld id="{4AD834FB-D050-4DAD-A587-98ECF1E1D3D9}" type="slidenum">
              <a:rPr lang="es-MX" smtClean="0"/>
              <a:pPr>
                <a:defRPr/>
              </a:pPr>
              <a:t>8</a:t>
            </a:fld>
            <a:endParaRPr lang="es-MX"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pPr algn="just"/>
            <a:r>
              <a:rPr lang="en-US" sz="1600" dirty="0" smtClean="0"/>
              <a:t>The </a:t>
            </a:r>
            <a:r>
              <a:rPr lang="en-US" sz="1600" dirty="0" err="1" smtClean="0"/>
              <a:t>java.util</a:t>
            </a:r>
            <a:r>
              <a:rPr lang="en-US" sz="1600" dirty="0" smtClean="0"/>
              <a:t> package contains a group of interfaces referred to as the collections</a:t>
            </a:r>
            <a:r>
              <a:rPr lang="en-US" sz="1600" i="1" dirty="0" smtClean="0"/>
              <a:t> </a:t>
            </a:r>
            <a:r>
              <a:rPr lang="en-US" sz="1600" dirty="0" smtClean="0"/>
              <a:t>interfaces</a:t>
            </a:r>
            <a:r>
              <a:rPr lang="en-US" sz="1600" i="1" dirty="0" smtClean="0"/>
              <a:t> </a:t>
            </a:r>
            <a:r>
              <a:rPr lang="en-US" sz="1600" dirty="0" smtClean="0"/>
              <a:t>to represent the various types of collections. The root interface of the collections interfaces is Collection. There are different types of collections, and the sub interfaces of Collection reflect these various types of collections, as follows:</a:t>
            </a:r>
            <a:endParaRPr lang="es-MX" sz="1600" dirty="0" smtClean="0"/>
          </a:p>
          <a:p>
            <a:pPr algn="just"/>
            <a:endParaRPr lang="en-US" sz="1600" b="1" dirty="0" smtClean="0"/>
          </a:p>
          <a:p>
            <a:pPr algn="just"/>
            <a:r>
              <a:rPr lang="en-US" sz="1600" b="1" dirty="0" smtClean="0"/>
              <a:t>Lists </a:t>
            </a:r>
            <a:r>
              <a:rPr lang="en-US" sz="1600" dirty="0" smtClean="0"/>
              <a:t>A list</a:t>
            </a:r>
            <a:r>
              <a:rPr lang="en-US" sz="1600" i="1" dirty="0" smtClean="0"/>
              <a:t> </a:t>
            </a:r>
            <a:r>
              <a:rPr lang="en-US" sz="1600" dirty="0" smtClean="0"/>
              <a:t>is an ordered collection of elements that allows duplicate entries. Lists implement the List interface, and elements in a list can be accessed by an integer index.</a:t>
            </a:r>
            <a:endParaRPr lang="es-MX" sz="1600" dirty="0" smtClean="0"/>
          </a:p>
          <a:p>
            <a:pPr algn="just"/>
            <a:endParaRPr lang="en-US" sz="1600" b="1" dirty="0" smtClean="0"/>
          </a:p>
          <a:p>
            <a:pPr algn="just"/>
            <a:r>
              <a:rPr lang="en-US" sz="1600" b="1" dirty="0" smtClean="0"/>
              <a:t>Sets </a:t>
            </a:r>
            <a:r>
              <a:rPr lang="en-US" sz="1600" dirty="0" smtClean="0"/>
              <a:t>A </a:t>
            </a:r>
            <a:r>
              <a:rPr lang="en-US" sz="1600" i="1" dirty="0" smtClean="0"/>
              <a:t>set </a:t>
            </a:r>
            <a:r>
              <a:rPr lang="en-US" sz="1600" dirty="0" smtClean="0"/>
              <a:t>is a collection that does not allow duplicate entries. Sets implement the Set interface.</a:t>
            </a:r>
            <a:endParaRPr lang="es-MX" sz="1600" dirty="0" smtClean="0"/>
          </a:p>
          <a:p>
            <a:pPr algn="just"/>
            <a:endParaRPr lang="en-US" sz="1600" b="1" dirty="0" smtClean="0"/>
          </a:p>
          <a:p>
            <a:pPr algn="just"/>
            <a:r>
              <a:rPr lang="en-US" sz="1600" b="1" dirty="0" smtClean="0"/>
              <a:t>Maps </a:t>
            </a:r>
            <a:r>
              <a:rPr lang="en-US" sz="1600" dirty="0" smtClean="0"/>
              <a:t>A map</a:t>
            </a:r>
            <a:r>
              <a:rPr lang="en-US" sz="1600" i="1" dirty="0" smtClean="0"/>
              <a:t> </a:t>
            </a:r>
            <a:r>
              <a:rPr lang="en-US" sz="1600" dirty="0" smtClean="0"/>
              <a:t>is a collection that maps keys to values, with no duplicate keys allowed.</a:t>
            </a:r>
            <a:endParaRPr lang="es-MX" sz="1600" dirty="0" smtClean="0"/>
          </a:p>
          <a:p>
            <a:pPr algn="just"/>
            <a:r>
              <a:rPr lang="en-US" sz="1600" dirty="0" smtClean="0"/>
              <a:t>The elements in a map are key - value pairs. Maps implement the Map interface, which is unique because the Map interface is not a sub interface of Collection like the other types of collections.</a:t>
            </a:r>
            <a:endParaRPr lang="es-MX" sz="1600" dirty="0" smtClean="0"/>
          </a:p>
          <a:p>
            <a:endParaRPr lang="es-MX" dirty="0"/>
          </a:p>
        </p:txBody>
      </p:sp>
      <p:sp>
        <p:nvSpPr>
          <p:cNvPr id="3" name="Title 2"/>
          <p:cNvSpPr>
            <a:spLocks noGrp="1"/>
          </p:cNvSpPr>
          <p:nvPr>
            <p:ph type="title"/>
          </p:nvPr>
        </p:nvSpPr>
        <p:spPr/>
        <p:txBody>
          <a:bodyPr/>
          <a:lstStyle/>
          <a:p>
            <a:r>
              <a:rPr lang="en-US" sz="2800" dirty="0" smtClean="0"/>
              <a:t>GENERAL CONCEPTS - COLLECTIONS BASIC CLASSES AND INTERFACES</a:t>
            </a:r>
            <a:endParaRPr lang="es-MX" sz="2800" dirty="0"/>
          </a:p>
        </p:txBody>
      </p:sp>
      <p:sp>
        <p:nvSpPr>
          <p:cNvPr id="4" name="Slide Number Placeholder 3"/>
          <p:cNvSpPr>
            <a:spLocks noGrp="1"/>
          </p:cNvSpPr>
          <p:nvPr>
            <p:ph type="sldNum" sz="quarter" idx="4"/>
          </p:nvPr>
        </p:nvSpPr>
        <p:spPr/>
        <p:txBody>
          <a:bodyPr/>
          <a:lstStyle/>
          <a:p>
            <a:pPr>
              <a:defRPr/>
            </a:pPr>
            <a:fld id="{4AD834FB-D050-4DAD-A587-98ECF1E1D3D9}" type="slidenum">
              <a:rPr lang="es-MX" smtClean="0"/>
              <a:pPr>
                <a:defRPr/>
              </a:pPr>
              <a:t>9</a:t>
            </a:fld>
            <a:endParaRPr lang="es-MX" dirty="0"/>
          </a:p>
        </p:txBody>
      </p:sp>
    </p:spTree>
  </p:cSld>
  <p:clrMapOvr>
    <a:masterClrMapping/>
  </p:clrMapOvr>
</p:sld>
</file>

<file path=ppt/theme/theme1.xml><?xml version="1.0" encoding="utf-8"?>
<a:theme xmlns:a="http://schemas.openxmlformats.org/drawingml/2006/main" name="PPT_Public_PT_2013">
  <a:themeElements>
    <a:clrScheme name="Softtek 2013">
      <a:dk1>
        <a:srgbClr val="2B2D2E"/>
      </a:dk1>
      <a:lt1>
        <a:srgbClr val="FFFFFF"/>
      </a:lt1>
      <a:dk2>
        <a:srgbClr val="008CD2"/>
      </a:dk2>
      <a:lt2>
        <a:srgbClr val="FFFFFF"/>
      </a:lt2>
      <a:accent1>
        <a:srgbClr val="FF6600"/>
      </a:accent1>
      <a:accent2>
        <a:srgbClr val="004569"/>
      </a:accent2>
      <a:accent3>
        <a:srgbClr val="00CC66"/>
      </a:accent3>
      <a:accent4>
        <a:srgbClr val="990000"/>
      </a:accent4>
      <a:accent5>
        <a:srgbClr val="542378"/>
      </a:accent5>
      <a:accent6>
        <a:srgbClr val="006633"/>
      </a:accent6>
      <a:hlink>
        <a:srgbClr val="00B0F0"/>
      </a:hlink>
      <a:folHlink>
        <a:srgbClr val="575A5D"/>
      </a:folHlink>
    </a:clrScheme>
    <a:fontScheme name="Softtek">
      <a:majorFont>
        <a:latin typeface="Arial"/>
        <a:ea typeface=""/>
        <a:cs typeface=""/>
      </a:majorFont>
      <a:minorFont>
        <a:latin typeface="Arial"/>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riginal_Logo/ Upper layout">
  <a:themeElements>
    <a:clrScheme name="Softtek 2013">
      <a:dk1>
        <a:srgbClr val="2B2D2E"/>
      </a:dk1>
      <a:lt1>
        <a:srgbClr val="FFFFFF"/>
      </a:lt1>
      <a:dk2>
        <a:srgbClr val="008CD2"/>
      </a:dk2>
      <a:lt2>
        <a:srgbClr val="FFFFFF"/>
      </a:lt2>
      <a:accent1>
        <a:srgbClr val="FF6600"/>
      </a:accent1>
      <a:accent2>
        <a:srgbClr val="004569"/>
      </a:accent2>
      <a:accent3>
        <a:srgbClr val="00CC66"/>
      </a:accent3>
      <a:accent4>
        <a:srgbClr val="990000"/>
      </a:accent4>
      <a:accent5>
        <a:srgbClr val="542378"/>
      </a:accent5>
      <a:accent6>
        <a:srgbClr val="006633"/>
      </a:accent6>
      <a:hlink>
        <a:srgbClr val="00B0F0"/>
      </a:hlink>
      <a:folHlink>
        <a:srgbClr val="575A5D"/>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PPT_Public_PT_2013.potx</Template>
  <TotalTime>1698</TotalTime>
  <Words>1084</Words>
  <Application>Microsoft Office PowerPoint</Application>
  <PresentationFormat>On-screen Show (4:3)</PresentationFormat>
  <Paragraphs>118</Paragraphs>
  <Slides>22</Slides>
  <Notes>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22</vt:i4>
      </vt:variant>
    </vt:vector>
  </HeadingPairs>
  <TitlesOfParts>
    <vt:vector size="28" baseType="lpstr">
      <vt:lpstr>Arial</vt:lpstr>
      <vt:lpstr>Arial Rounded MT Bold</vt:lpstr>
      <vt:lpstr>Calibri</vt:lpstr>
      <vt:lpstr>Rockwell</vt:lpstr>
      <vt:lpstr>PPT_Public_PT_2013</vt:lpstr>
      <vt:lpstr>Original_Logo/ Upper layout</vt:lpstr>
      <vt:lpstr>Java Advanced</vt:lpstr>
      <vt:lpstr>AGENDA</vt:lpstr>
      <vt:lpstr>AGENDA</vt:lpstr>
      <vt:lpstr>BEFORE WE CONTINUE YOU NEED TO THINK ABOUT GENERICS, AND WHAT IS GENERICS ANYWAY?</vt:lpstr>
      <vt:lpstr>GENERICS IN A NUTSHELL</vt:lpstr>
      <vt:lpstr>GENERICS IN A NUTSHELL</vt:lpstr>
      <vt:lpstr>GENERAL CONCEPTS</vt:lpstr>
      <vt:lpstr>GENERAL CONCEPTS</vt:lpstr>
      <vt:lpstr>GENERAL CONCEPTS - COLLECTIONS BASIC CLASSES AND INTERFACES</vt:lpstr>
      <vt:lpstr>GENERAL CONCEPTS - COLLECTIONS BASIC CLASSES AND INTERFACES</vt:lpstr>
      <vt:lpstr>BUSINESS CONTEXT</vt:lpstr>
      <vt:lpstr>BUSINESS CONTEXT</vt:lpstr>
      <vt:lpstr>BUSINESS CONTEXT</vt:lpstr>
      <vt:lpstr>BUSINESS CONTEXT</vt:lpstr>
      <vt:lpstr>WORKING WITH THE CORE CONCEPTS</vt:lpstr>
      <vt:lpstr>WORKING WITH THE CORE CONCEPTS</vt:lpstr>
      <vt:lpstr>WORKING WITH THE CORE CONCEPTS</vt:lpstr>
      <vt:lpstr>WORKING WITH THE CORE CONCEPTS</vt:lpstr>
      <vt:lpstr>WORKING WITH THE CORE CONCEPTS</vt:lpstr>
      <vt:lpstr>REFERENCES</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Joel Gerardo Solis Rodríguez</dc:creator>
  <cp:lastModifiedBy>Alejandro guerrero</cp:lastModifiedBy>
  <cp:revision>346</cp:revision>
  <dcterms:created xsi:type="dcterms:W3CDTF">2013-06-24T14:44:35Z</dcterms:created>
  <dcterms:modified xsi:type="dcterms:W3CDTF">2015-08-31T01:54:03Z</dcterms:modified>
</cp:coreProperties>
</file>