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1"/>
    <p:sldMasterId id="2147483798" r:id="rId2"/>
  </p:sldMasterIdLst>
  <p:notesMasterIdLst>
    <p:notesMasterId r:id="rId21"/>
  </p:notesMasterIdLst>
  <p:handoutMasterIdLst>
    <p:handoutMasterId r:id="rId22"/>
  </p:handoutMasterIdLst>
  <p:sldIdLst>
    <p:sldId id="277" r:id="rId3"/>
    <p:sldId id="278" r:id="rId4"/>
    <p:sldId id="279" r:id="rId5"/>
    <p:sldId id="342" r:id="rId6"/>
    <p:sldId id="283" r:id="rId7"/>
    <p:sldId id="343" r:id="rId8"/>
    <p:sldId id="317" r:id="rId9"/>
    <p:sldId id="344" r:id="rId10"/>
    <p:sldId id="347" r:id="rId11"/>
    <p:sldId id="346" r:id="rId12"/>
    <p:sldId id="356" r:id="rId13"/>
    <p:sldId id="345" r:id="rId14"/>
    <p:sldId id="357" r:id="rId15"/>
    <p:sldId id="360" r:id="rId16"/>
    <p:sldId id="359" r:id="rId17"/>
    <p:sldId id="353" r:id="rId18"/>
    <p:sldId id="281" r:id="rId19"/>
    <p:sldId id="282"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1F497D"/>
    <a:srgbClr val="B5B7B5"/>
    <a:srgbClr val="575A5D"/>
    <a:srgbClr val="8E909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79" autoAdjust="0"/>
    <p:restoredTop sz="94660"/>
  </p:normalViewPr>
  <p:slideViewPr>
    <p:cSldViewPr>
      <p:cViewPr>
        <p:scale>
          <a:sx n="84" d="100"/>
          <a:sy n="84" d="100"/>
        </p:scale>
        <p:origin x="-2400" y="-90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090"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3C31A4-E588-4D7D-8556-3E7A80E3618E}" type="datetimeFigureOut">
              <a:rPr lang="es-MX" smtClean="0"/>
              <a:pPr/>
              <a:t>05/08/2015</a:t>
            </a:fld>
            <a:endParaRPr lang="es-MX"/>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A78EEE-C883-43D9-A467-67276DDB57ED}" type="slidenum">
              <a:rPr lang="es-MX" smtClean="0"/>
              <a:pPr/>
              <a:t>‹#›</a:t>
            </a:fld>
            <a:endParaRPr lang="es-MX"/>
          </a:p>
        </p:txBody>
      </p:sp>
    </p:spTree>
    <p:extLst>
      <p:ext uri="{BB962C8B-B14F-4D97-AF65-F5344CB8AC3E}">
        <p14:creationId xmlns="" xmlns:p14="http://schemas.microsoft.com/office/powerpoint/2010/main" val="1178701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B0C0AB8-234C-4221-B0DB-DCE2DDF45C4A}" type="datetimeFigureOut">
              <a:rPr lang="es-MX"/>
              <a:pPr>
                <a:defRPr/>
              </a:pPr>
              <a:t>05/08/2015</a:t>
            </a:fld>
            <a:endParaRPr lang="es-MX"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MX"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s-MX"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A237F6BD-38D0-4C68-8BC5-3735B63F5FA1}" type="slidenum">
              <a:rPr lang="es-MX"/>
              <a:pPr>
                <a:defRPr/>
              </a:pPr>
              <a:t>‹#›</a:t>
            </a:fld>
            <a:endParaRPr lang="es-MX" dirty="0"/>
          </a:p>
        </p:txBody>
      </p:sp>
    </p:spTree>
    <p:extLst>
      <p:ext uri="{BB962C8B-B14F-4D97-AF65-F5344CB8AC3E}">
        <p14:creationId xmlns="" xmlns:p14="http://schemas.microsoft.com/office/powerpoint/2010/main" val="2410021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_0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27097" cy="6875607"/>
          </a:xfrm>
          <a:prstGeom prst="rect">
            <a:avLst/>
          </a:prstGeom>
        </p:spPr>
      </p:pic>
      <p:sp>
        <p:nvSpPr>
          <p:cNvPr id="53" name="Title 15"/>
          <p:cNvSpPr>
            <a:spLocks noGrp="1"/>
          </p:cNvSpPr>
          <p:nvPr>
            <p:ph type="title" hasCustomPrompt="1"/>
          </p:nvPr>
        </p:nvSpPr>
        <p:spPr>
          <a:xfrm>
            <a:off x="4601260" y="3770111"/>
            <a:ext cx="4319046" cy="1612727"/>
          </a:xfrm>
          <a:prstGeom prst="rect">
            <a:avLst/>
          </a:prstGeom>
        </p:spPr>
        <p:txBody>
          <a:bodyPr anchor="b">
            <a:normAutofit/>
          </a:bodyPr>
          <a:lstStyle>
            <a:lvl1pPr algn="r">
              <a:lnSpc>
                <a:spcPct val="100000"/>
              </a:lnSpc>
              <a:defRPr sz="2800" b="1" spc="-150" baseline="0">
                <a:solidFill>
                  <a:schemeClr val="tx1">
                    <a:lumMod val="90000"/>
                    <a:lumOff val="10000"/>
                  </a:schemeClr>
                </a:solidFill>
                <a:effectLst/>
                <a:latin typeface="Arial" pitchFamily="34" charset="0"/>
                <a:cs typeface="Arial" pitchFamily="34" charset="0"/>
              </a:defRPr>
            </a:lvl1pPr>
          </a:lstStyle>
          <a:p>
            <a:r>
              <a:rPr lang="en-US" dirty="0" smtClean="0"/>
              <a:t>CLICK TO EDIT MASTER TITLE STYLE</a:t>
            </a:r>
            <a:endParaRPr lang="es-MX" dirty="0"/>
          </a:p>
        </p:txBody>
      </p:sp>
      <p:sp>
        <p:nvSpPr>
          <p:cNvPr id="54" name="Text Placeholder 17"/>
          <p:cNvSpPr>
            <a:spLocks noGrp="1"/>
          </p:cNvSpPr>
          <p:nvPr>
            <p:ph type="body" sz="quarter" idx="11"/>
          </p:nvPr>
        </p:nvSpPr>
        <p:spPr>
          <a:xfrm>
            <a:off x="4595169" y="5426295"/>
            <a:ext cx="4325137" cy="594993"/>
          </a:xfrm>
          <a:prstGeom prst="rect">
            <a:avLst/>
          </a:prstGeom>
        </p:spPr>
        <p:txBody>
          <a:bodyPr>
            <a:noAutofit/>
          </a:bodyPr>
          <a:lstStyle>
            <a:lvl1pPr marL="0" indent="0" algn="r">
              <a:lnSpc>
                <a:spcPct val="80000"/>
              </a:lnSpc>
              <a:buNone/>
              <a:defRPr sz="1800">
                <a:solidFill>
                  <a:schemeClr val="tx1"/>
                </a:solidFill>
                <a:effectLst/>
                <a:latin typeface="Arial" pitchFamily="34" charset="0"/>
                <a:cs typeface="Arial" pitchFamily="34" charset="0"/>
              </a:defRPr>
            </a:lvl1pPr>
            <a:lvl2pPr marL="0" indent="0" algn="r">
              <a:buNone/>
              <a:defRPr sz="1500">
                <a:solidFill>
                  <a:schemeClr val="tx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_tradnl" smtClean="0"/>
              <a:t>Click to edit Master text styles</a:t>
            </a:r>
          </a:p>
          <a:p>
            <a:pPr lvl="1"/>
            <a:r>
              <a:rPr lang="es-ES_tradnl" smtClean="0"/>
              <a:t>Second level</a:t>
            </a:r>
          </a:p>
        </p:txBody>
      </p:sp>
      <p:sp>
        <p:nvSpPr>
          <p:cNvPr id="50" name="Rectangle 49"/>
          <p:cNvSpPr/>
          <p:nvPr userDrawn="1"/>
        </p:nvSpPr>
        <p:spPr>
          <a:xfrm>
            <a:off x="8920306" y="4869160"/>
            <a:ext cx="226495" cy="465937"/>
          </a:xfrm>
          <a:prstGeom prst="rect">
            <a:avLst/>
          </a:prstGeom>
          <a:solidFill>
            <a:schemeClr val="accent4">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30" name="Picture 6" descr="C:\Users\joel.solis\Desktop\2013 Templates\Softtek+tagline-2012_cs2.emf"/>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6228184" y="332656"/>
            <a:ext cx="2540569" cy="1318471"/>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spTree>
    <p:extLst>
      <p:ext uri="{BB962C8B-B14F-4D97-AF65-F5344CB8AC3E}">
        <p14:creationId xmlns="" xmlns:p14="http://schemas.microsoft.com/office/powerpoint/2010/main" val="12197540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Business Card_1">
    <p:bg>
      <p:bgPr>
        <a:solidFill>
          <a:schemeClr val="tx2"/>
        </a:solidFill>
        <a:effectLst/>
      </p:bgPr>
    </p:bg>
    <p:spTree>
      <p:nvGrpSpPr>
        <p:cNvPr id="1" name=""/>
        <p:cNvGrpSpPr/>
        <p:nvPr/>
      </p:nvGrpSpPr>
      <p:grpSpPr>
        <a:xfrm>
          <a:off x="0" y="0"/>
          <a:ext cx="0" cy="0"/>
          <a:chOff x="0" y="0"/>
          <a:chExt cx="0" cy="0"/>
        </a:xfrm>
      </p:grpSpPr>
      <p:sp>
        <p:nvSpPr>
          <p:cNvPr id="2" name="Rectangle 1"/>
          <p:cNvSpPr/>
          <p:nvPr userDrawn="1"/>
        </p:nvSpPr>
        <p:spPr>
          <a:xfrm>
            <a:off x="411459" y="3343124"/>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ight Triangle 7"/>
          <p:cNvSpPr>
            <a:spLocks noChangeArrowheads="1"/>
          </p:cNvSpPr>
          <p:nvPr/>
        </p:nvSpPr>
        <p:spPr bwMode="auto">
          <a:xfrm rot="16200000" flipH="1" flipV="1">
            <a:off x="302318" y="3126560"/>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9" name="Right Triangle 8"/>
          <p:cNvSpPr>
            <a:spLocks noChangeArrowheads="1"/>
          </p:cNvSpPr>
          <p:nvPr/>
        </p:nvSpPr>
        <p:spPr bwMode="auto">
          <a:xfrm rot="5400000" flipH="1" flipV="1">
            <a:off x="3954065" y="4911126"/>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1" name="Text Placeholder 10"/>
          <p:cNvSpPr>
            <a:spLocks noGrp="1"/>
          </p:cNvSpPr>
          <p:nvPr>
            <p:ph type="body" sz="quarter" idx="10"/>
          </p:nvPr>
        </p:nvSpPr>
        <p:spPr>
          <a:xfrm>
            <a:off x="696589" y="3675021"/>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2" name="Text Placeholder 10"/>
          <p:cNvSpPr>
            <a:spLocks noGrp="1"/>
          </p:cNvSpPr>
          <p:nvPr>
            <p:ph type="body" sz="quarter" idx="11"/>
          </p:nvPr>
        </p:nvSpPr>
        <p:spPr>
          <a:xfrm>
            <a:off x="696589" y="4255341"/>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pic>
        <p:nvPicPr>
          <p:cNvPr id="16" name="Picture 15"/>
          <p:cNvPicPr>
            <a:picLocks noChangeAspect="1"/>
          </p:cNvPicPr>
          <p:nvPr userDrawn="1"/>
        </p:nvPicPr>
        <p:blipFill rotWithShape="1">
          <a:blip r:embed="rId2" cstate="print">
            <a:extLst>
              <a:ext uri="{28A0092B-C50C-407E-A947-70E740481C1C}">
                <a14:useLocalDpi xmlns="" xmlns:a14="http://schemas.microsoft.com/office/drawing/2010/main" val="0"/>
              </a:ext>
            </a:extLst>
          </a:blip>
          <a:srcRect r="39892"/>
          <a:stretch/>
        </p:blipFill>
        <p:spPr>
          <a:xfrm>
            <a:off x="6241143" y="6017"/>
            <a:ext cx="2605247" cy="2380493"/>
          </a:xfrm>
          <a:prstGeom prst="rect">
            <a:avLst/>
          </a:prstGeom>
        </p:spPr>
      </p:pic>
      <p:sp>
        <p:nvSpPr>
          <p:cNvPr id="17" name="Rectangle 16"/>
          <p:cNvSpPr/>
          <p:nvPr userDrawn="1"/>
        </p:nvSpPr>
        <p:spPr>
          <a:xfrm>
            <a:off x="662680" y="3712545"/>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angle 9"/>
          <p:cNvSpPr/>
          <p:nvPr userDrawn="1"/>
        </p:nvSpPr>
        <p:spPr>
          <a:xfrm>
            <a:off x="4656534" y="3343124"/>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ight Triangle 13"/>
          <p:cNvSpPr>
            <a:spLocks noChangeArrowheads="1"/>
          </p:cNvSpPr>
          <p:nvPr userDrawn="1"/>
        </p:nvSpPr>
        <p:spPr bwMode="auto">
          <a:xfrm rot="16200000" flipH="1" flipV="1">
            <a:off x="4547393" y="3126560"/>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5" name="Right Triangle 14"/>
          <p:cNvSpPr>
            <a:spLocks noChangeArrowheads="1"/>
          </p:cNvSpPr>
          <p:nvPr userDrawn="1"/>
        </p:nvSpPr>
        <p:spPr bwMode="auto">
          <a:xfrm rot="5400000" flipH="1" flipV="1">
            <a:off x="8199140" y="4911126"/>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8" name="Text Placeholder 10"/>
          <p:cNvSpPr>
            <a:spLocks noGrp="1"/>
          </p:cNvSpPr>
          <p:nvPr>
            <p:ph type="body" sz="quarter" idx="12"/>
          </p:nvPr>
        </p:nvSpPr>
        <p:spPr>
          <a:xfrm>
            <a:off x="4941664" y="3675021"/>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9" name="Text Placeholder 10"/>
          <p:cNvSpPr>
            <a:spLocks noGrp="1"/>
          </p:cNvSpPr>
          <p:nvPr>
            <p:ph type="body" sz="quarter" idx="13"/>
          </p:nvPr>
        </p:nvSpPr>
        <p:spPr>
          <a:xfrm>
            <a:off x="4941664" y="4255341"/>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0" name="Rectangle 19"/>
          <p:cNvSpPr/>
          <p:nvPr userDrawn="1"/>
        </p:nvSpPr>
        <p:spPr>
          <a:xfrm>
            <a:off x="4907755" y="3712545"/>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Rectangle 20"/>
          <p:cNvSpPr/>
          <p:nvPr userDrawn="1"/>
        </p:nvSpPr>
        <p:spPr>
          <a:xfrm>
            <a:off x="411459" y="692696"/>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ight Triangle 21"/>
          <p:cNvSpPr>
            <a:spLocks noChangeArrowheads="1"/>
          </p:cNvSpPr>
          <p:nvPr userDrawn="1"/>
        </p:nvSpPr>
        <p:spPr bwMode="auto">
          <a:xfrm rot="16200000" flipH="1" flipV="1">
            <a:off x="302318" y="476132"/>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23" name="Right Triangle 22"/>
          <p:cNvSpPr>
            <a:spLocks noChangeArrowheads="1"/>
          </p:cNvSpPr>
          <p:nvPr userDrawn="1"/>
        </p:nvSpPr>
        <p:spPr bwMode="auto">
          <a:xfrm rot="5400000" flipH="1" flipV="1">
            <a:off x="3954065" y="2260698"/>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24" name="Text Placeholder 10"/>
          <p:cNvSpPr>
            <a:spLocks noGrp="1"/>
          </p:cNvSpPr>
          <p:nvPr>
            <p:ph type="body" sz="quarter" idx="14"/>
          </p:nvPr>
        </p:nvSpPr>
        <p:spPr>
          <a:xfrm>
            <a:off x="696589" y="1024593"/>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5" name="Text Placeholder 10"/>
          <p:cNvSpPr>
            <a:spLocks noGrp="1"/>
          </p:cNvSpPr>
          <p:nvPr>
            <p:ph type="body" sz="quarter" idx="15"/>
          </p:nvPr>
        </p:nvSpPr>
        <p:spPr>
          <a:xfrm>
            <a:off x="696589" y="1604913"/>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6" name="Rectangle 25"/>
          <p:cNvSpPr/>
          <p:nvPr userDrawn="1"/>
        </p:nvSpPr>
        <p:spPr>
          <a:xfrm>
            <a:off x="662680" y="1062117"/>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angle 26"/>
          <p:cNvSpPr>
            <a:spLocks noChangeArrowheads="1"/>
          </p:cNvSpPr>
          <p:nvPr userDrawn="1"/>
        </p:nvSpPr>
        <p:spPr bwMode="auto">
          <a:xfrm>
            <a:off x="179512" y="6524625"/>
            <a:ext cx="5111750" cy="144463"/>
          </a:xfrm>
          <a:prstGeom prst="rect">
            <a:avLst/>
          </a:prstGeom>
          <a:noFill/>
          <a:ln w="9525">
            <a:noFill/>
            <a:miter lim="800000"/>
            <a:headEnd/>
            <a:tailEnd/>
          </a:ln>
        </p:spPr>
        <p:txBody>
          <a:bodyPr/>
          <a:lstStyle/>
          <a:p>
            <a:pPr algn="l"/>
            <a:r>
              <a:rPr lang="pt-BR" sz="800" dirty="0" smtClean="0">
                <a:solidFill>
                  <a:schemeClr val="bg1"/>
                </a:solidFill>
                <a:cs typeface="Arial" charset="0"/>
              </a:rPr>
              <a:t>Todos os Direitos Reservados © Valores Corporativos Softtek S.A. de C.V. 2014. </a:t>
            </a:r>
            <a:endParaRPr lang="pt-BR" sz="800" dirty="0">
              <a:solidFill>
                <a:schemeClr val="bg1"/>
              </a:solidFill>
              <a:cs typeface="Arial" charset="0"/>
            </a:endParaRPr>
          </a:p>
        </p:txBody>
      </p:sp>
    </p:spTree>
    <p:extLst>
      <p:ext uri="{BB962C8B-B14F-4D97-AF65-F5344CB8AC3E}">
        <p14:creationId xmlns="" xmlns:p14="http://schemas.microsoft.com/office/powerpoint/2010/main" val="343147210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umber Slide">
    <p:spTree>
      <p:nvGrpSpPr>
        <p:cNvPr id="1" name=""/>
        <p:cNvGrpSpPr/>
        <p:nvPr/>
      </p:nvGrpSpPr>
      <p:grpSpPr>
        <a:xfrm>
          <a:off x="0" y="0"/>
          <a:ext cx="0" cy="0"/>
          <a:chOff x="0" y="0"/>
          <a:chExt cx="0" cy="0"/>
        </a:xfrm>
      </p:grpSpPr>
      <p:sp>
        <p:nvSpPr>
          <p:cNvPr id="6" name="Rectangle 5"/>
          <p:cNvSpPr/>
          <p:nvPr userDrawn="1"/>
        </p:nvSpPr>
        <p:spPr>
          <a:xfrm>
            <a:off x="4412599" y="-5804"/>
            <a:ext cx="4731401" cy="68638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 name="Rectangle 7"/>
          <p:cNvSpPr/>
          <p:nvPr userDrawn="1"/>
        </p:nvSpPr>
        <p:spPr>
          <a:xfrm rot="5400000">
            <a:off x="983600" y="3372380"/>
            <a:ext cx="6857999" cy="11324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pic>
        <p:nvPicPr>
          <p:cNvPr id="11" name="Picture 10"/>
          <p:cNvPicPr>
            <a:picLocks noChangeAspect="1"/>
          </p:cNvPicPr>
          <p:nvPr userDrawn="1"/>
        </p:nvPicPr>
        <p:blipFill rotWithShape="1">
          <a:blip r:embed="rId2" cstate="print">
            <a:extLst>
              <a:ext uri="{28A0092B-C50C-407E-A947-70E740481C1C}">
                <a14:useLocalDpi xmlns="" xmlns:a14="http://schemas.microsoft.com/office/drawing/2010/main" val="0"/>
              </a:ext>
            </a:extLst>
          </a:blip>
          <a:srcRect r="39892"/>
          <a:stretch/>
        </p:blipFill>
        <p:spPr>
          <a:xfrm>
            <a:off x="6241143" y="6017"/>
            <a:ext cx="2605247" cy="2380493"/>
          </a:xfrm>
          <a:prstGeom prst="rect">
            <a:avLst/>
          </a:prstGeom>
        </p:spPr>
      </p:pic>
      <p:sp>
        <p:nvSpPr>
          <p:cNvPr id="12" name="Text Placeholder 10"/>
          <p:cNvSpPr>
            <a:spLocks noGrp="1"/>
          </p:cNvSpPr>
          <p:nvPr>
            <p:ph type="body" sz="quarter" idx="10"/>
          </p:nvPr>
        </p:nvSpPr>
        <p:spPr>
          <a:xfrm>
            <a:off x="395536" y="1052736"/>
            <a:ext cx="3744416" cy="330565"/>
          </a:xfrm>
          <a:prstGeom prst="rect">
            <a:avLst/>
          </a:prstGeom>
        </p:spPr>
        <p:txBody>
          <a:bodyPr>
            <a:noAutofit/>
          </a:bodyPr>
          <a:lstStyle>
            <a:lvl1pPr marL="0" indent="0">
              <a:lnSpc>
                <a:spcPts val="2000"/>
              </a:lnSpc>
              <a:buNone/>
              <a:defRPr sz="18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3" name="Text Placeholder 10"/>
          <p:cNvSpPr>
            <a:spLocks noGrp="1"/>
          </p:cNvSpPr>
          <p:nvPr>
            <p:ph type="body" sz="quarter" idx="11"/>
          </p:nvPr>
        </p:nvSpPr>
        <p:spPr>
          <a:xfrm>
            <a:off x="401134" y="1383301"/>
            <a:ext cx="3738818" cy="824056"/>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4" name="Rectangle 13"/>
          <p:cNvSpPr/>
          <p:nvPr userDrawn="1"/>
        </p:nvSpPr>
        <p:spPr>
          <a:xfrm>
            <a:off x="367783" y="1066440"/>
            <a:ext cx="55507" cy="230661"/>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Text Placeholder 10"/>
          <p:cNvSpPr>
            <a:spLocks noGrp="1"/>
          </p:cNvSpPr>
          <p:nvPr>
            <p:ph type="body" sz="quarter" idx="12"/>
          </p:nvPr>
        </p:nvSpPr>
        <p:spPr>
          <a:xfrm>
            <a:off x="395536" y="2418478"/>
            <a:ext cx="3744416" cy="330565"/>
          </a:xfrm>
          <a:prstGeom prst="rect">
            <a:avLst/>
          </a:prstGeom>
        </p:spPr>
        <p:txBody>
          <a:bodyPr>
            <a:noAutofit/>
          </a:bodyPr>
          <a:lstStyle>
            <a:lvl1pPr marL="0" indent="0">
              <a:lnSpc>
                <a:spcPts val="2000"/>
              </a:lnSpc>
              <a:buNone/>
              <a:defRPr sz="18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5" name="Text Placeholder 10"/>
          <p:cNvSpPr>
            <a:spLocks noGrp="1"/>
          </p:cNvSpPr>
          <p:nvPr>
            <p:ph type="body" sz="quarter" idx="13"/>
          </p:nvPr>
        </p:nvSpPr>
        <p:spPr>
          <a:xfrm>
            <a:off x="401134" y="2749043"/>
            <a:ext cx="3738818" cy="824056"/>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6" name="Rectangle 25"/>
          <p:cNvSpPr/>
          <p:nvPr userDrawn="1"/>
        </p:nvSpPr>
        <p:spPr>
          <a:xfrm>
            <a:off x="367783" y="2432182"/>
            <a:ext cx="55507" cy="230661"/>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Text Placeholder 10"/>
          <p:cNvSpPr>
            <a:spLocks noGrp="1"/>
          </p:cNvSpPr>
          <p:nvPr>
            <p:ph type="body" sz="quarter" idx="14"/>
          </p:nvPr>
        </p:nvSpPr>
        <p:spPr>
          <a:xfrm>
            <a:off x="395536" y="3749000"/>
            <a:ext cx="3744416" cy="330565"/>
          </a:xfrm>
          <a:prstGeom prst="rect">
            <a:avLst/>
          </a:prstGeom>
        </p:spPr>
        <p:txBody>
          <a:bodyPr>
            <a:noAutofit/>
          </a:bodyPr>
          <a:lstStyle>
            <a:lvl1pPr marL="0" indent="0">
              <a:lnSpc>
                <a:spcPts val="2000"/>
              </a:lnSpc>
              <a:buNone/>
              <a:defRPr sz="18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8" name="Text Placeholder 10"/>
          <p:cNvSpPr>
            <a:spLocks noGrp="1"/>
          </p:cNvSpPr>
          <p:nvPr>
            <p:ph type="body" sz="quarter" idx="15"/>
          </p:nvPr>
        </p:nvSpPr>
        <p:spPr>
          <a:xfrm>
            <a:off x="401134" y="4079565"/>
            <a:ext cx="3738818" cy="824056"/>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9" name="Rectangle 28"/>
          <p:cNvSpPr/>
          <p:nvPr userDrawn="1"/>
        </p:nvSpPr>
        <p:spPr>
          <a:xfrm>
            <a:off x="367783" y="3762704"/>
            <a:ext cx="55507" cy="230661"/>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Text Placeholder 10"/>
          <p:cNvSpPr>
            <a:spLocks noGrp="1"/>
          </p:cNvSpPr>
          <p:nvPr>
            <p:ph type="body" sz="quarter" idx="16"/>
          </p:nvPr>
        </p:nvSpPr>
        <p:spPr>
          <a:xfrm>
            <a:off x="395536" y="5117152"/>
            <a:ext cx="3744416" cy="330565"/>
          </a:xfrm>
          <a:prstGeom prst="rect">
            <a:avLst/>
          </a:prstGeom>
        </p:spPr>
        <p:txBody>
          <a:bodyPr>
            <a:noAutofit/>
          </a:bodyPr>
          <a:lstStyle>
            <a:lvl1pPr marL="0" indent="0">
              <a:lnSpc>
                <a:spcPts val="2000"/>
              </a:lnSpc>
              <a:buNone/>
              <a:defRPr sz="18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31" name="Text Placeholder 10"/>
          <p:cNvSpPr>
            <a:spLocks noGrp="1"/>
          </p:cNvSpPr>
          <p:nvPr>
            <p:ph type="body" sz="quarter" idx="17"/>
          </p:nvPr>
        </p:nvSpPr>
        <p:spPr>
          <a:xfrm>
            <a:off x="401134" y="5447717"/>
            <a:ext cx="3738818" cy="824056"/>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32" name="Rectangle 31"/>
          <p:cNvSpPr/>
          <p:nvPr userDrawn="1"/>
        </p:nvSpPr>
        <p:spPr>
          <a:xfrm>
            <a:off x="367783" y="5130856"/>
            <a:ext cx="55507" cy="230661"/>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angle 17"/>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solidFill>
                  <a:schemeClr val="bg1"/>
                </a:solidFill>
                <a:cs typeface="Arial" charset="0"/>
              </a:rPr>
              <a:t>Todos os Direitos Reservados © Valores Corporativos Softtek S.A. de C.V. 2014. </a:t>
            </a:r>
            <a:endParaRPr lang="pt-BR" sz="800" dirty="0">
              <a:solidFill>
                <a:schemeClr val="bg1"/>
              </a:solidFill>
              <a:cs typeface="Arial" charset="0"/>
            </a:endParaRPr>
          </a:p>
        </p:txBody>
      </p:sp>
    </p:spTree>
    <p:extLst>
      <p:ext uri="{BB962C8B-B14F-4D97-AF65-F5344CB8AC3E}">
        <p14:creationId xmlns="" xmlns:p14="http://schemas.microsoft.com/office/powerpoint/2010/main" val="329925502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5"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 xmlns:p14="http://schemas.microsoft.com/office/powerpoint/2010/main" val="163907203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2227" y="1339789"/>
            <a:ext cx="8208912" cy="4965019"/>
          </a:xfrm>
        </p:spPr>
        <p:txBody>
          <a:bodyPr/>
          <a:lstStyle>
            <a:lvl4pPr>
              <a:buFont typeface="Arial Rounded MT Bold" pitchFamily="34" charset="0"/>
              <a:buChar cha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2"/>
            <a:endParaRPr lang="en-US" noProof="0" smtClean="0"/>
          </a:p>
        </p:txBody>
      </p:sp>
      <p:sp>
        <p:nvSpPr>
          <p:cNvPr id="5"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p>
            <a:pPr lvl="0"/>
            <a:r>
              <a:rPr lang="en-US" noProof="0" dirty="0" smtClean="0"/>
              <a:t>Click to edit Master title style</a:t>
            </a:r>
          </a:p>
        </p:txBody>
      </p:sp>
      <p:sp>
        <p:nvSpPr>
          <p:cNvPr id="7"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 xmlns:p14="http://schemas.microsoft.com/office/powerpoint/2010/main" val="238507446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lums">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457200" y="1339993"/>
            <a:ext cx="4038600" cy="4964815"/>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Content Placeholder 3"/>
          <p:cNvSpPr>
            <a:spLocks noGrp="1"/>
          </p:cNvSpPr>
          <p:nvPr>
            <p:ph sz="half" idx="2"/>
          </p:nvPr>
        </p:nvSpPr>
        <p:spPr>
          <a:xfrm>
            <a:off x="4648200" y="1339993"/>
            <a:ext cx="4038600" cy="4964815"/>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8"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 xmlns:p14="http://schemas.microsoft.com/office/powerpoint/2010/main" val="168671475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ick Message_1">
    <p:spTree>
      <p:nvGrpSpPr>
        <p:cNvPr id="1" name=""/>
        <p:cNvGrpSpPr/>
        <p:nvPr/>
      </p:nvGrpSpPr>
      <p:grpSpPr>
        <a:xfrm>
          <a:off x="0" y="0"/>
          <a:ext cx="0" cy="0"/>
          <a:chOff x="0" y="0"/>
          <a:chExt cx="0" cy="0"/>
        </a:xfrm>
      </p:grpSpPr>
      <p:sp>
        <p:nvSpPr>
          <p:cNvPr id="5" name="Rectangle 4"/>
          <p:cNvSpPr/>
          <p:nvPr/>
        </p:nvSpPr>
        <p:spPr>
          <a:xfrm>
            <a:off x="0" y="2119313"/>
            <a:ext cx="9144000" cy="29527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dirty="0"/>
          </a:p>
        </p:txBody>
      </p:sp>
      <p:sp>
        <p:nvSpPr>
          <p:cNvPr id="4" name="Text Placeholder 4"/>
          <p:cNvSpPr>
            <a:spLocks noGrp="1"/>
          </p:cNvSpPr>
          <p:nvPr>
            <p:ph type="body" sz="quarter" idx="10"/>
          </p:nvPr>
        </p:nvSpPr>
        <p:spPr>
          <a:xfrm>
            <a:off x="463550" y="2348880"/>
            <a:ext cx="8216426" cy="2511188"/>
          </a:xfrm>
        </p:spPr>
        <p:txBody>
          <a:bodyPr anchor="ctr">
            <a:normAutofit/>
          </a:bodyPr>
          <a:lstStyle>
            <a:lvl1pPr algn="ctr">
              <a:lnSpc>
                <a:spcPct val="80000"/>
              </a:lnSpc>
              <a:buNone/>
              <a:defRPr sz="2800">
                <a:solidFill>
                  <a:schemeClr val="bg1"/>
                </a:solidFill>
                <a:latin typeface="Arial" pitchFamily="34" charset="0"/>
                <a:cs typeface="Arial" pitchFamily="34" charset="0"/>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dirty="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8"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 xmlns:p14="http://schemas.microsoft.com/office/powerpoint/2010/main" val="206549376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ick Message_2">
    <p:spTree>
      <p:nvGrpSpPr>
        <p:cNvPr id="1" name=""/>
        <p:cNvGrpSpPr/>
        <p:nvPr/>
      </p:nvGrpSpPr>
      <p:grpSpPr>
        <a:xfrm>
          <a:off x="0" y="0"/>
          <a:ext cx="0" cy="0"/>
          <a:chOff x="0" y="0"/>
          <a:chExt cx="0" cy="0"/>
        </a:xfrm>
      </p:grpSpPr>
      <p:sp>
        <p:nvSpPr>
          <p:cNvPr id="5" name="Rectangle 4"/>
          <p:cNvSpPr/>
          <p:nvPr/>
        </p:nvSpPr>
        <p:spPr>
          <a:xfrm>
            <a:off x="0" y="2119313"/>
            <a:ext cx="9144000" cy="2952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dirty="0"/>
          </a:p>
        </p:txBody>
      </p:sp>
      <p:sp>
        <p:nvSpPr>
          <p:cNvPr id="4" name="Text Placeholder 4"/>
          <p:cNvSpPr>
            <a:spLocks noGrp="1"/>
          </p:cNvSpPr>
          <p:nvPr>
            <p:ph type="body" sz="quarter" idx="10"/>
          </p:nvPr>
        </p:nvSpPr>
        <p:spPr>
          <a:xfrm>
            <a:off x="463550" y="2348880"/>
            <a:ext cx="8216426" cy="2511188"/>
          </a:xfrm>
        </p:spPr>
        <p:txBody>
          <a:bodyPr anchor="ctr">
            <a:normAutofit/>
          </a:bodyPr>
          <a:lstStyle>
            <a:lvl1pPr algn="ctr">
              <a:lnSpc>
                <a:spcPct val="80000"/>
              </a:lnSpc>
              <a:buNone/>
              <a:defRPr sz="2800">
                <a:solidFill>
                  <a:schemeClr val="bg2"/>
                </a:solidFill>
                <a:latin typeface="Arial" pitchFamily="34" charset="0"/>
                <a:cs typeface="Arial" pitchFamily="34" charset="0"/>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dirty="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8"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 xmlns:p14="http://schemas.microsoft.com/office/powerpoint/2010/main" val="387803912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p:nvCxnSpPr>
        <p:spPr bwMode="auto">
          <a:xfrm rot="16200000" flipV="1">
            <a:off x="1394619" y="3664744"/>
            <a:ext cx="2052638" cy="0"/>
          </a:xfrm>
          <a:prstGeom prst="line">
            <a:avLst/>
          </a:prstGeom>
          <a:ln w="1905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bwMode="auto">
          <a:xfrm rot="16200000" flipV="1">
            <a:off x="3537744" y="3664744"/>
            <a:ext cx="2052638" cy="0"/>
          </a:xfrm>
          <a:prstGeom prst="line">
            <a:avLst/>
          </a:prstGeom>
          <a:ln w="1905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bwMode="auto">
          <a:xfrm rot="16200000" flipV="1">
            <a:off x="5679281" y="3664744"/>
            <a:ext cx="2052638" cy="0"/>
          </a:xfrm>
          <a:prstGeom prst="line">
            <a:avLst/>
          </a:prstGeom>
          <a:ln w="1905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Text Placeholder 5"/>
          <p:cNvSpPr>
            <a:spLocks noGrp="1"/>
          </p:cNvSpPr>
          <p:nvPr>
            <p:ph type="body" sz="quarter" idx="10"/>
          </p:nvPr>
        </p:nvSpPr>
        <p:spPr>
          <a:xfrm>
            <a:off x="395001" y="2636912"/>
            <a:ext cx="1911469" cy="2055858"/>
          </a:xfrm>
        </p:spPr>
        <p:txBody>
          <a:bodyPr>
            <a:normAutofit/>
          </a:bodyPr>
          <a:lstStyle>
            <a:lvl1pPr marL="0" indent="0" algn="ctr">
              <a:buNone/>
              <a:defRPr sz="14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0" name="Text Placeholder 5"/>
          <p:cNvSpPr>
            <a:spLocks noGrp="1"/>
          </p:cNvSpPr>
          <p:nvPr>
            <p:ph type="body" sz="quarter" idx="11"/>
          </p:nvPr>
        </p:nvSpPr>
        <p:spPr>
          <a:xfrm>
            <a:off x="2542250" y="2636912"/>
            <a:ext cx="1911469" cy="2055858"/>
          </a:xfrm>
        </p:spPr>
        <p:txBody>
          <a:bodyPr>
            <a:normAutofit/>
          </a:bodyPr>
          <a:lstStyle>
            <a:lvl1pPr marL="0" indent="0" algn="ctr">
              <a:buNone/>
              <a:defRPr sz="14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1" name="Text Placeholder 5"/>
          <p:cNvSpPr>
            <a:spLocks noGrp="1"/>
          </p:cNvSpPr>
          <p:nvPr>
            <p:ph type="body" sz="quarter" idx="12"/>
          </p:nvPr>
        </p:nvSpPr>
        <p:spPr>
          <a:xfrm>
            <a:off x="4689499" y="2636912"/>
            <a:ext cx="1911469" cy="2055858"/>
          </a:xfrm>
        </p:spPr>
        <p:txBody>
          <a:bodyPr>
            <a:normAutofit/>
          </a:bodyPr>
          <a:lstStyle>
            <a:lvl1pPr marL="0" indent="0" algn="ctr">
              <a:buNone/>
              <a:defRPr sz="14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2" name="Text Placeholder 5"/>
          <p:cNvSpPr>
            <a:spLocks noGrp="1"/>
          </p:cNvSpPr>
          <p:nvPr>
            <p:ph type="body" sz="quarter" idx="13"/>
          </p:nvPr>
        </p:nvSpPr>
        <p:spPr>
          <a:xfrm>
            <a:off x="6836747" y="2636912"/>
            <a:ext cx="1911469" cy="2055858"/>
          </a:xfrm>
        </p:spPr>
        <p:txBody>
          <a:bodyPr>
            <a:normAutofit/>
          </a:bodyPr>
          <a:lstStyle>
            <a:lvl1pPr marL="0" indent="0" algn="ctr">
              <a:buNone/>
              <a:defRPr sz="14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4" name="Picture Placeholder 13"/>
          <p:cNvSpPr>
            <a:spLocks noGrp="1"/>
          </p:cNvSpPr>
          <p:nvPr>
            <p:ph type="pic" sz="quarter" idx="14"/>
          </p:nvPr>
        </p:nvSpPr>
        <p:spPr>
          <a:xfrm>
            <a:off x="2470150" y="1341438"/>
            <a:ext cx="4230688" cy="1036637"/>
          </a:xfrm>
        </p:spPr>
        <p:txBody>
          <a:bodyPr rtlCol="0">
            <a:normAutofit/>
          </a:bodyPr>
          <a:lstStyle/>
          <a:p>
            <a:pPr lvl="0"/>
            <a:r>
              <a:rPr lang="en-US" noProof="0" dirty="0" smtClean="0"/>
              <a:t>Click icon to add picture</a:t>
            </a:r>
            <a:endParaRPr lang="en-US" noProof="0" dirty="0"/>
          </a:p>
        </p:txBody>
      </p:sp>
      <p:sp>
        <p:nvSpPr>
          <p:cNvPr id="19" name="Text Placeholder 5"/>
          <p:cNvSpPr>
            <a:spLocks noGrp="1"/>
          </p:cNvSpPr>
          <p:nvPr>
            <p:ph type="body" sz="quarter" idx="15"/>
          </p:nvPr>
        </p:nvSpPr>
        <p:spPr>
          <a:xfrm>
            <a:off x="395001" y="5213445"/>
            <a:ext cx="8366862" cy="1159469"/>
          </a:xfrm>
        </p:spPr>
        <p:txBody>
          <a:bodyPr>
            <a:normAutofit/>
          </a:bodyPr>
          <a:lstStyle>
            <a:lvl1pPr marL="0" indent="0" algn="l">
              <a:buNone/>
              <a:defRPr sz="14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7"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18"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 xmlns:p14="http://schemas.microsoft.com/office/powerpoint/2010/main" val="183397371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ext Placeholder 5"/>
          <p:cNvSpPr>
            <a:spLocks noGrp="1"/>
          </p:cNvSpPr>
          <p:nvPr>
            <p:ph type="body" sz="quarter" idx="10"/>
          </p:nvPr>
        </p:nvSpPr>
        <p:spPr>
          <a:xfrm>
            <a:off x="463550" y="2237711"/>
            <a:ext cx="8229600" cy="1228725"/>
          </a:xfrm>
        </p:spPr>
        <p:txBody>
          <a:bodyPr anchor="ctr"/>
          <a:lstStyle>
            <a:lvl1pPr marL="0" indent="0" algn="ctr">
              <a:lnSpc>
                <a:spcPct val="80000"/>
              </a:lnSpc>
              <a:buNone/>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4" name="Text Placeholder 5"/>
          <p:cNvSpPr>
            <a:spLocks noGrp="1"/>
          </p:cNvSpPr>
          <p:nvPr>
            <p:ph type="body" sz="quarter" idx="11"/>
          </p:nvPr>
        </p:nvSpPr>
        <p:spPr>
          <a:xfrm>
            <a:off x="2005273" y="3520602"/>
            <a:ext cx="5146154" cy="628318"/>
          </a:xfrm>
        </p:spPr>
        <p:txBody>
          <a:bodyPr>
            <a:normAutofit/>
          </a:bodyPr>
          <a:lstStyle>
            <a:lvl1pPr marL="0" indent="0" algn="ctr">
              <a:lnSpc>
                <a:spcPct val="80000"/>
              </a:lnSpc>
              <a:buNone/>
              <a:defRPr sz="1200">
                <a:solidFill>
                  <a:schemeClr val="tx2"/>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5" name="Title Placeholder 14"/>
          <p:cNvSpPr>
            <a:spLocks noGrp="1"/>
          </p:cNvSpPr>
          <p:nvPr>
            <p:ph type="title"/>
          </p:nvPr>
        </p:nvSpPr>
        <p:spPr bwMode="auto">
          <a:xfrm>
            <a:off x="457200" y="192088"/>
            <a:ext cx="7139136"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7"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 xmlns:p14="http://schemas.microsoft.com/office/powerpoint/2010/main" val="391705429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umper_Slide">
    <p:bg>
      <p:bgPr>
        <a:gradFill flip="none" rotWithShape="1">
          <a:gsLst>
            <a:gs pos="2400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a:xfrm>
            <a:off x="4412599" y="-5804"/>
            <a:ext cx="4731401" cy="68638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7" name="Title 19"/>
          <p:cNvSpPr>
            <a:spLocks noGrp="1"/>
          </p:cNvSpPr>
          <p:nvPr>
            <p:ph type="title"/>
          </p:nvPr>
        </p:nvSpPr>
        <p:spPr>
          <a:xfrm>
            <a:off x="4932040" y="2528342"/>
            <a:ext cx="3517438" cy="2268810"/>
          </a:xfrm>
          <a:prstGeom prst="rect">
            <a:avLst/>
          </a:prstGeom>
        </p:spPr>
        <p:txBody>
          <a:bodyPr anchor="t">
            <a:normAutofit/>
          </a:bodyPr>
          <a:lstStyle>
            <a:lvl1pPr algn="l">
              <a:lnSpc>
                <a:spcPts val="3800"/>
              </a:lnSpc>
              <a:defRPr sz="4000" b="1" baseline="0">
                <a:solidFill>
                  <a:schemeClr val="bg1"/>
                </a:solidFill>
                <a:latin typeface="Arial" pitchFamily="34" charset="0"/>
                <a:cs typeface="Arial" pitchFamily="34" charset="0"/>
              </a:defRPr>
            </a:lvl1pPr>
          </a:lstStyle>
          <a:p>
            <a:r>
              <a:rPr lang="es-ES_tradnl" smtClean="0"/>
              <a:t>Click to edit Master title style</a:t>
            </a:r>
            <a:endParaRPr lang="es-MX" dirty="0"/>
          </a:p>
        </p:txBody>
      </p:sp>
      <p:sp>
        <p:nvSpPr>
          <p:cNvPr id="8" name="Rectangle 7"/>
          <p:cNvSpPr/>
          <p:nvPr userDrawn="1"/>
        </p:nvSpPr>
        <p:spPr>
          <a:xfrm rot="5400000">
            <a:off x="983600" y="3372380"/>
            <a:ext cx="6857999" cy="11324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sp>
        <p:nvSpPr>
          <p:cNvPr id="10" name="Rectangle 9"/>
          <p:cNvSpPr>
            <a:spLocks noChangeArrowheads="1"/>
          </p:cNvSpPr>
          <p:nvPr userDrawn="1"/>
        </p:nvSpPr>
        <p:spPr bwMode="auto">
          <a:xfrm>
            <a:off x="179512" y="6524625"/>
            <a:ext cx="5111750" cy="144463"/>
          </a:xfrm>
          <a:prstGeom prst="rect">
            <a:avLst/>
          </a:prstGeom>
          <a:noFill/>
          <a:ln w="9525">
            <a:noFill/>
            <a:miter lim="800000"/>
            <a:headEnd/>
            <a:tailEnd/>
          </a:ln>
        </p:spPr>
        <p:txBody>
          <a:bodyPr/>
          <a:lstStyle/>
          <a:p>
            <a:pPr algn="l"/>
            <a:r>
              <a:rPr lang="pt-BR" sz="800" dirty="0" smtClean="0">
                <a:cs typeface="Arial" charset="0"/>
              </a:rPr>
              <a:t>Todos os Direitos Reservados © Valores Corporativos Softtek S.A. de C.V. 2014. </a:t>
            </a:r>
            <a:endParaRPr lang="pt-BR" sz="800" dirty="0">
              <a:cs typeface="Arial" charset="0"/>
            </a:endParaRPr>
          </a:p>
        </p:txBody>
      </p:sp>
      <p:pic>
        <p:nvPicPr>
          <p:cNvPr id="14" name="Picture 6" descr="C:\Users\joel.solis\Desktop\2013 Templates\Softtek+tagline-2012_cs2.emf"/>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1914113" y="2564904"/>
            <a:ext cx="2081289" cy="108012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8"/>
          <p:cNvSpPr/>
          <p:nvPr userDrawn="1"/>
        </p:nvSpPr>
        <p:spPr>
          <a:xfrm>
            <a:off x="8849245" y="6482903"/>
            <a:ext cx="294755" cy="23398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2"/>
              </a:solidFill>
            </a:endParaRPr>
          </a:p>
        </p:txBody>
      </p:sp>
      <p:sp>
        <p:nvSpPr>
          <p:cNvPr id="11"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tx2"/>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 xmlns:p14="http://schemas.microsoft.com/office/powerpoint/2010/main" val="3725441892"/>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ver_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1"/>
            <a:ext cx="9134979" cy="6873376"/>
          </a:xfrm>
          <a:prstGeom prst="rect">
            <a:avLst/>
          </a:prstGeom>
        </p:spPr>
      </p:pic>
      <p:sp>
        <p:nvSpPr>
          <p:cNvPr id="53" name="Title 15"/>
          <p:cNvSpPr>
            <a:spLocks noGrp="1"/>
          </p:cNvSpPr>
          <p:nvPr>
            <p:ph type="title" hasCustomPrompt="1"/>
          </p:nvPr>
        </p:nvSpPr>
        <p:spPr>
          <a:xfrm>
            <a:off x="4601260" y="3770111"/>
            <a:ext cx="4319046" cy="1612727"/>
          </a:xfrm>
          <a:prstGeom prst="rect">
            <a:avLst/>
          </a:prstGeom>
        </p:spPr>
        <p:txBody>
          <a:bodyPr anchor="b">
            <a:normAutofit/>
          </a:bodyPr>
          <a:lstStyle>
            <a:lvl1pPr algn="r">
              <a:lnSpc>
                <a:spcPct val="100000"/>
              </a:lnSpc>
              <a:defRPr sz="2800" b="1" spc="-150" baseline="0">
                <a:solidFill>
                  <a:schemeClr val="tx1">
                    <a:lumMod val="90000"/>
                    <a:lumOff val="10000"/>
                  </a:schemeClr>
                </a:solidFill>
                <a:effectLst/>
                <a:latin typeface="Arial" pitchFamily="34" charset="0"/>
                <a:cs typeface="Arial" pitchFamily="34" charset="0"/>
              </a:defRPr>
            </a:lvl1pPr>
          </a:lstStyle>
          <a:p>
            <a:r>
              <a:rPr lang="en-US" dirty="0" smtClean="0"/>
              <a:t>CLICK TO EDIT MASTER TITLE STYLE</a:t>
            </a:r>
            <a:endParaRPr lang="es-MX" dirty="0"/>
          </a:p>
        </p:txBody>
      </p:sp>
      <p:sp>
        <p:nvSpPr>
          <p:cNvPr id="54" name="Text Placeholder 17"/>
          <p:cNvSpPr>
            <a:spLocks noGrp="1"/>
          </p:cNvSpPr>
          <p:nvPr>
            <p:ph type="body" sz="quarter" idx="11"/>
          </p:nvPr>
        </p:nvSpPr>
        <p:spPr>
          <a:xfrm>
            <a:off x="4595169" y="5426295"/>
            <a:ext cx="4325137" cy="594993"/>
          </a:xfrm>
          <a:prstGeom prst="rect">
            <a:avLst/>
          </a:prstGeom>
        </p:spPr>
        <p:txBody>
          <a:bodyPr>
            <a:noAutofit/>
          </a:bodyPr>
          <a:lstStyle>
            <a:lvl1pPr marL="0" indent="0" algn="r">
              <a:lnSpc>
                <a:spcPct val="80000"/>
              </a:lnSpc>
              <a:buNone/>
              <a:defRPr sz="1800">
                <a:solidFill>
                  <a:schemeClr val="tx1"/>
                </a:solidFill>
                <a:effectLst/>
                <a:latin typeface="Arial" pitchFamily="34" charset="0"/>
                <a:cs typeface="Arial" pitchFamily="34" charset="0"/>
              </a:defRPr>
            </a:lvl1pPr>
            <a:lvl2pPr marL="0" indent="0" algn="r">
              <a:buNone/>
              <a:defRPr sz="1500">
                <a:solidFill>
                  <a:schemeClr val="tx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_tradnl" smtClean="0"/>
              <a:t>Click to edit Master text styles</a:t>
            </a:r>
          </a:p>
          <a:p>
            <a:pPr lvl="1"/>
            <a:r>
              <a:rPr lang="es-ES_tradnl" smtClean="0"/>
              <a:t>Second level</a:t>
            </a:r>
          </a:p>
        </p:txBody>
      </p:sp>
      <p:sp>
        <p:nvSpPr>
          <p:cNvPr id="50" name="Rectangle 49"/>
          <p:cNvSpPr/>
          <p:nvPr userDrawn="1"/>
        </p:nvSpPr>
        <p:spPr>
          <a:xfrm>
            <a:off x="8920306" y="4869160"/>
            <a:ext cx="226495" cy="46593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angle 10"/>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pic>
        <p:nvPicPr>
          <p:cNvPr id="10" name="Picture 6" descr="C:\Users\joel.solis\Desktop\2013 Templates\Softtek+tagline-2012_cs2.emf"/>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6228184" y="332656"/>
            <a:ext cx="2540569" cy="131847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0861188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over_0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6351"/>
            <a:ext cx="9144000" cy="6870701"/>
          </a:xfrm>
          <a:prstGeom prst="rect">
            <a:avLst/>
          </a:prstGeom>
        </p:spPr>
      </p:pic>
      <p:sp>
        <p:nvSpPr>
          <p:cNvPr id="53" name="Title 15"/>
          <p:cNvSpPr>
            <a:spLocks noGrp="1"/>
          </p:cNvSpPr>
          <p:nvPr>
            <p:ph type="title" hasCustomPrompt="1"/>
          </p:nvPr>
        </p:nvSpPr>
        <p:spPr>
          <a:xfrm>
            <a:off x="4601260" y="3770111"/>
            <a:ext cx="4319046" cy="1612727"/>
          </a:xfrm>
          <a:prstGeom prst="rect">
            <a:avLst/>
          </a:prstGeom>
        </p:spPr>
        <p:txBody>
          <a:bodyPr anchor="b">
            <a:normAutofit/>
          </a:bodyPr>
          <a:lstStyle>
            <a:lvl1pPr algn="r">
              <a:lnSpc>
                <a:spcPct val="100000"/>
              </a:lnSpc>
              <a:defRPr sz="2800" b="1" spc="-150" baseline="0">
                <a:solidFill>
                  <a:schemeClr val="tx1">
                    <a:lumMod val="90000"/>
                    <a:lumOff val="10000"/>
                  </a:schemeClr>
                </a:solidFill>
                <a:effectLst/>
                <a:latin typeface="Arial" pitchFamily="34" charset="0"/>
                <a:cs typeface="Arial" pitchFamily="34" charset="0"/>
              </a:defRPr>
            </a:lvl1pPr>
          </a:lstStyle>
          <a:p>
            <a:r>
              <a:rPr lang="en-US" dirty="0" smtClean="0"/>
              <a:t>CLICK TO EDIT MASTER TITLE STYLE</a:t>
            </a:r>
            <a:endParaRPr lang="es-MX" dirty="0"/>
          </a:p>
        </p:txBody>
      </p:sp>
      <p:sp>
        <p:nvSpPr>
          <p:cNvPr id="54" name="Text Placeholder 17"/>
          <p:cNvSpPr>
            <a:spLocks noGrp="1"/>
          </p:cNvSpPr>
          <p:nvPr>
            <p:ph type="body" sz="quarter" idx="11"/>
          </p:nvPr>
        </p:nvSpPr>
        <p:spPr>
          <a:xfrm>
            <a:off x="4595169" y="5426295"/>
            <a:ext cx="4325137" cy="594993"/>
          </a:xfrm>
          <a:prstGeom prst="rect">
            <a:avLst/>
          </a:prstGeom>
        </p:spPr>
        <p:txBody>
          <a:bodyPr>
            <a:noAutofit/>
          </a:bodyPr>
          <a:lstStyle>
            <a:lvl1pPr marL="0" indent="0" algn="r">
              <a:lnSpc>
                <a:spcPct val="80000"/>
              </a:lnSpc>
              <a:buNone/>
              <a:defRPr sz="1800">
                <a:solidFill>
                  <a:schemeClr val="tx1"/>
                </a:solidFill>
                <a:effectLst/>
                <a:latin typeface="Arial" pitchFamily="34" charset="0"/>
                <a:cs typeface="Arial" pitchFamily="34" charset="0"/>
              </a:defRPr>
            </a:lvl1pPr>
            <a:lvl2pPr marL="0" indent="0" algn="r">
              <a:buNone/>
              <a:defRPr sz="1500">
                <a:solidFill>
                  <a:schemeClr val="tx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_tradnl" smtClean="0"/>
              <a:t>Click to edit Master text styles</a:t>
            </a:r>
          </a:p>
          <a:p>
            <a:pPr lvl="1"/>
            <a:r>
              <a:rPr lang="es-ES_tradnl" smtClean="0"/>
              <a:t>Second level</a:t>
            </a:r>
          </a:p>
        </p:txBody>
      </p:sp>
      <p:sp>
        <p:nvSpPr>
          <p:cNvPr id="50" name="Rectangle 49"/>
          <p:cNvSpPr/>
          <p:nvPr userDrawn="1"/>
        </p:nvSpPr>
        <p:spPr>
          <a:xfrm>
            <a:off x="8920306" y="4869160"/>
            <a:ext cx="226495" cy="465937"/>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accent5"/>
              </a:solidFill>
            </a:endParaRPr>
          </a:p>
        </p:txBody>
      </p:sp>
      <p:pic>
        <p:nvPicPr>
          <p:cNvPr id="10" name="Picture 6" descr="C:\Users\joel.solis\Desktop\2013 Templates\Softtek+tagline-2012_cs2.emf"/>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6228184" y="332656"/>
            <a:ext cx="2540569" cy="1318471"/>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spTree>
    <p:extLst>
      <p:ext uri="{BB962C8B-B14F-4D97-AF65-F5344CB8AC3E}">
        <p14:creationId xmlns="" xmlns:p14="http://schemas.microsoft.com/office/powerpoint/2010/main" val="294367658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over_0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571" y="0"/>
            <a:ext cx="9142857" cy="6868102"/>
          </a:xfrm>
          <a:prstGeom prst="rect">
            <a:avLst/>
          </a:prstGeom>
        </p:spPr>
      </p:pic>
      <p:sp>
        <p:nvSpPr>
          <p:cNvPr id="53" name="Title 15"/>
          <p:cNvSpPr>
            <a:spLocks noGrp="1"/>
          </p:cNvSpPr>
          <p:nvPr>
            <p:ph type="title" hasCustomPrompt="1"/>
          </p:nvPr>
        </p:nvSpPr>
        <p:spPr>
          <a:xfrm>
            <a:off x="4601260" y="3770111"/>
            <a:ext cx="4319046" cy="1612727"/>
          </a:xfrm>
          <a:prstGeom prst="rect">
            <a:avLst/>
          </a:prstGeom>
        </p:spPr>
        <p:txBody>
          <a:bodyPr anchor="b">
            <a:normAutofit/>
          </a:bodyPr>
          <a:lstStyle>
            <a:lvl1pPr algn="r">
              <a:lnSpc>
                <a:spcPct val="100000"/>
              </a:lnSpc>
              <a:defRPr sz="2800" b="1" spc="-150" baseline="0">
                <a:solidFill>
                  <a:schemeClr val="tx1">
                    <a:lumMod val="90000"/>
                    <a:lumOff val="10000"/>
                  </a:schemeClr>
                </a:solidFill>
                <a:effectLst/>
                <a:latin typeface="Arial" pitchFamily="34" charset="0"/>
                <a:cs typeface="Arial" pitchFamily="34" charset="0"/>
              </a:defRPr>
            </a:lvl1pPr>
          </a:lstStyle>
          <a:p>
            <a:r>
              <a:rPr lang="en-US" dirty="0" smtClean="0"/>
              <a:t>CLICK TO EDIT MASTER TITLE STYLE</a:t>
            </a:r>
            <a:endParaRPr lang="es-MX" dirty="0"/>
          </a:p>
        </p:txBody>
      </p:sp>
      <p:sp>
        <p:nvSpPr>
          <p:cNvPr id="54" name="Text Placeholder 17"/>
          <p:cNvSpPr>
            <a:spLocks noGrp="1"/>
          </p:cNvSpPr>
          <p:nvPr>
            <p:ph type="body" sz="quarter" idx="11"/>
          </p:nvPr>
        </p:nvSpPr>
        <p:spPr>
          <a:xfrm>
            <a:off x="4595169" y="5426295"/>
            <a:ext cx="4325137" cy="594993"/>
          </a:xfrm>
          <a:prstGeom prst="rect">
            <a:avLst/>
          </a:prstGeom>
        </p:spPr>
        <p:txBody>
          <a:bodyPr>
            <a:noAutofit/>
          </a:bodyPr>
          <a:lstStyle>
            <a:lvl1pPr marL="0" indent="0" algn="r">
              <a:lnSpc>
                <a:spcPct val="80000"/>
              </a:lnSpc>
              <a:buNone/>
              <a:defRPr sz="1800">
                <a:solidFill>
                  <a:schemeClr val="tx1"/>
                </a:solidFill>
                <a:effectLst/>
                <a:latin typeface="Arial" pitchFamily="34" charset="0"/>
                <a:cs typeface="Arial" pitchFamily="34" charset="0"/>
              </a:defRPr>
            </a:lvl1pPr>
            <a:lvl2pPr marL="0" indent="0" algn="r">
              <a:buNone/>
              <a:defRPr sz="1500">
                <a:solidFill>
                  <a:schemeClr val="tx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_tradnl" smtClean="0"/>
              <a:t>Click to edit Master text styles</a:t>
            </a:r>
          </a:p>
          <a:p>
            <a:pPr lvl="1"/>
            <a:r>
              <a:rPr lang="es-ES_tradnl" smtClean="0"/>
              <a:t>Second level</a:t>
            </a:r>
          </a:p>
        </p:txBody>
      </p:sp>
      <p:sp>
        <p:nvSpPr>
          <p:cNvPr id="50" name="Rectangle 49"/>
          <p:cNvSpPr/>
          <p:nvPr userDrawn="1"/>
        </p:nvSpPr>
        <p:spPr>
          <a:xfrm>
            <a:off x="8920306" y="4869160"/>
            <a:ext cx="226495" cy="465937"/>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Picture 6" descr="C:\Users\joel.solis\Desktop\2013 Templates\Softtek+tagline-2012_cs2.emf"/>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6228184" y="332656"/>
            <a:ext cx="2540569" cy="1318471"/>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spTree>
    <p:extLst>
      <p:ext uri="{BB962C8B-B14F-4D97-AF65-F5344CB8AC3E}">
        <p14:creationId xmlns="" xmlns:p14="http://schemas.microsoft.com/office/powerpoint/2010/main" val="18517036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over_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 y="1"/>
            <a:ext cx="9144000" cy="6871320"/>
          </a:xfrm>
          <a:prstGeom prst="rect">
            <a:avLst/>
          </a:prstGeom>
        </p:spPr>
      </p:pic>
      <p:sp>
        <p:nvSpPr>
          <p:cNvPr id="53" name="Title 15"/>
          <p:cNvSpPr>
            <a:spLocks noGrp="1"/>
          </p:cNvSpPr>
          <p:nvPr>
            <p:ph type="title" hasCustomPrompt="1"/>
          </p:nvPr>
        </p:nvSpPr>
        <p:spPr>
          <a:xfrm>
            <a:off x="4601260" y="3770111"/>
            <a:ext cx="4319046" cy="1612727"/>
          </a:xfrm>
          <a:prstGeom prst="rect">
            <a:avLst/>
          </a:prstGeom>
        </p:spPr>
        <p:txBody>
          <a:bodyPr anchor="b">
            <a:normAutofit/>
          </a:bodyPr>
          <a:lstStyle>
            <a:lvl1pPr algn="r">
              <a:lnSpc>
                <a:spcPct val="100000"/>
              </a:lnSpc>
              <a:defRPr sz="2800" b="1" spc="-150" baseline="0">
                <a:solidFill>
                  <a:schemeClr val="tx1">
                    <a:lumMod val="90000"/>
                    <a:lumOff val="10000"/>
                  </a:schemeClr>
                </a:solidFill>
                <a:effectLst/>
                <a:latin typeface="Arial" pitchFamily="34" charset="0"/>
                <a:cs typeface="Arial" pitchFamily="34" charset="0"/>
              </a:defRPr>
            </a:lvl1pPr>
          </a:lstStyle>
          <a:p>
            <a:r>
              <a:rPr lang="en-US" dirty="0" smtClean="0"/>
              <a:t>CLICK TO EDIT MASTER TITLE STYLE</a:t>
            </a:r>
            <a:endParaRPr lang="es-MX" dirty="0"/>
          </a:p>
        </p:txBody>
      </p:sp>
      <p:sp>
        <p:nvSpPr>
          <p:cNvPr id="54" name="Text Placeholder 17"/>
          <p:cNvSpPr>
            <a:spLocks noGrp="1"/>
          </p:cNvSpPr>
          <p:nvPr>
            <p:ph type="body" sz="quarter" idx="11"/>
          </p:nvPr>
        </p:nvSpPr>
        <p:spPr>
          <a:xfrm>
            <a:off x="4595169" y="5426295"/>
            <a:ext cx="4325137" cy="594993"/>
          </a:xfrm>
          <a:prstGeom prst="rect">
            <a:avLst/>
          </a:prstGeom>
        </p:spPr>
        <p:txBody>
          <a:bodyPr>
            <a:noAutofit/>
          </a:bodyPr>
          <a:lstStyle>
            <a:lvl1pPr marL="0" indent="0" algn="r">
              <a:lnSpc>
                <a:spcPct val="80000"/>
              </a:lnSpc>
              <a:buNone/>
              <a:defRPr sz="1800">
                <a:solidFill>
                  <a:schemeClr val="tx1"/>
                </a:solidFill>
                <a:effectLst/>
                <a:latin typeface="Arial" pitchFamily="34" charset="0"/>
                <a:cs typeface="Arial" pitchFamily="34" charset="0"/>
              </a:defRPr>
            </a:lvl1pPr>
            <a:lvl2pPr marL="0" indent="0" algn="r">
              <a:buNone/>
              <a:defRPr sz="1500">
                <a:solidFill>
                  <a:schemeClr val="tx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_tradnl" smtClean="0"/>
              <a:t>Click to edit Master text styles</a:t>
            </a:r>
          </a:p>
          <a:p>
            <a:pPr lvl="1"/>
            <a:r>
              <a:rPr lang="es-ES_tradnl" smtClean="0"/>
              <a:t>Second level</a:t>
            </a:r>
          </a:p>
        </p:txBody>
      </p:sp>
      <p:sp>
        <p:nvSpPr>
          <p:cNvPr id="50" name="Rectangle 49"/>
          <p:cNvSpPr/>
          <p:nvPr userDrawn="1"/>
        </p:nvSpPr>
        <p:spPr>
          <a:xfrm>
            <a:off x="8920306" y="4869160"/>
            <a:ext cx="226495" cy="465937"/>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Picture 6" descr="C:\Users\joel.solis\Desktop\2013 Templates\Softtek+tagline-2012_cs2.emf"/>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6228184" y="332656"/>
            <a:ext cx="2540569" cy="1318471"/>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spTree>
    <p:extLst>
      <p:ext uri="{BB962C8B-B14F-4D97-AF65-F5344CB8AC3E}">
        <p14:creationId xmlns="" xmlns:p14="http://schemas.microsoft.com/office/powerpoint/2010/main" val="185170363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mper_Slide">
    <p:bg>
      <p:bgPr>
        <a:gradFill flip="none" rotWithShape="1">
          <a:gsLst>
            <a:gs pos="2400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a:xfrm>
            <a:off x="4412599" y="-5804"/>
            <a:ext cx="4731401" cy="68638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7" name="Title 19"/>
          <p:cNvSpPr>
            <a:spLocks noGrp="1"/>
          </p:cNvSpPr>
          <p:nvPr>
            <p:ph type="title"/>
          </p:nvPr>
        </p:nvSpPr>
        <p:spPr>
          <a:xfrm>
            <a:off x="4932040" y="2528342"/>
            <a:ext cx="3517438" cy="2268810"/>
          </a:xfrm>
          <a:prstGeom prst="rect">
            <a:avLst/>
          </a:prstGeom>
        </p:spPr>
        <p:txBody>
          <a:bodyPr anchor="t">
            <a:normAutofit/>
          </a:bodyPr>
          <a:lstStyle>
            <a:lvl1pPr algn="l">
              <a:lnSpc>
                <a:spcPts val="3800"/>
              </a:lnSpc>
              <a:defRPr sz="4000" b="1" baseline="0">
                <a:solidFill>
                  <a:schemeClr val="bg1"/>
                </a:solidFill>
                <a:latin typeface="Arial" pitchFamily="34" charset="0"/>
                <a:cs typeface="Arial" pitchFamily="34" charset="0"/>
              </a:defRPr>
            </a:lvl1pPr>
          </a:lstStyle>
          <a:p>
            <a:r>
              <a:rPr lang="es-ES_tradnl" smtClean="0"/>
              <a:t>Click to edit Master title style</a:t>
            </a:r>
            <a:endParaRPr lang="es-MX" dirty="0"/>
          </a:p>
        </p:txBody>
      </p:sp>
      <p:sp>
        <p:nvSpPr>
          <p:cNvPr id="8" name="Rectangle 7"/>
          <p:cNvSpPr/>
          <p:nvPr userDrawn="1"/>
        </p:nvSpPr>
        <p:spPr>
          <a:xfrm rot="5400000">
            <a:off x="983600" y="3372380"/>
            <a:ext cx="6857999" cy="11324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sp>
        <p:nvSpPr>
          <p:cNvPr id="10" name="Rectangle 9"/>
          <p:cNvSpPr>
            <a:spLocks noChangeArrowheads="1"/>
          </p:cNvSpPr>
          <p:nvPr userDrawn="1"/>
        </p:nvSpPr>
        <p:spPr bwMode="auto">
          <a:xfrm>
            <a:off x="179512" y="6524625"/>
            <a:ext cx="5111750" cy="144463"/>
          </a:xfrm>
          <a:prstGeom prst="rect">
            <a:avLst/>
          </a:prstGeom>
          <a:noFill/>
          <a:ln w="9525">
            <a:noFill/>
            <a:miter lim="800000"/>
            <a:headEnd/>
            <a:tailEnd/>
          </a:ln>
        </p:spPr>
        <p:txBody>
          <a:bodyPr/>
          <a:lstStyle/>
          <a:p>
            <a:pPr algn="l"/>
            <a:r>
              <a:rPr lang="pt-BR" sz="800" dirty="0" smtClean="0">
                <a:cs typeface="Arial" charset="0"/>
              </a:rPr>
              <a:t>Todos os Direitos Reservados © Valores Corporativos Softtek S.A. de C.V. 2014. </a:t>
            </a:r>
            <a:endParaRPr lang="pt-BR" sz="800" dirty="0">
              <a:cs typeface="Arial" charset="0"/>
            </a:endParaRPr>
          </a:p>
        </p:txBody>
      </p:sp>
      <p:pic>
        <p:nvPicPr>
          <p:cNvPr id="14" name="Picture 6" descr="C:\Users\joel.solis\Desktop\2013 Templates\Softtek+tagline-2012_cs2.emf"/>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1914113" y="2564904"/>
            <a:ext cx="2081289" cy="108012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8"/>
          <p:cNvSpPr/>
          <p:nvPr userDrawn="1"/>
        </p:nvSpPr>
        <p:spPr>
          <a:xfrm>
            <a:off x="8849245" y="6482903"/>
            <a:ext cx="294755" cy="23398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2"/>
              </a:solidFill>
            </a:endParaRPr>
          </a:p>
        </p:txBody>
      </p:sp>
      <p:sp>
        <p:nvSpPr>
          <p:cNvPr id="11"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tx2"/>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 xmlns:p14="http://schemas.microsoft.com/office/powerpoint/2010/main" val="3725441892"/>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amp;A Slide">
    <p:bg>
      <p:bgPr>
        <a:gradFill>
          <a:gsLst>
            <a:gs pos="24000">
              <a:schemeClr val="bg1">
                <a:lumMod val="0"/>
                <a:lumOff val="100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6" name="Rectangle 5"/>
          <p:cNvSpPr/>
          <p:nvPr userDrawn="1"/>
        </p:nvSpPr>
        <p:spPr>
          <a:xfrm>
            <a:off x="-14605" y="-5804"/>
            <a:ext cx="4427203" cy="68638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 name="Rectangle 7"/>
          <p:cNvSpPr/>
          <p:nvPr userDrawn="1"/>
        </p:nvSpPr>
        <p:spPr>
          <a:xfrm rot="5400000">
            <a:off x="983600" y="3372379"/>
            <a:ext cx="6857999" cy="113247"/>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sp>
        <p:nvSpPr>
          <p:cNvPr id="10" name="Rectangle 9"/>
          <p:cNvSpPr/>
          <p:nvPr userDrawn="1"/>
        </p:nvSpPr>
        <p:spPr>
          <a:xfrm>
            <a:off x="218686" y="2365137"/>
            <a:ext cx="3921266" cy="2215991"/>
          </a:xfrm>
          <a:prstGeom prst="rect">
            <a:avLst/>
          </a:prstGeom>
          <a:noFill/>
        </p:spPr>
        <p:txBody>
          <a:bodyPr wrap="none" lIns="91440" tIns="45720" rIns="91440" bIns="45720">
            <a:spAutoFit/>
          </a:bodyPr>
          <a:lstStyle/>
          <a:p>
            <a:pPr algn="ctr"/>
            <a:r>
              <a:rPr lang="en-US" sz="13800" b="0" cap="none" spc="0" dirty="0" smtClean="0">
                <a:ln w="18415" cmpd="sng">
                  <a:solidFill>
                    <a:srgbClr val="FFFFFF"/>
                  </a:solidFill>
                  <a:prstDash val="solid"/>
                </a:ln>
                <a:solidFill>
                  <a:schemeClr val="bg1"/>
                </a:solidFill>
                <a:effectLst>
                  <a:outerShdw blurRad="63500" dir="3600000" algn="tl" rotWithShape="0">
                    <a:srgbClr val="000000">
                      <a:alpha val="70000"/>
                    </a:srgbClr>
                  </a:outerShdw>
                </a:effectLst>
              </a:rPr>
              <a:t>Q&amp;A</a:t>
            </a:r>
            <a:endParaRPr lang="en-US" sz="138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pic>
        <p:nvPicPr>
          <p:cNvPr id="7" name="Picture 6" descr="C:\Users\joel.solis\Desktop\2013 Templates\Softtek+tagline-2012_cs2.emf"/>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6228184" y="332656"/>
            <a:ext cx="2540569" cy="1318471"/>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8"/>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spTree>
    <p:extLst>
      <p:ext uri="{BB962C8B-B14F-4D97-AF65-F5344CB8AC3E}">
        <p14:creationId xmlns="" xmlns:p14="http://schemas.microsoft.com/office/powerpoint/2010/main" val="213037609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Card_1">
    <p:bg>
      <p:bgPr>
        <a:solidFill>
          <a:schemeClr val="tx2"/>
        </a:solidFill>
        <a:effectLst/>
      </p:bgPr>
    </p:bg>
    <p:spTree>
      <p:nvGrpSpPr>
        <p:cNvPr id="1" name=""/>
        <p:cNvGrpSpPr/>
        <p:nvPr/>
      </p:nvGrpSpPr>
      <p:grpSpPr>
        <a:xfrm>
          <a:off x="0" y="0"/>
          <a:ext cx="0" cy="0"/>
          <a:chOff x="0" y="0"/>
          <a:chExt cx="0" cy="0"/>
        </a:xfrm>
      </p:grpSpPr>
      <p:sp>
        <p:nvSpPr>
          <p:cNvPr id="2" name="Rectangle 1"/>
          <p:cNvSpPr/>
          <p:nvPr userDrawn="1"/>
        </p:nvSpPr>
        <p:spPr>
          <a:xfrm>
            <a:off x="1190526" y="2743350"/>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ight Triangle 7"/>
          <p:cNvSpPr>
            <a:spLocks noChangeArrowheads="1"/>
          </p:cNvSpPr>
          <p:nvPr/>
        </p:nvSpPr>
        <p:spPr bwMode="auto">
          <a:xfrm rot="16200000" flipH="1" flipV="1">
            <a:off x="1081385" y="2526786"/>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9" name="Right Triangle 8"/>
          <p:cNvSpPr>
            <a:spLocks noChangeArrowheads="1"/>
          </p:cNvSpPr>
          <p:nvPr/>
        </p:nvSpPr>
        <p:spPr bwMode="auto">
          <a:xfrm rot="5400000" flipH="1" flipV="1">
            <a:off x="4733132" y="4311352"/>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1" name="Text Placeholder 10"/>
          <p:cNvSpPr>
            <a:spLocks noGrp="1"/>
          </p:cNvSpPr>
          <p:nvPr>
            <p:ph type="body" sz="quarter" idx="10"/>
          </p:nvPr>
        </p:nvSpPr>
        <p:spPr>
          <a:xfrm>
            <a:off x="1475656" y="3075247"/>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2" name="Text Placeholder 10"/>
          <p:cNvSpPr>
            <a:spLocks noGrp="1"/>
          </p:cNvSpPr>
          <p:nvPr>
            <p:ph type="body" sz="quarter" idx="11"/>
          </p:nvPr>
        </p:nvSpPr>
        <p:spPr>
          <a:xfrm>
            <a:off x="1475656" y="3655567"/>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pic>
        <p:nvPicPr>
          <p:cNvPr id="16" name="Picture 15"/>
          <p:cNvPicPr>
            <a:picLocks noChangeAspect="1"/>
          </p:cNvPicPr>
          <p:nvPr userDrawn="1"/>
        </p:nvPicPr>
        <p:blipFill rotWithShape="1">
          <a:blip r:embed="rId2" cstate="print">
            <a:extLst>
              <a:ext uri="{28A0092B-C50C-407E-A947-70E740481C1C}">
                <a14:useLocalDpi xmlns="" xmlns:a14="http://schemas.microsoft.com/office/drawing/2010/main" val="0"/>
              </a:ext>
            </a:extLst>
          </a:blip>
          <a:srcRect r="39892"/>
          <a:stretch/>
        </p:blipFill>
        <p:spPr>
          <a:xfrm>
            <a:off x="6241143" y="6017"/>
            <a:ext cx="2605247" cy="2380493"/>
          </a:xfrm>
          <a:prstGeom prst="rect">
            <a:avLst/>
          </a:prstGeom>
        </p:spPr>
      </p:pic>
      <p:sp>
        <p:nvSpPr>
          <p:cNvPr id="17" name="Rectangle 16"/>
          <p:cNvSpPr/>
          <p:nvPr userDrawn="1"/>
        </p:nvSpPr>
        <p:spPr>
          <a:xfrm>
            <a:off x="1441747" y="3112771"/>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angle 13"/>
          <p:cNvSpPr>
            <a:spLocks noChangeArrowheads="1"/>
          </p:cNvSpPr>
          <p:nvPr userDrawn="1"/>
        </p:nvSpPr>
        <p:spPr bwMode="auto">
          <a:xfrm>
            <a:off x="179512" y="6524625"/>
            <a:ext cx="5111750" cy="144463"/>
          </a:xfrm>
          <a:prstGeom prst="rect">
            <a:avLst/>
          </a:prstGeom>
          <a:noFill/>
          <a:ln w="9525">
            <a:noFill/>
            <a:miter lim="800000"/>
            <a:headEnd/>
            <a:tailEnd/>
          </a:ln>
        </p:spPr>
        <p:txBody>
          <a:bodyPr/>
          <a:lstStyle/>
          <a:p>
            <a:pPr algn="l"/>
            <a:r>
              <a:rPr lang="pt-BR" sz="800" dirty="0" smtClean="0">
                <a:solidFill>
                  <a:schemeClr val="bg1"/>
                </a:solidFill>
                <a:cs typeface="Arial" charset="0"/>
              </a:rPr>
              <a:t>Todos os Direitos Reservados © Valores Corporativos Softtek S.A. de C.V. 2014. </a:t>
            </a:r>
            <a:endParaRPr lang="pt-BR" sz="800" dirty="0">
              <a:solidFill>
                <a:schemeClr val="bg1"/>
              </a:solidFill>
              <a:cs typeface="Arial" charset="0"/>
            </a:endParaRPr>
          </a:p>
        </p:txBody>
      </p:sp>
    </p:spTree>
    <p:extLst>
      <p:ext uri="{BB962C8B-B14F-4D97-AF65-F5344CB8AC3E}">
        <p14:creationId xmlns="" xmlns:p14="http://schemas.microsoft.com/office/powerpoint/2010/main" val="11929129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usiness Card_1">
    <p:bg>
      <p:bgPr>
        <a:solidFill>
          <a:schemeClr val="tx2"/>
        </a:solidFill>
        <a:effectLst/>
      </p:bgPr>
    </p:bg>
    <p:spTree>
      <p:nvGrpSpPr>
        <p:cNvPr id="1" name=""/>
        <p:cNvGrpSpPr/>
        <p:nvPr/>
      </p:nvGrpSpPr>
      <p:grpSpPr>
        <a:xfrm>
          <a:off x="0" y="0"/>
          <a:ext cx="0" cy="0"/>
          <a:chOff x="0" y="0"/>
          <a:chExt cx="0" cy="0"/>
        </a:xfrm>
      </p:grpSpPr>
      <p:sp>
        <p:nvSpPr>
          <p:cNvPr id="2" name="Rectangle 1"/>
          <p:cNvSpPr/>
          <p:nvPr userDrawn="1"/>
        </p:nvSpPr>
        <p:spPr>
          <a:xfrm>
            <a:off x="411459" y="2632109"/>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ight Triangle 7"/>
          <p:cNvSpPr>
            <a:spLocks noChangeArrowheads="1"/>
          </p:cNvSpPr>
          <p:nvPr/>
        </p:nvSpPr>
        <p:spPr bwMode="auto">
          <a:xfrm rot="16200000" flipH="1" flipV="1">
            <a:off x="302318" y="2415545"/>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9" name="Right Triangle 8"/>
          <p:cNvSpPr>
            <a:spLocks noChangeArrowheads="1"/>
          </p:cNvSpPr>
          <p:nvPr/>
        </p:nvSpPr>
        <p:spPr bwMode="auto">
          <a:xfrm rot="5400000" flipH="1" flipV="1">
            <a:off x="3954065" y="4200111"/>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1" name="Text Placeholder 10"/>
          <p:cNvSpPr>
            <a:spLocks noGrp="1"/>
          </p:cNvSpPr>
          <p:nvPr>
            <p:ph type="body" sz="quarter" idx="10"/>
          </p:nvPr>
        </p:nvSpPr>
        <p:spPr>
          <a:xfrm>
            <a:off x="696589" y="2964006"/>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2" name="Text Placeholder 10"/>
          <p:cNvSpPr>
            <a:spLocks noGrp="1"/>
          </p:cNvSpPr>
          <p:nvPr>
            <p:ph type="body" sz="quarter" idx="11"/>
          </p:nvPr>
        </p:nvSpPr>
        <p:spPr>
          <a:xfrm>
            <a:off x="696589" y="3544326"/>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pic>
        <p:nvPicPr>
          <p:cNvPr id="16" name="Picture 15"/>
          <p:cNvPicPr>
            <a:picLocks noChangeAspect="1"/>
          </p:cNvPicPr>
          <p:nvPr userDrawn="1"/>
        </p:nvPicPr>
        <p:blipFill rotWithShape="1">
          <a:blip r:embed="rId2" cstate="print">
            <a:extLst>
              <a:ext uri="{28A0092B-C50C-407E-A947-70E740481C1C}">
                <a14:useLocalDpi xmlns="" xmlns:a14="http://schemas.microsoft.com/office/drawing/2010/main" val="0"/>
              </a:ext>
            </a:extLst>
          </a:blip>
          <a:srcRect r="39892"/>
          <a:stretch/>
        </p:blipFill>
        <p:spPr>
          <a:xfrm>
            <a:off x="6241143" y="6017"/>
            <a:ext cx="2605247" cy="2380493"/>
          </a:xfrm>
          <a:prstGeom prst="rect">
            <a:avLst/>
          </a:prstGeom>
        </p:spPr>
      </p:pic>
      <p:sp>
        <p:nvSpPr>
          <p:cNvPr id="17" name="Rectangle 16"/>
          <p:cNvSpPr/>
          <p:nvPr userDrawn="1"/>
        </p:nvSpPr>
        <p:spPr>
          <a:xfrm>
            <a:off x="662680" y="3001530"/>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angle 9"/>
          <p:cNvSpPr/>
          <p:nvPr userDrawn="1"/>
        </p:nvSpPr>
        <p:spPr>
          <a:xfrm>
            <a:off x="4656534" y="2632109"/>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ight Triangle 13"/>
          <p:cNvSpPr>
            <a:spLocks noChangeArrowheads="1"/>
          </p:cNvSpPr>
          <p:nvPr userDrawn="1"/>
        </p:nvSpPr>
        <p:spPr bwMode="auto">
          <a:xfrm rot="16200000" flipH="1" flipV="1">
            <a:off x="4547393" y="2415545"/>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5" name="Right Triangle 14"/>
          <p:cNvSpPr>
            <a:spLocks noChangeArrowheads="1"/>
          </p:cNvSpPr>
          <p:nvPr userDrawn="1"/>
        </p:nvSpPr>
        <p:spPr bwMode="auto">
          <a:xfrm rot="5400000" flipH="1" flipV="1">
            <a:off x="8199140" y="4200111"/>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8" name="Text Placeholder 10"/>
          <p:cNvSpPr>
            <a:spLocks noGrp="1"/>
          </p:cNvSpPr>
          <p:nvPr>
            <p:ph type="body" sz="quarter" idx="12"/>
          </p:nvPr>
        </p:nvSpPr>
        <p:spPr>
          <a:xfrm>
            <a:off x="4941664" y="2964006"/>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9" name="Text Placeholder 10"/>
          <p:cNvSpPr>
            <a:spLocks noGrp="1"/>
          </p:cNvSpPr>
          <p:nvPr>
            <p:ph type="body" sz="quarter" idx="13"/>
          </p:nvPr>
        </p:nvSpPr>
        <p:spPr>
          <a:xfrm>
            <a:off x="4941664" y="3544326"/>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0" name="Rectangle 19"/>
          <p:cNvSpPr/>
          <p:nvPr userDrawn="1"/>
        </p:nvSpPr>
        <p:spPr>
          <a:xfrm>
            <a:off x="4907755" y="3001530"/>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angle 21"/>
          <p:cNvSpPr>
            <a:spLocks noChangeArrowheads="1"/>
          </p:cNvSpPr>
          <p:nvPr userDrawn="1"/>
        </p:nvSpPr>
        <p:spPr bwMode="auto">
          <a:xfrm>
            <a:off x="179512" y="6524625"/>
            <a:ext cx="5111750" cy="144463"/>
          </a:xfrm>
          <a:prstGeom prst="rect">
            <a:avLst/>
          </a:prstGeom>
          <a:noFill/>
          <a:ln w="9525">
            <a:noFill/>
            <a:miter lim="800000"/>
            <a:headEnd/>
            <a:tailEnd/>
          </a:ln>
        </p:spPr>
        <p:txBody>
          <a:bodyPr/>
          <a:lstStyle/>
          <a:p>
            <a:pPr algn="l"/>
            <a:r>
              <a:rPr lang="pt-BR" sz="800" dirty="0" smtClean="0">
                <a:solidFill>
                  <a:schemeClr val="bg1"/>
                </a:solidFill>
                <a:cs typeface="Arial" charset="0"/>
              </a:rPr>
              <a:t>Todos os Direitos Reservados © Valores Corporativos Softtek S.A. de C.V. 2014. </a:t>
            </a:r>
            <a:endParaRPr lang="pt-BR" sz="800" dirty="0">
              <a:solidFill>
                <a:schemeClr val="bg1"/>
              </a:solidFill>
              <a:cs typeface="Arial" charset="0"/>
            </a:endParaRPr>
          </a:p>
        </p:txBody>
      </p:sp>
    </p:spTree>
    <p:extLst>
      <p:ext uri="{BB962C8B-B14F-4D97-AF65-F5344CB8AC3E}">
        <p14:creationId xmlns="" xmlns:p14="http://schemas.microsoft.com/office/powerpoint/2010/main" val="253244967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image" Target="../media/image8.emf"/><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146" r:id="rId1"/>
    <p:sldLayoutId id="2147485147" r:id="rId2"/>
    <p:sldLayoutId id="2147485148" r:id="rId3"/>
    <p:sldLayoutId id="2147485149" r:id="rId4"/>
    <p:sldLayoutId id="2147485150" r:id="rId5"/>
    <p:sldLayoutId id="2147485132" r:id="rId6"/>
    <p:sldLayoutId id="2147485154" r:id="rId7"/>
    <p:sldLayoutId id="2147485134" r:id="rId8"/>
    <p:sldLayoutId id="2147485155" r:id="rId9"/>
    <p:sldLayoutId id="2147485156" r:id="rId10"/>
    <p:sldLayoutId id="2147485153"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sz="3000" kern="1200">
          <a:solidFill>
            <a:schemeClr val="tx1"/>
          </a:solidFill>
          <a:latin typeface="Rockwell" pitchFamily="18" charset="0"/>
          <a:ea typeface="+mj-ea"/>
          <a:cs typeface="+mj-cs"/>
        </a:defRPr>
      </a:lvl1pPr>
      <a:lvl2pPr algn="ctr" rtl="0" eaLnBrk="1" fontAlgn="base" hangingPunct="1">
        <a:spcBef>
          <a:spcPct val="0"/>
        </a:spcBef>
        <a:spcAft>
          <a:spcPct val="0"/>
        </a:spcAft>
        <a:defRPr sz="3000">
          <a:solidFill>
            <a:schemeClr val="tx1"/>
          </a:solidFill>
          <a:latin typeface="Rockwell" pitchFamily="18" charset="0"/>
        </a:defRPr>
      </a:lvl2pPr>
      <a:lvl3pPr algn="ctr" rtl="0" eaLnBrk="1" fontAlgn="base" hangingPunct="1">
        <a:spcBef>
          <a:spcPct val="0"/>
        </a:spcBef>
        <a:spcAft>
          <a:spcPct val="0"/>
        </a:spcAft>
        <a:defRPr sz="3000">
          <a:solidFill>
            <a:schemeClr val="tx1"/>
          </a:solidFill>
          <a:latin typeface="Rockwell" pitchFamily="18" charset="0"/>
        </a:defRPr>
      </a:lvl3pPr>
      <a:lvl4pPr algn="ctr" rtl="0" eaLnBrk="1" fontAlgn="base" hangingPunct="1">
        <a:spcBef>
          <a:spcPct val="0"/>
        </a:spcBef>
        <a:spcAft>
          <a:spcPct val="0"/>
        </a:spcAft>
        <a:defRPr sz="3000">
          <a:solidFill>
            <a:schemeClr val="tx1"/>
          </a:solidFill>
          <a:latin typeface="Rockwell" pitchFamily="18" charset="0"/>
        </a:defRPr>
      </a:lvl4pPr>
      <a:lvl5pPr algn="ctr" rtl="0" eaLnBrk="1" fontAlgn="base" hangingPunct="1">
        <a:spcBef>
          <a:spcPct val="0"/>
        </a:spcBef>
        <a:spcAft>
          <a:spcPct val="0"/>
        </a:spcAft>
        <a:defRPr sz="3000">
          <a:solidFill>
            <a:schemeClr val="tx1"/>
          </a:solidFill>
          <a:latin typeface="Rockwell" pitchFamily="18" charset="0"/>
        </a:defRPr>
      </a:lvl5pPr>
      <a:lvl6pPr marL="457200" algn="ctr" rtl="0" eaLnBrk="1" fontAlgn="base" hangingPunct="1">
        <a:spcBef>
          <a:spcPct val="0"/>
        </a:spcBef>
        <a:spcAft>
          <a:spcPct val="0"/>
        </a:spcAft>
        <a:defRPr sz="3000">
          <a:solidFill>
            <a:schemeClr val="tx1"/>
          </a:solidFill>
          <a:latin typeface="Rockwell" pitchFamily="18" charset="0"/>
        </a:defRPr>
      </a:lvl6pPr>
      <a:lvl7pPr marL="914400" algn="ctr" rtl="0" eaLnBrk="1" fontAlgn="base" hangingPunct="1">
        <a:spcBef>
          <a:spcPct val="0"/>
        </a:spcBef>
        <a:spcAft>
          <a:spcPct val="0"/>
        </a:spcAft>
        <a:defRPr sz="3000">
          <a:solidFill>
            <a:schemeClr val="tx1"/>
          </a:solidFill>
          <a:latin typeface="Rockwell" pitchFamily="18" charset="0"/>
        </a:defRPr>
      </a:lvl7pPr>
      <a:lvl8pPr marL="1371600" algn="ctr" rtl="0" eaLnBrk="1" fontAlgn="base" hangingPunct="1">
        <a:spcBef>
          <a:spcPct val="0"/>
        </a:spcBef>
        <a:spcAft>
          <a:spcPct val="0"/>
        </a:spcAft>
        <a:defRPr sz="3000">
          <a:solidFill>
            <a:schemeClr val="tx1"/>
          </a:solidFill>
          <a:latin typeface="Rockwell" pitchFamily="18" charset="0"/>
        </a:defRPr>
      </a:lvl8pPr>
      <a:lvl9pPr marL="1828800" algn="ctr" rtl="0" eaLnBrk="1" fontAlgn="base" hangingPunct="1">
        <a:spcBef>
          <a:spcPct val="0"/>
        </a:spcBef>
        <a:spcAft>
          <a:spcPct val="0"/>
        </a:spcAft>
        <a:defRPr sz="3000">
          <a:solidFill>
            <a:schemeClr val="tx1"/>
          </a:solidFill>
          <a:latin typeface="Rockwell" pitchFamily="18" charset="0"/>
        </a:defRPr>
      </a:lvl9pPr>
    </p:titleStyle>
    <p:bodyStyle>
      <a:lvl1pPr marL="174625" indent="-174625" algn="l" rtl="0" eaLnBrk="1" fontAlgn="base" hangingPunct="1">
        <a:spcBef>
          <a:spcPct val="20000"/>
        </a:spcBef>
        <a:spcAft>
          <a:spcPct val="0"/>
        </a:spcAft>
        <a:buFont typeface="Arial Rounded MT Bold" pitchFamily="34" charset="0"/>
        <a:buChar char="›"/>
        <a:tabLst>
          <a:tab pos="174625" algn="l"/>
        </a:tabLst>
        <a:defRPr kern="1200">
          <a:solidFill>
            <a:schemeClr val="tx1"/>
          </a:solidFill>
          <a:latin typeface="Arial" pitchFamily="34" charset="0"/>
          <a:ea typeface="+mn-ea"/>
          <a:cs typeface="Arial" pitchFamily="34" charset="0"/>
        </a:defRPr>
      </a:lvl1pPr>
      <a:lvl2pPr marL="496888" indent="-146050" algn="l" rtl="0" eaLnBrk="1" fontAlgn="base" hangingPunct="1">
        <a:spcBef>
          <a:spcPct val="20000"/>
        </a:spcBef>
        <a:spcAft>
          <a:spcPct val="0"/>
        </a:spcAft>
        <a:buFont typeface="Arial Rounded MT Bold" pitchFamily="34" charset="0"/>
        <a:buChar char="›"/>
        <a:tabLst>
          <a:tab pos="515938" algn="l"/>
          <a:tab pos="719138" algn="l"/>
        </a:tabLst>
        <a:defRPr sz="1600" kern="1200">
          <a:solidFill>
            <a:schemeClr val="tx1"/>
          </a:solidFill>
          <a:latin typeface="Arial" pitchFamily="34" charset="0"/>
          <a:ea typeface="+mn-ea"/>
          <a:cs typeface="Arial" pitchFamily="34" charset="0"/>
        </a:defRPr>
      </a:lvl2pPr>
      <a:lvl3pPr marL="787400" indent="-146050" algn="l" rtl="0" eaLnBrk="1" fontAlgn="base" hangingPunct="1">
        <a:spcBef>
          <a:spcPct val="20000"/>
        </a:spcBef>
        <a:spcAft>
          <a:spcPct val="0"/>
        </a:spcAft>
        <a:buFont typeface="Arial Rounded MT Bold" pitchFamily="34" charset="0"/>
        <a:buChar char="›"/>
        <a:defRPr sz="1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63550" y="1338263"/>
            <a:ext cx="8207375" cy="4970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2"/>
            <a:endParaRPr lang="en-US" dirty="0" smtClean="0"/>
          </a:p>
        </p:txBody>
      </p:sp>
      <p:sp>
        <p:nvSpPr>
          <p:cNvPr id="1028" name="Title Placeholder 14"/>
          <p:cNvSpPr>
            <a:spLocks noGrp="1"/>
          </p:cNvSpPr>
          <p:nvPr>
            <p:ph type="title"/>
          </p:nvPr>
        </p:nvSpPr>
        <p:spPr bwMode="auto">
          <a:xfrm>
            <a:off x="457200" y="192088"/>
            <a:ext cx="7194550" cy="849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endParaRPr lang="es-MX" dirty="0" smtClean="0"/>
          </a:p>
        </p:txBody>
      </p:sp>
      <p:sp>
        <p:nvSpPr>
          <p:cNvPr id="9" name="Rectangle 8"/>
          <p:cNvSpPr>
            <a:spLocks noChangeArrowheads="1"/>
          </p:cNvSpPr>
          <p:nvPr/>
        </p:nvSpPr>
        <p:spPr bwMode="auto">
          <a:xfrm>
            <a:off x="179512" y="6524625"/>
            <a:ext cx="5111750" cy="144463"/>
          </a:xfrm>
          <a:prstGeom prst="rect">
            <a:avLst/>
          </a:prstGeom>
          <a:noFill/>
          <a:ln w="9525">
            <a:noFill/>
            <a:miter lim="800000"/>
            <a:headEnd/>
            <a:tailEnd/>
          </a:ln>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pt-BR" sz="800" dirty="0" smtClean="0">
                <a:cs typeface="Arial" charset="0"/>
              </a:rPr>
              <a:t>Todos os Direitos Reservados © Valores Corporativos Softtek S.A. de C.V. 2014. </a:t>
            </a:r>
          </a:p>
          <a:p>
            <a:pPr algn="l"/>
            <a:endParaRPr lang="pt-BR" sz="800" dirty="0">
              <a:cs typeface="Arial" charset="0"/>
            </a:endParaRPr>
          </a:p>
        </p:txBody>
      </p:sp>
      <p:pic>
        <p:nvPicPr>
          <p:cNvPr id="2050" name="Picture 2" descr="C:\Users\joel.solis\Desktop\2013 Templates\softtek.emf"/>
          <p:cNvPicPr>
            <a:picLocks noChangeAspect="1" noChangeArrowheads="1"/>
          </p:cNvPicPr>
          <p:nvPr/>
        </p:nvPicPr>
        <p:blipFill>
          <a:blip r:embed="rId10" cstate="print">
            <a:extLst>
              <a:ext uri="{28A0092B-C50C-407E-A947-70E740481C1C}">
                <a14:useLocalDpi xmlns="" xmlns:a14="http://schemas.microsoft.com/office/drawing/2010/main" val="0"/>
              </a:ext>
            </a:extLst>
          </a:blip>
          <a:srcRect/>
          <a:stretch>
            <a:fillRect/>
          </a:stretch>
        </p:blipFill>
        <p:spPr bwMode="auto">
          <a:xfrm>
            <a:off x="7812360" y="404664"/>
            <a:ext cx="1036885" cy="529915"/>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Rectangle 9"/>
          <p:cNvSpPr/>
          <p:nvPr/>
        </p:nvSpPr>
        <p:spPr>
          <a:xfrm>
            <a:off x="8849245" y="6482903"/>
            <a:ext cx="294755" cy="23398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2"/>
              </a:solidFill>
            </a:endParaRPr>
          </a:p>
        </p:txBody>
      </p:sp>
      <p:sp>
        <p:nvSpPr>
          <p:cNvPr id="11"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cSld>
  <p:clrMap bg1="lt1" tx1="dk1" bg2="lt2" tx2="dk2" accent1="accent1" accent2="accent2" accent3="accent3" accent4="accent4" accent5="accent5" accent6="accent6" hlink="hlink" folHlink="folHlink"/>
  <p:sldLayoutIdLst>
    <p:sldLayoutId id="2147485125" r:id="rId1"/>
    <p:sldLayoutId id="2147485136" r:id="rId2"/>
    <p:sldLayoutId id="2147485124" r:id="rId3"/>
    <p:sldLayoutId id="2147485137" r:id="rId4"/>
    <p:sldLayoutId id="2147485138" r:id="rId5"/>
    <p:sldLayoutId id="2147485140" r:id="rId6"/>
    <p:sldLayoutId id="2147485126" r:id="rId7"/>
    <p:sldLayoutId id="2147485157" r:id="rId8"/>
  </p:sldLayoutIdLst>
  <p:timing>
    <p:tnLst>
      <p:par>
        <p:cTn id="1" dur="indefinite" restart="never" nodeType="tmRoot"/>
      </p:par>
    </p:tnLst>
  </p:timing>
  <p:hf hdr="0" ftr="0" dt="0"/>
  <p:txStyles>
    <p:titleStyle>
      <a:lvl1pPr algn="l" rtl="0" eaLnBrk="0" fontAlgn="base" hangingPunct="0">
        <a:lnSpc>
          <a:spcPts val="3000"/>
        </a:lnSpc>
        <a:spcBef>
          <a:spcPct val="0"/>
        </a:spcBef>
        <a:spcAft>
          <a:spcPct val="0"/>
        </a:spcAft>
        <a:defRPr sz="3000" b="1" kern="1200">
          <a:solidFill>
            <a:schemeClr val="accent2"/>
          </a:solidFill>
          <a:latin typeface="Arial" pitchFamily="34" charset="0"/>
          <a:ea typeface="+mj-ea"/>
          <a:cs typeface="Arial" pitchFamily="34" charset="0"/>
        </a:defRPr>
      </a:lvl1pPr>
      <a:lvl2pPr algn="l" rtl="0" eaLnBrk="0" fontAlgn="base" hangingPunct="0">
        <a:lnSpc>
          <a:spcPts val="3000"/>
        </a:lnSpc>
        <a:spcBef>
          <a:spcPct val="0"/>
        </a:spcBef>
        <a:spcAft>
          <a:spcPct val="0"/>
        </a:spcAft>
        <a:defRPr sz="3000" b="1">
          <a:solidFill>
            <a:schemeClr val="accent1"/>
          </a:solidFill>
          <a:latin typeface="Arial" charset="0"/>
          <a:cs typeface="Arial" charset="0"/>
        </a:defRPr>
      </a:lvl2pPr>
      <a:lvl3pPr algn="l" rtl="0" eaLnBrk="0" fontAlgn="base" hangingPunct="0">
        <a:lnSpc>
          <a:spcPts val="3000"/>
        </a:lnSpc>
        <a:spcBef>
          <a:spcPct val="0"/>
        </a:spcBef>
        <a:spcAft>
          <a:spcPct val="0"/>
        </a:spcAft>
        <a:defRPr sz="3000" b="1">
          <a:solidFill>
            <a:schemeClr val="accent1"/>
          </a:solidFill>
          <a:latin typeface="Arial" charset="0"/>
          <a:cs typeface="Arial" charset="0"/>
        </a:defRPr>
      </a:lvl3pPr>
      <a:lvl4pPr algn="l" rtl="0" eaLnBrk="0" fontAlgn="base" hangingPunct="0">
        <a:lnSpc>
          <a:spcPts val="3000"/>
        </a:lnSpc>
        <a:spcBef>
          <a:spcPct val="0"/>
        </a:spcBef>
        <a:spcAft>
          <a:spcPct val="0"/>
        </a:spcAft>
        <a:defRPr sz="3000" b="1">
          <a:solidFill>
            <a:schemeClr val="accent1"/>
          </a:solidFill>
          <a:latin typeface="Arial" charset="0"/>
          <a:cs typeface="Arial" charset="0"/>
        </a:defRPr>
      </a:lvl4pPr>
      <a:lvl5pPr algn="l" rtl="0" eaLnBrk="0" fontAlgn="base" hangingPunct="0">
        <a:lnSpc>
          <a:spcPts val="3000"/>
        </a:lnSpc>
        <a:spcBef>
          <a:spcPct val="0"/>
        </a:spcBef>
        <a:spcAft>
          <a:spcPct val="0"/>
        </a:spcAft>
        <a:defRPr sz="3000" b="1">
          <a:solidFill>
            <a:schemeClr val="accent1"/>
          </a:solidFill>
          <a:latin typeface="Arial" charset="0"/>
          <a:cs typeface="Arial" charset="0"/>
        </a:defRPr>
      </a:lvl5pPr>
      <a:lvl6pPr marL="457200" algn="ctr" rtl="0" fontAlgn="base">
        <a:spcBef>
          <a:spcPct val="0"/>
        </a:spcBef>
        <a:spcAft>
          <a:spcPct val="0"/>
        </a:spcAft>
        <a:defRPr sz="3000">
          <a:solidFill>
            <a:schemeClr val="accent1"/>
          </a:solidFill>
          <a:latin typeface="Rockwell" pitchFamily="18" charset="0"/>
        </a:defRPr>
      </a:lvl6pPr>
      <a:lvl7pPr marL="914400" algn="ctr" rtl="0" fontAlgn="base">
        <a:spcBef>
          <a:spcPct val="0"/>
        </a:spcBef>
        <a:spcAft>
          <a:spcPct val="0"/>
        </a:spcAft>
        <a:defRPr sz="3000">
          <a:solidFill>
            <a:schemeClr val="accent1"/>
          </a:solidFill>
          <a:latin typeface="Rockwell" pitchFamily="18" charset="0"/>
        </a:defRPr>
      </a:lvl7pPr>
      <a:lvl8pPr marL="1371600" algn="ctr" rtl="0" fontAlgn="base">
        <a:spcBef>
          <a:spcPct val="0"/>
        </a:spcBef>
        <a:spcAft>
          <a:spcPct val="0"/>
        </a:spcAft>
        <a:defRPr sz="3000">
          <a:solidFill>
            <a:schemeClr val="accent1"/>
          </a:solidFill>
          <a:latin typeface="Rockwell" pitchFamily="18" charset="0"/>
        </a:defRPr>
      </a:lvl8pPr>
      <a:lvl9pPr marL="1828800" algn="ctr" rtl="0" fontAlgn="base">
        <a:spcBef>
          <a:spcPct val="0"/>
        </a:spcBef>
        <a:spcAft>
          <a:spcPct val="0"/>
        </a:spcAft>
        <a:defRPr sz="3000">
          <a:solidFill>
            <a:schemeClr val="accent1"/>
          </a:solidFill>
          <a:latin typeface="Rockwell" pitchFamily="18" charset="0"/>
        </a:defRPr>
      </a:lvl9pPr>
    </p:titleStyle>
    <p:bodyStyle>
      <a:lvl1pPr marL="174625" indent="-174625" algn="l" rtl="0" eaLnBrk="0" fontAlgn="base" hangingPunct="0">
        <a:spcBef>
          <a:spcPct val="20000"/>
        </a:spcBef>
        <a:spcAft>
          <a:spcPct val="0"/>
        </a:spcAft>
        <a:buFont typeface="Arial Rounded MT Bold" pitchFamily="34" charset="0"/>
        <a:buChar char="›"/>
        <a:defRPr kern="1200">
          <a:solidFill>
            <a:srgbClr val="5F5F5F"/>
          </a:solidFill>
          <a:latin typeface="Arial" pitchFamily="34" charset="0"/>
          <a:ea typeface="+mn-ea"/>
          <a:cs typeface="Arial" pitchFamily="34" charset="0"/>
        </a:defRPr>
      </a:lvl1pPr>
      <a:lvl2pPr marL="449263" indent="-95250" algn="l" rtl="0" eaLnBrk="0" fontAlgn="base" hangingPunct="0">
        <a:spcBef>
          <a:spcPct val="20000"/>
        </a:spcBef>
        <a:spcAft>
          <a:spcPct val="0"/>
        </a:spcAft>
        <a:buFont typeface="Arial Rounded MT Bold" pitchFamily="34" charset="0"/>
        <a:buChar char="›"/>
        <a:defRPr sz="1600" kern="1200">
          <a:solidFill>
            <a:srgbClr val="5F5F5F"/>
          </a:solidFill>
          <a:latin typeface="Arial" pitchFamily="34" charset="0"/>
          <a:ea typeface="+mn-ea"/>
          <a:cs typeface="Arial" pitchFamily="34" charset="0"/>
        </a:defRPr>
      </a:lvl2pPr>
      <a:lvl3pPr marL="715963" indent="-85725" algn="l" rtl="0" eaLnBrk="0" fontAlgn="base" hangingPunct="0">
        <a:spcBef>
          <a:spcPct val="20000"/>
        </a:spcBef>
        <a:spcAft>
          <a:spcPct val="0"/>
        </a:spcAft>
        <a:buFont typeface="Arial Rounded MT Bold" pitchFamily="34" charset="0"/>
        <a:buChar char="›"/>
        <a:defRPr sz="1400" kern="1200">
          <a:solidFill>
            <a:srgbClr val="5F5F5F"/>
          </a:solidFill>
          <a:latin typeface="Arial" pitchFamily="34" charset="0"/>
          <a:ea typeface="+mn-ea"/>
          <a:cs typeface="Arial" pitchFamily="34" charset="0"/>
        </a:defRPr>
      </a:lvl3pPr>
      <a:lvl4pPr marL="923925" indent="-87313" algn="l" rtl="0" eaLnBrk="0" fontAlgn="base" hangingPunct="0">
        <a:spcBef>
          <a:spcPct val="20000"/>
        </a:spcBef>
        <a:spcAft>
          <a:spcPct val="0"/>
        </a:spcAft>
        <a:buFont typeface="Arial Rounded MT Bold" pitchFamily="34" charset="0"/>
        <a:buChar char="›"/>
        <a:defRPr sz="1200" kern="1200">
          <a:solidFill>
            <a:schemeClr val="tx1"/>
          </a:solidFill>
          <a:latin typeface="Arial" pitchFamily="34" charset="0"/>
          <a:ea typeface="+mn-ea"/>
          <a:cs typeface="Arial" pitchFamily="34" charset="0"/>
        </a:defRPr>
      </a:lvl4pPr>
      <a:lvl5pPr marL="1079500" indent="-77788" algn="l" rtl="0" eaLnBrk="0" fontAlgn="base" hangingPunct="0">
        <a:spcBef>
          <a:spcPct val="20000"/>
        </a:spcBef>
        <a:spcAft>
          <a:spcPct val="0"/>
        </a:spcAft>
        <a:buFont typeface="Arial Rounded MT Bold" pitchFamily="34" charset="0"/>
        <a:buChar char="›"/>
        <a:defRPr sz="11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JavaAcademy/AdvancedJava/blob/master/exceptions/src/test/InventoryServiceCheckedExceptionTest.java" TargetMode="External"/><Relationship Id="rId2" Type="http://schemas.openxmlformats.org/officeDocument/2006/relationships/hyperlink" Target="https://github.com/JavaAcademy/AdvancedJava/blob/master/exceptions/src/com/softtek/java/academy/exceptions/InventoryService.java"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JavaAcademy/AdvancedJava/blob/master/exceptions/src/test/InventoryServiceRuntimeExceptionTest.java" TargetMode="External"/><Relationship Id="rId2" Type="http://schemas.openxmlformats.org/officeDocument/2006/relationships/hyperlink" Target="https://github.com/JavaAcademy/AdvancedJava/blob/master/exceptions/src/com/softtek/java/academy/exceptions/InventoryService.java"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www.amazon.es/Enterprise-Patterns-MDA-Archetype-Technology/dp/032111230X/ref=sr_1_2?s=foreign-books&amp;ie=UTF8&amp;qid=1437446918&amp;sr=1-2&amp;keywords=Enterprise+MDA" TargetMode="External"/><Relationship Id="rId2" Type="http://schemas.openxmlformats.org/officeDocument/2006/relationships/hyperlink" Target="https://docs.oracle.com/javase/tutorial/essential/exceptions/index.html"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6/docs/api/index.html?java/lang/package-summary.html" TargetMode="External"/><Relationship Id="rId2" Type="http://schemas.openxmlformats.org/officeDocument/2006/relationships/hyperlink" Target="https://docs.oracle.com/javase/6/docs/api/index.html?java/util/package-summary.html" TargetMode="Externa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Advanced</a:t>
            </a:r>
            <a:endParaRPr lang="es-MX" dirty="0"/>
          </a:p>
        </p:txBody>
      </p:sp>
      <p:sp>
        <p:nvSpPr>
          <p:cNvPr id="3" name="Text Placeholder 2"/>
          <p:cNvSpPr>
            <a:spLocks noGrp="1"/>
          </p:cNvSpPr>
          <p:nvPr>
            <p:ph type="body" sz="quarter" idx="11"/>
          </p:nvPr>
        </p:nvSpPr>
        <p:spPr/>
        <p:txBody>
          <a:bodyPr/>
          <a:lstStyle/>
          <a:p>
            <a:r>
              <a:rPr lang="en-US" dirty="0" smtClean="0"/>
              <a:t>Exceptions</a:t>
            </a:r>
            <a:endParaRPr lang="es-MX" dirty="0"/>
          </a:p>
        </p:txBody>
      </p:sp>
    </p:spTree>
    <p:extLst>
      <p:ext uri="{BB962C8B-B14F-4D97-AF65-F5344CB8AC3E}">
        <p14:creationId xmlns="" xmlns:p14="http://schemas.microsoft.com/office/powerpoint/2010/main" val="23982089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BUSINESS CONTEXT</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10</a:t>
            </a:fld>
            <a:endParaRPr lang="es-MX" dirty="0"/>
          </a:p>
        </p:txBody>
      </p:sp>
      <p:pic>
        <p:nvPicPr>
          <p:cNvPr id="1026" name="Picture 2"/>
          <p:cNvPicPr>
            <a:picLocks noChangeAspect="1" noChangeArrowheads="1"/>
          </p:cNvPicPr>
          <p:nvPr/>
        </p:nvPicPr>
        <p:blipFill>
          <a:blip r:embed="rId2" cstate="print"/>
          <a:srcRect/>
          <a:stretch>
            <a:fillRect/>
          </a:stretch>
        </p:blipFill>
        <p:spPr bwMode="auto">
          <a:xfrm>
            <a:off x="611560" y="1340768"/>
            <a:ext cx="7981600" cy="4464496"/>
          </a:xfrm>
          <a:prstGeom prst="rect">
            <a:avLst/>
          </a:prstGeom>
          <a:noFill/>
          <a:ln w="9525">
            <a:solidFill>
              <a:schemeClr val="tx1"/>
            </a:solid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BUSINESS CONTEXT</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11</a:t>
            </a:fld>
            <a:endParaRPr lang="es-MX" dirty="0"/>
          </a:p>
        </p:txBody>
      </p:sp>
      <p:pic>
        <p:nvPicPr>
          <p:cNvPr id="4102" name="Picture 6"/>
          <p:cNvPicPr>
            <a:picLocks noChangeAspect="1" noChangeArrowheads="1"/>
          </p:cNvPicPr>
          <p:nvPr/>
        </p:nvPicPr>
        <p:blipFill>
          <a:blip r:embed="rId2" cstate="print"/>
          <a:srcRect/>
          <a:stretch>
            <a:fillRect/>
          </a:stretch>
        </p:blipFill>
        <p:spPr bwMode="auto">
          <a:xfrm>
            <a:off x="971600" y="1916832"/>
            <a:ext cx="7200800" cy="324036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WORKING WITH THE CORE CONCEPTS</a:t>
            </a:r>
            <a:endParaRPr lang="es-MX" dirty="0"/>
          </a:p>
        </p:txBody>
      </p:sp>
      <p:sp>
        <p:nvSpPr>
          <p:cNvPr id="3" name="Slide Number Placeholder 2"/>
          <p:cNvSpPr>
            <a:spLocks noGrp="1"/>
          </p:cNvSpPr>
          <p:nvPr>
            <p:ph type="sldNum" sz="quarter" idx="4"/>
          </p:nvPr>
        </p:nvSpPr>
        <p:spPr>
          <a:prstGeom prst="rect">
            <a:avLst/>
          </a:prstGeom>
        </p:spPr>
        <p:txBody>
          <a:bodyPr/>
          <a:lstStyle/>
          <a:p>
            <a:pPr>
              <a:defRPr/>
            </a:pPr>
            <a:fld id="{4AD834FB-D050-4DAD-A587-98ECF1E1D3D9}" type="slidenum">
              <a:rPr lang="es-MX" smtClean="0"/>
              <a:pPr>
                <a:defRPr/>
              </a:pPr>
              <a:t>12</a:t>
            </a:fld>
            <a:endParaRPr lang="es-MX" dirty="0"/>
          </a:p>
        </p:txBody>
      </p:sp>
    </p:spTree>
    <p:extLst>
      <p:ext uri="{BB962C8B-B14F-4D97-AF65-F5344CB8AC3E}">
        <p14:creationId xmlns="" xmlns:p14="http://schemas.microsoft.com/office/powerpoint/2010/main" val="41269326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just"/>
            <a:r>
              <a:rPr lang="en-US" dirty="0" smtClean="0"/>
              <a:t>Checked Exceptions</a:t>
            </a:r>
          </a:p>
          <a:p>
            <a:pPr algn="just"/>
            <a:r>
              <a:rPr lang="en-US" dirty="0" smtClean="0"/>
              <a:t>By throwing a checked exception, you force the caller to handle the exception in a catch clause or to propagate it outward.</a:t>
            </a:r>
          </a:p>
          <a:p>
            <a:pPr algn="just"/>
            <a:r>
              <a:rPr lang="en-US" dirty="0" smtClean="0"/>
              <a:t>Each checked exception that a method is declared to throw is therefore a potent indication to the API user that the associated condition is a possible outcome of invoking the method. By confronting the API user with a checked exception, the API designer presents a mandate to recover from the condition. The user can disregard the mandate by catching the exception and ignoring it, but this is usually a bad idea.</a:t>
            </a:r>
          </a:p>
          <a:p>
            <a:pPr algn="just"/>
            <a:r>
              <a:rPr lang="en-US" sz="1600" dirty="0" smtClean="0"/>
              <a:t>SRC</a:t>
            </a:r>
          </a:p>
          <a:p>
            <a:pPr algn="just"/>
            <a:r>
              <a:rPr lang="en-US" sz="1600" dirty="0" smtClean="0">
                <a:hlinkClick r:id="rId2"/>
              </a:rPr>
              <a:t>InventoryService.java</a:t>
            </a:r>
            <a:endParaRPr lang="en-US" sz="1600" dirty="0" smtClean="0"/>
          </a:p>
          <a:p>
            <a:pPr algn="just"/>
            <a:r>
              <a:rPr lang="en-US" sz="1600" dirty="0" smtClean="0"/>
              <a:t>Test</a:t>
            </a:r>
          </a:p>
          <a:p>
            <a:pPr algn="just"/>
            <a:r>
              <a:rPr lang="en-US" sz="1600" dirty="0" smtClean="0">
                <a:hlinkClick r:id="rId3"/>
              </a:rPr>
              <a:t>InventoryServiceCheckedExceptionTest.java</a:t>
            </a:r>
            <a:endParaRPr lang="en-US" sz="1600" dirty="0" smtClean="0"/>
          </a:p>
          <a:p>
            <a:pPr algn="just"/>
            <a:r>
              <a:rPr lang="en-US" dirty="0" smtClean="0"/>
              <a:t>Scope</a:t>
            </a:r>
            <a:r>
              <a:rPr lang="en-US" dirty="0" smtClean="0"/>
              <a:t>:</a:t>
            </a:r>
          </a:p>
          <a:p>
            <a:pPr algn="just"/>
            <a:r>
              <a:rPr lang="en-US" dirty="0" smtClean="0"/>
              <a:t>Checked exceptions, business and system exceptions</a:t>
            </a:r>
            <a:endParaRPr lang="es-MX" dirty="0"/>
          </a:p>
        </p:txBody>
      </p:sp>
      <p:sp>
        <p:nvSpPr>
          <p:cNvPr id="3" name="Title 2"/>
          <p:cNvSpPr>
            <a:spLocks noGrp="1"/>
          </p:cNvSpPr>
          <p:nvPr>
            <p:ph type="title"/>
          </p:nvPr>
        </p:nvSpPr>
        <p:spPr/>
        <p:txBody>
          <a:bodyPr/>
          <a:lstStyle/>
          <a:p>
            <a:r>
              <a:rPr lang="en-US" sz="2800" dirty="0" smtClean="0"/>
              <a:t>WORKING WITH THE CORE CONCEPTS</a:t>
            </a:r>
            <a:endParaRPr lang="es-MX" sz="2800"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13</a:t>
            </a:fld>
            <a:endParaRPr lang="es-MX"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just"/>
            <a:r>
              <a:rPr lang="en-US" dirty="0" smtClean="0"/>
              <a:t>Runtime Exceptions</a:t>
            </a:r>
          </a:p>
          <a:p>
            <a:pPr algn="just"/>
            <a:r>
              <a:rPr lang="en-US" dirty="0" smtClean="0"/>
              <a:t>If a program throws an unchecked exception, it is generally the case that recovery is impossible and continued execution would do more harm than good. If a program does not catch such a </a:t>
            </a:r>
            <a:r>
              <a:rPr lang="en-US" dirty="0" err="1" smtClean="0"/>
              <a:t>throwable</a:t>
            </a:r>
            <a:r>
              <a:rPr lang="en-US" dirty="0" smtClean="0"/>
              <a:t>, it will cause the current thread to halt with an appropriate error message.</a:t>
            </a:r>
          </a:p>
          <a:p>
            <a:pPr algn="just"/>
            <a:r>
              <a:rPr lang="en-US" dirty="0" smtClean="0"/>
              <a:t>The great majority of runtime exceptions indicate precondition violations. A precondition violation is simply a failure by the client of an API to adhere to the contract established by the API specification. For example, the contract for array access specifies that the array index must be between zero and the array length minus one. </a:t>
            </a:r>
            <a:r>
              <a:rPr lang="en-US" dirty="0" err="1" smtClean="0"/>
              <a:t>ArrayIndexOutOfBoundsException</a:t>
            </a:r>
            <a:r>
              <a:rPr lang="en-US" dirty="0" smtClean="0"/>
              <a:t> indicates that this precondition was violated.</a:t>
            </a:r>
          </a:p>
        </p:txBody>
      </p:sp>
      <p:sp>
        <p:nvSpPr>
          <p:cNvPr id="3" name="Title 2"/>
          <p:cNvSpPr>
            <a:spLocks noGrp="1"/>
          </p:cNvSpPr>
          <p:nvPr>
            <p:ph type="title"/>
          </p:nvPr>
        </p:nvSpPr>
        <p:spPr/>
        <p:txBody>
          <a:bodyPr/>
          <a:lstStyle/>
          <a:p>
            <a:r>
              <a:rPr lang="en-US" sz="2800" dirty="0" smtClean="0"/>
              <a:t>WORKING WITH THE CORE CONCEPTS</a:t>
            </a:r>
            <a:endParaRPr lang="es-MX" sz="2800"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14</a:t>
            </a:fld>
            <a:endParaRPr lang="es-MX"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just"/>
            <a:r>
              <a:rPr lang="en-US" dirty="0" smtClean="0"/>
              <a:t>There is a strong convention that errors are reserved for use by the JVM to indicate resource deficiencies, invariant failures, or other conditions that make it impossible to continue execution. Given the almost universal acceptance of this convention, it’s best not to implement any new Error subclasses. Therefore, all of the unchecked </a:t>
            </a:r>
            <a:r>
              <a:rPr lang="en-US" dirty="0" err="1" smtClean="0"/>
              <a:t>throwables</a:t>
            </a:r>
            <a:r>
              <a:rPr lang="en-US" dirty="0" smtClean="0"/>
              <a:t> you implement should subclass </a:t>
            </a:r>
            <a:r>
              <a:rPr lang="en-US" dirty="0" err="1" smtClean="0"/>
              <a:t>RuntimeException</a:t>
            </a:r>
            <a:r>
              <a:rPr lang="en-US" dirty="0" smtClean="0"/>
              <a:t> (directly or indirectly).</a:t>
            </a:r>
          </a:p>
          <a:p>
            <a:pPr algn="just"/>
            <a:r>
              <a:rPr lang="en-US" dirty="0" smtClean="0"/>
              <a:t>SRC</a:t>
            </a:r>
          </a:p>
          <a:p>
            <a:pPr algn="just"/>
            <a:r>
              <a:rPr lang="en-US" dirty="0" smtClean="0">
                <a:hlinkClick r:id="rId2"/>
              </a:rPr>
              <a:t>InventoryService.java</a:t>
            </a:r>
            <a:endParaRPr lang="en-US" dirty="0" smtClean="0"/>
          </a:p>
          <a:p>
            <a:pPr algn="just"/>
            <a:r>
              <a:rPr lang="en-US" dirty="0" smtClean="0">
                <a:hlinkClick r:id="rId3"/>
              </a:rPr>
              <a:t>InventoryServiceRuntimeExceptionTest.java</a:t>
            </a:r>
            <a:endParaRPr lang="en-US" dirty="0" smtClean="0"/>
          </a:p>
          <a:p>
            <a:pPr algn="just"/>
            <a:r>
              <a:rPr lang="en-US" dirty="0" smtClean="0"/>
              <a:t>Scope:</a:t>
            </a:r>
          </a:p>
          <a:p>
            <a:pPr algn="just"/>
            <a:r>
              <a:rPr lang="en-US" dirty="0" err="1" smtClean="0"/>
              <a:t>RuntimeException</a:t>
            </a:r>
            <a:r>
              <a:rPr lang="en-US" dirty="0" smtClean="0"/>
              <a:t> due to illegal arguments</a:t>
            </a:r>
            <a:endParaRPr lang="es-MX" dirty="0"/>
          </a:p>
        </p:txBody>
      </p:sp>
      <p:sp>
        <p:nvSpPr>
          <p:cNvPr id="3" name="Title 2"/>
          <p:cNvSpPr>
            <a:spLocks noGrp="1"/>
          </p:cNvSpPr>
          <p:nvPr>
            <p:ph type="title"/>
          </p:nvPr>
        </p:nvSpPr>
        <p:spPr/>
        <p:txBody>
          <a:bodyPr/>
          <a:lstStyle/>
          <a:p>
            <a:r>
              <a:rPr lang="en-US" sz="2800" dirty="0" smtClean="0"/>
              <a:t>WORKING WITH THE CORE CONCEPTS</a:t>
            </a:r>
            <a:endParaRPr lang="es-MX" sz="2800"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15</a:t>
            </a:fld>
            <a:endParaRPr lang="es-MX"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lvl="0"/>
            <a:r>
              <a:rPr lang="en-US" u="sng" dirty="0" smtClean="0">
                <a:hlinkClick r:id="rId2"/>
              </a:rPr>
              <a:t>http://www.amazon.com.mx/Effective-Java-Joshua-Bloch/dp/0321356683/ref=sr_1_1?ie=UTF8&amp;qid=1437791622&amp;sr=8-1&amp;keywords=effective+java</a:t>
            </a:r>
          </a:p>
          <a:p>
            <a:pPr lvl="0"/>
            <a:r>
              <a:rPr lang="en-US" u="sng" dirty="0" smtClean="0">
                <a:hlinkClick r:id="rId2"/>
              </a:rPr>
              <a:t>https://docs.oracle.com/javase/tutorial/essential/exceptions/index.html</a:t>
            </a:r>
            <a:endParaRPr lang="es-MX" dirty="0" smtClean="0"/>
          </a:p>
          <a:p>
            <a:pPr lvl="0"/>
            <a:r>
              <a:rPr lang="en-US" u="sng" dirty="0" smtClean="0">
                <a:hlinkClick r:id="rId3"/>
              </a:rPr>
              <a:t>http://www.amazon.es/Enterprise-Patterns-MDA-Archetype-Technology/dp/032111230X/ref=sr_1_2?s=foreign-books&amp;ie=UTF8&amp;qid=1437446918&amp;sr=1-2&amp;keywords=Enterprise+MDA</a:t>
            </a:r>
            <a:endParaRPr lang="es-MX" dirty="0" smtClean="0"/>
          </a:p>
          <a:p>
            <a:endParaRPr lang="es-MX" dirty="0"/>
          </a:p>
        </p:txBody>
      </p:sp>
      <p:sp>
        <p:nvSpPr>
          <p:cNvPr id="3" name="Title 2"/>
          <p:cNvSpPr>
            <a:spLocks noGrp="1"/>
          </p:cNvSpPr>
          <p:nvPr>
            <p:ph type="title"/>
          </p:nvPr>
        </p:nvSpPr>
        <p:spPr/>
        <p:txBody>
          <a:bodyPr/>
          <a:lstStyle/>
          <a:p>
            <a:r>
              <a:rPr lang="en-US" dirty="0" smtClean="0"/>
              <a:t>REFERENCES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16</a:t>
            </a:fld>
            <a:endParaRPr lang="es-MX"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6665206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Softtek</a:t>
            </a:r>
          </a:p>
          <a:p>
            <a:r>
              <a:rPr lang="en-US" dirty="0" smtClean="0"/>
              <a:t>hugo.arroyo@softtek.com</a:t>
            </a:r>
            <a:endParaRPr lang="es-MX" dirty="0"/>
          </a:p>
        </p:txBody>
      </p:sp>
    </p:spTree>
    <p:extLst>
      <p:ext uri="{BB962C8B-B14F-4D97-AF65-F5344CB8AC3E}">
        <p14:creationId xmlns="" xmlns:p14="http://schemas.microsoft.com/office/powerpoint/2010/main" val="9898061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s-MX" dirty="0"/>
          </a:p>
        </p:txBody>
      </p:sp>
      <p:sp>
        <p:nvSpPr>
          <p:cNvPr id="3" name="Slide Number Placeholder 2"/>
          <p:cNvSpPr>
            <a:spLocks noGrp="1"/>
          </p:cNvSpPr>
          <p:nvPr>
            <p:ph type="sldNum" sz="quarter" idx="4"/>
          </p:nvPr>
        </p:nvSpPr>
        <p:spPr>
          <a:prstGeom prst="rect">
            <a:avLst/>
          </a:prstGeom>
        </p:spPr>
        <p:txBody>
          <a:bodyPr/>
          <a:lstStyle/>
          <a:p>
            <a:pPr>
              <a:defRPr/>
            </a:pPr>
            <a:fld id="{4AD834FB-D050-4DAD-A587-98ECF1E1D3D9}" type="slidenum">
              <a:rPr lang="es-MX" smtClean="0"/>
              <a:pPr>
                <a:defRPr/>
              </a:pPr>
              <a:t>2</a:t>
            </a:fld>
            <a:endParaRPr lang="es-MX" dirty="0"/>
          </a:p>
        </p:txBody>
      </p:sp>
    </p:spTree>
    <p:extLst>
      <p:ext uri="{BB962C8B-B14F-4D97-AF65-F5344CB8AC3E}">
        <p14:creationId xmlns="" xmlns:p14="http://schemas.microsoft.com/office/powerpoint/2010/main" val="32397065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pPr algn="just"/>
            <a:r>
              <a:rPr lang="en-US" dirty="0" smtClean="0"/>
              <a:t>This presentation is an introductory course to the Java Exception API, the student will learn the following</a:t>
            </a:r>
          </a:p>
          <a:p>
            <a:pPr algn="just"/>
            <a:r>
              <a:rPr lang="en-US" dirty="0" smtClean="0"/>
              <a:t>Exception core classes</a:t>
            </a:r>
          </a:p>
          <a:p>
            <a:pPr marL="617538" lvl="1" indent="-342900" algn="just">
              <a:buFont typeface="+mj-lt"/>
              <a:buAutoNum type="arabicPeriod"/>
            </a:pPr>
            <a:r>
              <a:rPr lang="en-US" dirty="0" err="1" smtClean="0"/>
              <a:t>Throwable</a:t>
            </a:r>
            <a:endParaRPr lang="en-US" dirty="0" smtClean="0"/>
          </a:p>
          <a:p>
            <a:pPr marL="617538" lvl="1" indent="-342900" algn="just">
              <a:buFont typeface="+mj-lt"/>
              <a:buAutoNum type="arabicPeriod"/>
            </a:pPr>
            <a:r>
              <a:rPr lang="en-US" dirty="0" smtClean="0"/>
              <a:t>Exception</a:t>
            </a:r>
          </a:p>
          <a:p>
            <a:pPr marL="617538" lvl="1" indent="-342900" algn="just">
              <a:buFont typeface="+mj-lt"/>
              <a:buAutoNum type="arabicPeriod"/>
            </a:pPr>
            <a:r>
              <a:rPr lang="en-US" dirty="0" err="1" smtClean="0"/>
              <a:t>RuntimeException</a:t>
            </a:r>
            <a:r>
              <a:rPr lang="en-US" dirty="0" smtClean="0"/>
              <a:t> </a:t>
            </a:r>
            <a:r>
              <a:rPr lang="es-MX" dirty="0" smtClean="0"/>
              <a:t>&amp; Error</a:t>
            </a:r>
            <a:endParaRPr lang="en-US" dirty="0" smtClean="0"/>
          </a:p>
          <a:p>
            <a:pPr algn="just"/>
            <a:r>
              <a:rPr lang="en-US" dirty="0" smtClean="0"/>
              <a:t>Handling Exceptions with try-catch-finally clauses</a:t>
            </a:r>
          </a:p>
          <a:p>
            <a:pPr algn="just"/>
            <a:r>
              <a:rPr lang="en-US" dirty="0" smtClean="0"/>
              <a:t>Differences between Checked Exceptions and Runtime Exceptions</a:t>
            </a:r>
          </a:p>
          <a:p>
            <a:pPr algn="just"/>
            <a:endParaRPr lang="en-US" dirty="0" smtClean="0"/>
          </a:p>
          <a:p>
            <a:pPr algn="just"/>
            <a:endParaRPr lang="es-MX" dirty="0" smtClean="0"/>
          </a:p>
          <a:p>
            <a:endParaRPr lang="es-MX" dirty="0"/>
          </a:p>
        </p:txBody>
      </p:sp>
      <p:sp>
        <p:nvSpPr>
          <p:cNvPr id="5" name="Title 4"/>
          <p:cNvSpPr>
            <a:spLocks noGrp="1"/>
          </p:cNvSpPr>
          <p:nvPr>
            <p:ph type="title"/>
          </p:nvPr>
        </p:nvSpPr>
        <p:spPr/>
        <p:txBody>
          <a:bodyPr/>
          <a:lstStyle/>
          <a:p>
            <a:r>
              <a:rPr lang="en-US" dirty="0" smtClean="0"/>
              <a:t>AGENDA</a:t>
            </a:r>
            <a:endParaRPr lang="en-US" dirty="0"/>
          </a:p>
        </p:txBody>
      </p:sp>
      <p:sp>
        <p:nvSpPr>
          <p:cNvPr id="4" name="Slide Number Placeholder 3"/>
          <p:cNvSpPr>
            <a:spLocks noGrp="1"/>
          </p:cNvSpPr>
          <p:nvPr>
            <p:ph type="sldNum" sz="quarter" idx="4"/>
          </p:nvPr>
        </p:nvSpPr>
        <p:spPr/>
        <p:txBody>
          <a:bodyPr/>
          <a:lstStyle/>
          <a:p>
            <a:pPr>
              <a:defRPr/>
            </a:pPr>
            <a:fld id="{089D7D86-832A-4DD4-916D-D72B56E0061E}" type="slidenum">
              <a:rPr lang="en-US" smtClean="0"/>
              <a:pPr>
                <a:defRPr/>
              </a:pPr>
              <a:t>3</a:t>
            </a:fld>
            <a:endParaRPr lang="en-US" dirty="0"/>
          </a:p>
        </p:txBody>
      </p:sp>
    </p:spTree>
    <p:extLst>
      <p:ext uri="{BB962C8B-B14F-4D97-AF65-F5344CB8AC3E}">
        <p14:creationId xmlns="" xmlns:p14="http://schemas.microsoft.com/office/powerpoint/2010/main" val="2847781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GENERAL CONCEPTS</a:t>
            </a:r>
            <a:endParaRPr lang="es-MX" dirty="0"/>
          </a:p>
        </p:txBody>
      </p:sp>
      <p:sp>
        <p:nvSpPr>
          <p:cNvPr id="3" name="Slide Number Placeholder 2"/>
          <p:cNvSpPr>
            <a:spLocks noGrp="1"/>
          </p:cNvSpPr>
          <p:nvPr>
            <p:ph type="sldNum" sz="quarter" idx="4"/>
          </p:nvPr>
        </p:nvSpPr>
        <p:spPr>
          <a:prstGeom prst="rect">
            <a:avLst/>
          </a:prstGeom>
        </p:spPr>
        <p:txBody>
          <a:bodyPr/>
          <a:lstStyle/>
          <a:p>
            <a:pPr>
              <a:defRPr/>
            </a:pPr>
            <a:fld id="{4AD834FB-D050-4DAD-A587-98ECF1E1D3D9}" type="slidenum">
              <a:rPr lang="es-MX" smtClean="0"/>
              <a:pPr>
                <a:defRPr/>
              </a:pPr>
              <a:t>4</a:t>
            </a:fld>
            <a:endParaRPr lang="es-MX" dirty="0"/>
          </a:p>
        </p:txBody>
      </p:sp>
    </p:spTree>
    <p:extLst>
      <p:ext uri="{BB962C8B-B14F-4D97-AF65-F5344CB8AC3E}">
        <p14:creationId xmlns="" xmlns:p14="http://schemas.microsoft.com/office/powerpoint/2010/main" val="3239706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just"/>
            <a:r>
              <a:rPr lang="en-US" dirty="0" smtClean="0"/>
              <a:t>Exceptions are, as their name implies, to be used only for exceptional conditions; they should never be used for ordinary control flow. Use checked exceptions for recoverable conditions and runtime exceptions for programming errors.</a:t>
            </a:r>
          </a:p>
          <a:p>
            <a:pPr algn="just"/>
            <a:r>
              <a:rPr lang="en-US" dirty="0" smtClean="0"/>
              <a:t>There is some confusion among programmers as to when it is appropriate to use each kind of </a:t>
            </a:r>
            <a:r>
              <a:rPr lang="en-US" dirty="0" err="1" smtClean="0"/>
              <a:t>throwable</a:t>
            </a:r>
            <a:r>
              <a:rPr lang="en-US" dirty="0" smtClean="0"/>
              <a:t>.  While the decision is not always clear-cut, there are some general rules that provide strong guidance. The cardinal rule in deciding whether to use a checked or an unchecked exception is this: </a:t>
            </a:r>
          </a:p>
          <a:p>
            <a:pPr lvl="1" algn="just"/>
            <a:r>
              <a:rPr lang="en-US" sz="1800" dirty="0" smtClean="0"/>
              <a:t>Use checked exceptions for conditions from which the caller can reasonably be expected to recover. </a:t>
            </a:r>
          </a:p>
          <a:p>
            <a:pPr lvl="1" algn="just"/>
            <a:r>
              <a:rPr lang="en-US" sz="1800" dirty="0" smtClean="0"/>
              <a:t>Use runtime exceptions to indicate programming errors</a:t>
            </a:r>
          </a:p>
        </p:txBody>
      </p:sp>
      <p:sp>
        <p:nvSpPr>
          <p:cNvPr id="3" name="Title 2"/>
          <p:cNvSpPr>
            <a:spLocks noGrp="1"/>
          </p:cNvSpPr>
          <p:nvPr>
            <p:ph type="title"/>
          </p:nvPr>
        </p:nvSpPr>
        <p:spPr/>
        <p:txBody>
          <a:bodyPr/>
          <a:lstStyle/>
          <a:p>
            <a:r>
              <a:rPr lang="en-US" dirty="0" smtClean="0"/>
              <a:t>GENERAL CONCEPTS</a:t>
            </a:r>
            <a:endParaRPr lang="en-US"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5</a:t>
            </a:fld>
            <a:endParaRPr lang="es-MX"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smtClean="0"/>
          </a:p>
          <a:p>
            <a:pPr>
              <a:buNone/>
            </a:pPr>
            <a:r>
              <a:rPr lang="en-US" dirty="0" smtClean="0"/>
              <a:t> </a:t>
            </a:r>
            <a:endParaRPr lang="es-MX" dirty="0" smtClean="0"/>
          </a:p>
          <a:p>
            <a:pPr>
              <a:buNone/>
            </a:pPr>
            <a:r>
              <a:rPr lang="en-US" dirty="0" smtClean="0"/>
              <a:t> </a:t>
            </a:r>
            <a:endParaRPr lang="es-MX" dirty="0" smtClean="0"/>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r>
              <a:rPr lang="en-US" u="sng" dirty="0" smtClean="0">
                <a:hlinkClick r:id="rId3"/>
              </a:rPr>
              <a:t>https://docs.oracle.com/javase/6/docs/api/index.html?java/lang/package-summary.html</a:t>
            </a:r>
            <a:endParaRPr lang="es-MX" dirty="0"/>
          </a:p>
        </p:txBody>
      </p:sp>
      <p:sp>
        <p:nvSpPr>
          <p:cNvPr id="3" name="Title 2"/>
          <p:cNvSpPr>
            <a:spLocks noGrp="1"/>
          </p:cNvSpPr>
          <p:nvPr>
            <p:ph type="title"/>
          </p:nvPr>
        </p:nvSpPr>
        <p:spPr/>
        <p:txBody>
          <a:bodyPr/>
          <a:lstStyle/>
          <a:p>
            <a:r>
              <a:rPr lang="en-US" sz="2800" dirty="0" smtClean="0"/>
              <a:t>GENERAL CONCEPTS - EXCEPTION BASIC CLASSES</a:t>
            </a:r>
            <a:endParaRPr lang="es-MX" sz="2800"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6</a:t>
            </a:fld>
            <a:endParaRPr lang="es-MX" dirty="0"/>
          </a:p>
        </p:txBody>
      </p:sp>
      <p:pic>
        <p:nvPicPr>
          <p:cNvPr id="1027" name="Picture 3"/>
          <p:cNvPicPr>
            <a:picLocks noChangeAspect="1" noChangeArrowheads="1"/>
          </p:cNvPicPr>
          <p:nvPr/>
        </p:nvPicPr>
        <p:blipFill>
          <a:blip r:embed="rId4" cstate="print"/>
          <a:srcRect/>
          <a:stretch>
            <a:fillRect/>
          </a:stretch>
        </p:blipFill>
        <p:spPr bwMode="auto">
          <a:xfrm>
            <a:off x="2560051" y="1477769"/>
            <a:ext cx="3456384" cy="3607416"/>
          </a:xfrm>
          <a:prstGeom prst="rect">
            <a:avLst/>
          </a:prstGeom>
          <a:noFill/>
          <a:ln w="9525">
            <a:solidFill>
              <a:schemeClr val="tx1"/>
            </a:solid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BUSINESS CONTEXT</a:t>
            </a:r>
            <a:endParaRPr lang="es-MX" dirty="0"/>
          </a:p>
        </p:txBody>
      </p:sp>
      <p:sp>
        <p:nvSpPr>
          <p:cNvPr id="3" name="Slide Number Placeholder 2"/>
          <p:cNvSpPr>
            <a:spLocks noGrp="1"/>
          </p:cNvSpPr>
          <p:nvPr>
            <p:ph type="sldNum" sz="quarter" idx="4"/>
          </p:nvPr>
        </p:nvSpPr>
        <p:spPr>
          <a:prstGeom prst="rect">
            <a:avLst/>
          </a:prstGeom>
        </p:spPr>
        <p:txBody>
          <a:bodyPr/>
          <a:lstStyle/>
          <a:p>
            <a:pPr>
              <a:defRPr/>
            </a:pPr>
            <a:fld id="{4AD834FB-D050-4DAD-A587-98ECF1E1D3D9}" type="slidenum">
              <a:rPr lang="es-MX" smtClean="0"/>
              <a:pPr>
                <a:defRPr/>
              </a:pPr>
              <a:t>7</a:t>
            </a:fld>
            <a:endParaRPr lang="es-MX" dirty="0"/>
          </a:p>
        </p:txBody>
      </p:sp>
    </p:spTree>
    <p:extLst>
      <p:ext uri="{BB962C8B-B14F-4D97-AF65-F5344CB8AC3E}">
        <p14:creationId xmlns="" xmlns:p14="http://schemas.microsoft.com/office/powerpoint/2010/main" val="41269326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An inventory is a stock or store of goods. You can also use inventory to manage the delivery of services.</a:t>
            </a:r>
            <a:endParaRPr lang="es-MX" dirty="0" smtClean="0"/>
          </a:p>
          <a:p>
            <a:r>
              <a:rPr lang="en-US" dirty="0" smtClean="0"/>
              <a:t>There are three reasons why a business may concern itself with inventories.</a:t>
            </a:r>
            <a:endParaRPr lang="es-MX" dirty="0" smtClean="0"/>
          </a:p>
          <a:p>
            <a:pPr lvl="1"/>
            <a:r>
              <a:rPr lang="en-US" dirty="0" smtClean="0"/>
              <a:t>It needs to maintain a stock of items for sale.</a:t>
            </a:r>
            <a:endParaRPr lang="es-MX" dirty="0" smtClean="0"/>
          </a:p>
          <a:p>
            <a:pPr lvl="1"/>
            <a:r>
              <a:rPr lang="en-US" dirty="0" smtClean="0"/>
              <a:t>It needs to maintain a stock of parts or materials to supply a manufacturing process or to support the delivery of services.</a:t>
            </a:r>
            <a:endParaRPr lang="es-MX" dirty="0" smtClean="0"/>
          </a:p>
          <a:p>
            <a:pPr lvl="1"/>
            <a:r>
              <a:rPr lang="en-US" dirty="0" smtClean="0"/>
              <a:t>It needs to sell and deliver services.</a:t>
            </a:r>
            <a:endParaRPr lang="es-MX" dirty="0" smtClean="0"/>
          </a:p>
          <a:p>
            <a:r>
              <a:rPr lang="en-US" dirty="0" smtClean="0"/>
              <a:t>Inventory has different functions in different business domains.</a:t>
            </a:r>
            <a:endParaRPr lang="es-MX" dirty="0" smtClean="0"/>
          </a:p>
          <a:p>
            <a:endParaRPr lang="es-MX" dirty="0"/>
          </a:p>
        </p:txBody>
      </p:sp>
      <p:sp>
        <p:nvSpPr>
          <p:cNvPr id="3" name="Title 2"/>
          <p:cNvSpPr>
            <a:spLocks noGrp="1"/>
          </p:cNvSpPr>
          <p:nvPr>
            <p:ph type="title"/>
          </p:nvPr>
        </p:nvSpPr>
        <p:spPr/>
        <p:txBody>
          <a:bodyPr/>
          <a:lstStyle/>
          <a:p>
            <a:r>
              <a:rPr lang="en-US" dirty="0" smtClean="0"/>
              <a:t>BUSINESS CONTEXT</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8</a:t>
            </a:fld>
            <a:endParaRPr lang="es-MX"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BUSINESS CONTEXT</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9</a:t>
            </a:fld>
            <a:endParaRPr lang="es-MX" dirty="0"/>
          </a:p>
        </p:txBody>
      </p:sp>
      <p:pic>
        <p:nvPicPr>
          <p:cNvPr id="3074" name="Picture 2"/>
          <p:cNvPicPr>
            <a:picLocks noChangeAspect="1" noChangeArrowheads="1"/>
          </p:cNvPicPr>
          <p:nvPr/>
        </p:nvPicPr>
        <p:blipFill>
          <a:blip r:embed="rId2" cstate="print"/>
          <a:srcRect/>
          <a:stretch>
            <a:fillRect/>
          </a:stretch>
        </p:blipFill>
        <p:spPr bwMode="auto">
          <a:xfrm>
            <a:off x="827584" y="1484784"/>
            <a:ext cx="7272808" cy="4176464"/>
          </a:xfrm>
          <a:prstGeom prst="rect">
            <a:avLst/>
          </a:prstGeom>
          <a:noFill/>
          <a:ln w="9525">
            <a:solidFill>
              <a:schemeClr val="tx1"/>
            </a:solidFill>
            <a:miter lim="800000"/>
            <a:headEnd/>
            <a:tailEnd/>
          </a:ln>
        </p:spPr>
      </p:pic>
    </p:spTree>
  </p:cSld>
  <p:clrMapOvr>
    <a:masterClrMapping/>
  </p:clrMapOvr>
</p:sld>
</file>

<file path=ppt/theme/theme1.xml><?xml version="1.0" encoding="utf-8"?>
<a:theme xmlns:a="http://schemas.openxmlformats.org/drawingml/2006/main" name="PPT_Public_PT_2013">
  <a:themeElements>
    <a:clrScheme name="Softtek 2013">
      <a:dk1>
        <a:srgbClr val="2B2D2E"/>
      </a:dk1>
      <a:lt1>
        <a:srgbClr val="FFFFFF"/>
      </a:lt1>
      <a:dk2>
        <a:srgbClr val="008CD2"/>
      </a:dk2>
      <a:lt2>
        <a:srgbClr val="FFFFFF"/>
      </a:lt2>
      <a:accent1>
        <a:srgbClr val="FF6600"/>
      </a:accent1>
      <a:accent2>
        <a:srgbClr val="004569"/>
      </a:accent2>
      <a:accent3>
        <a:srgbClr val="00CC66"/>
      </a:accent3>
      <a:accent4>
        <a:srgbClr val="990000"/>
      </a:accent4>
      <a:accent5>
        <a:srgbClr val="542378"/>
      </a:accent5>
      <a:accent6>
        <a:srgbClr val="006633"/>
      </a:accent6>
      <a:hlink>
        <a:srgbClr val="00B0F0"/>
      </a:hlink>
      <a:folHlink>
        <a:srgbClr val="575A5D"/>
      </a:folHlink>
    </a:clrScheme>
    <a:fontScheme name="Softtek">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ginal_Logo/ Upper layout">
  <a:themeElements>
    <a:clrScheme name="Softtek 2013">
      <a:dk1>
        <a:srgbClr val="2B2D2E"/>
      </a:dk1>
      <a:lt1>
        <a:srgbClr val="FFFFFF"/>
      </a:lt1>
      <a:dk2>
        <a:srgbClr val="008CD2"/>
      </a:dk2>
      <a:lt2>
        <a:srgbClr val="FFFFFF"/>
      </a:lt2>
      <a:accent1>
        <a:srgbClr val="FF6600"/>
      </a:accent1>
      <a:accent2>
        <a:srgbClr val="004569"/>
      </a:accent2>
      <a:accent3>
        <a:srgbClr val="00CC66"/>
      </a:accent3>
      <a:accent4>
        <a:srgbClr val="990000"/>
      </a:accent4>
      <a:accent5>
        <a:srgbClr val="542378"/>
      </a:accent5>
      <a:accent6>
        <a:srgbClr val="006633"/>
      </a:accent6>
      <a:hlink>
        <a:srgbClr val="00B0F0"/>
      </a:hlink>
      <a:folHlink>
        <a:srgbClr val="575A5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PPT_Public_PT_2013.potx</Template>
  <TotalTime>2082</TotalTime>
  <Words>625</Words>
  <Application>Microsoft Office PowerPoint</Application>
  <PresentationFormat>On-screen Show (4:3)</PresentationFormat>
  <Paragraphs>86</Paragraphs>
  <Slides>18</Slides>
  <Notes>0</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PPT_Public_PT_2013</vt:lpstr>
      <vt:lpstr>Original_Logo/ Upper layout</vt:lpstr>
      <vt:lpstr>Java Advanced</vt:lpstr>
      <vt:lpstr>AGENDA</vt:lpstr>
      <vt:lpstr>AGENDA</vt:lpstr>
      <vt:lpstr>GENERAL CONCEPTS</vt:lpstr>
      <vt:lpstr>GENERAL CONCEPTS</vt:lpstr>
      <vt:lpstr>GENERAL CONCEPTS - EXCEPTION BASIC CLASSES</vt:lpstr>
      <vt:lpstr>BUSINESS CONTEXT</vt:lpstr>
      <vt:lpstr>BUSINESS CONTEXT</vt:lpstr>
      <vt:lpstr>BUSINESS CONTEXT</vt:lpstr>
      <vt:lpstr>BUSINESS CONTEXT</vt:lpstr>
      <vt:lpstr>BUSINESS CONTEXT</vt:lpstr>
      <vt:lpstr>WORKING WITH THE CORE CONCEPTS</vt:lpstr>
      <vt:lpstr>WORKING WITH THE CORE CONCEPTS</vt:lpstr>
      <vt:lpstr>WORKING WITH THE CORE CONCEPTS</vt:lpstr>
      <vt:lpstr>WORKING WITH THE CORE CONCEPTS</vt:lpstr>
      <vt:lpstr>REFERENCES</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Joel Gerardo Solis Rodríguez</dc:creator>
  <cp:lastModifiedBy>Softtek</cp:lastModifiedBy>
  <cp:revision>392</cp:revision>
  <dcterms:created xsi:type="dcterms:W3CDTF">2013-06-24T14:44:35Z</dcterms:created>
  <dcterms:modified xsi:type="dcterms:W3CDTF">2015-08-06T02:41:46Z</dcterms:modified>
</cp:coreProperties>
</file>