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1"/>
    <p:sldMasterId id="2147483798" r:id="rId2"/>
  </p:sldMasterIdLst>
  <p:notesMasterIdLst>
    <p:notesMasterId r:id="rId21"/>
  </p:notesMasterIdLst>
  <p:handoutMasterIdLst>
    <p:handoutMasterId r:id="rId22"/>
  </p:handoutMasterIdLst>
  <p:sldIdLst>
    <p:sldId id="277" r:id="rId3"/>
    <p:sldId id="278" r:id="rId4"/>
    <p:sldId id="279" r:id="rId5"/>
    <p:sldId id="342" r:id="rId6"/>
    <p:sldId id="283" r:id="rId7"/>
    <p:sldId id="354" r:id="rId8"/>
    <p:sldId id="343" r:id="rId9"/>
    <p:sldId id="362" r:id="rId10"/>
    <p:sldId id="356" r:id="rId11"/>
    <p:sldId id="357" r:id="rId12"/>
    <p:sldId id="358" r:id="rId13"/>
    <p:sldId id="345" r:id="rId14"/>
    <p:sldId id="348" r:id="rId15"/>
    <p:sldId id="363" r:id="rId16"/>
    <p:sldId id="364" r:id="rId17"/>
    <p:sldId id="353" r:id="rId18"/>
    <p:sldId id="281" r:id="rId19"/>
    <p:sldId id="282"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F497D"/>
    <a:srgbClr val="B5B7B5"/>
    <a:srgbClr val="575A5D"/>
    <a:srgbClr val="8E909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79" autoAdjust="0"/>
    <p:restoredTop sz="94660"/>
  </p:normalViewPr>
  <p:slideViewPr>
    <p:cSldViewPr>
      <p:cViewPr>
        <p:scale>
          <a:sx n="84" d="100"/>
          <a:sy n="84" d="100"/>
        </p:scale>
        <p:origin x="-2400" y="-90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090"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3C31A4-E588-4D7D-8556-3E7A80E3618E}" type="datetimeFigureOut">
              <a:rPr lang="es-MX" smtClean="0"/>
              <a:pPr/>
              <a:t>05/08/2015</a:t>
            </a:fld>
            <a:endParaRPr lang="es-MX"/>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A78EEE-C883-43D9-A467-67276DDB57ED}" type="slidenum">
              <a:rPr lang="es-MX" smtClean="0"/>
              <a:pPr/>
              <a:t>‹#›</a:t>
            </a:fld>
            <a:endParaRPr lang="es-MX"/>
          </a:p>
        </p:txBody>
      </p:sp>
    </p:spTree>
    <p:extLst>
      <p:ext uri="{BB962C8B-B14F-4D97-AF65-F5344CB8AC3E}">
        <p14:creationId xmlns:p14="http://schemas.microsoft.com/office/powerpoint/2010/main" xmlns="" val="1178701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B0C0AB8-234C-4221-B0DB-DCE2DDF45C4A}" type="datetimeFigureOut">
              <a:rPr lang="es-MX"/>
              <a:pPr>
                <a:defRPr/>
              </a:pPr>
              <a:t>05/08/2015</a:t>
            </a:fld>
            <a:endParaRPr lang="es-MX"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MX"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s-MX"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A237F6BD-38D0-4C68-8BC5-3735B63F5FA1}" type="slidenum">
              <a:rPr lang="es-MX"/>
              <a:pPr>
                <a:defRPr/>
              </a:pPr>
              <a:t>‹#›</a:t>
            </a:fld>
            <a:endParaRPr lang="es-MX" dirty="0"/>
          </a:p>
        </p:txBody>
      </p:sp>
    </p:spTree>
    <p:extLst>
      <p:ext uri="{BB962C8B-B14F-4D97-AF65-F5344CB8AC3E}">
        <p14:creationId xmlns:p14="http://schemas.microsoft.com/office/powerpoint/2010/main" xmlns="" val="2410021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_0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27097" cy="6875607"/>
          </a:xfrm>
          <a:prstGeom prst="rect">
            <a:avLst/>
          </a:prstGeom>
        </p:spPr>
      </p:pic>
      <p:sp>
        <p:nvSpPr>
          <p:cNvPr id="53" name="Title 15"/>
          <p:cNvSpPr>
            <a:spLocks noGrp="1"/>
          </p:cNvSpPr>
          <p:nvPr>
            <p:ph type="title" hasCustomPrompt="1"/>
          </p:nvPr>
        </p:nvSpPr>
        <p:spPr>
          <a:xfrm>
            <a:off x="4601260" y="3770111"/>
            <a:ext cx="4319046" cy="1612727"/>
          </a:xfrm>
          <a:prstGeom prst="rect">
            <a:avLst/>
          </a:prstGeom>
        </p:spPr>
        <p:txBody>
          <a:bodyPr anchor="b">
            <a:normAutofit/>
          </a:bodyPr>
          <a:lstStyle>
            <a:lvl1pPr algn="r">
              <a:lnSpc>
                <a:spcPct val="100000"/>
              </a:lnSpc>
              <a:defRPr sz="2800" b="1" spc="-150" baseline="0">
                <a:solidFill>
                  <a:schemeClr val="tx1">
                    <a:lumMod val="90000"/>
                    <a:lumOff val="10000"/>
                  </a:schemeClr>
                </a:solidFill>
                <a:effectLst/>
                <a:latin typeface="Arial" pitchFamily="34" charset="0"/>
                <a:cs typeface="Arial" pitchFamily="34" charset="0"/>
              </a:defRPr>
            </a:lvl1pPr>
          </a:lstStyle>
          <a:p>
            <a:r>
              <a:rPr lang="en-US" dirty="0" smtClean="0"/>
              <a:t>CLICK TO EDIT MASTER TITLE STYLE</a:t>
            </a:r>
            <a:endParaRPr lang="es-MX" dirty="0"/>
          </a:p>
        </p:txBody>
      </p:sp>
      <p:sp>
        <p:nvSpPr>
          <p:cNvPr id="54" name="Text Placeholder 17"/>
          <p:cNvSpPr>
            <a:spLocks noGrp="1"/>
          </p:cNvSpPr>
          <p:nvPr>
            <p:ph type="body" sz="quarter" idx="11"/>
          </p:nvPr>
        </p:nvSpPr>
        <p:spPr>
          <a:xfrm>
            <a:off x="4595169" y="5426295"/>
            <a:ext cx="4325137" cy="594993"/>
          </a:xfrm>
          <a:prstGeom prst="rect">
            <a:avLst/>
          </a:prstGeom>
        </p:spPr>
        <p:txBody>
          <a:bodyPr>
            <a:noAutofit/>
          </a:bodyPr>
          <a:lstStyle>
            <a:lvl1pPr marL="0" indent="0" algn="r">
              <a:lnSpc>
                <a:spcPct val="80000"/>
              </a:lnSpc>
              <a:buNone/>
              <a:defRPr sz="1800">
                <a:solidFill>
                  <a:schemeClr val="tx1"/>
                </a:solidFill>
                <a:effectLst/>
                <a:latin typeface="Arial" pitchFamily="34" charset="0"/>
                <a:cs typeface="Arial" pitchFamily="34" charset="0"/>
              </a:defRPr>
            </a:lvl1pPr>
            <a:lvl2pPr marL="0" indent="0" algn="r">
              <a:buNone/>
              <a:defRPr sz="1500">
                <a:solidFill>
                  <a:schemeClr val="tx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_tradnl" smtClean="0"/>
              <a:t>Click to edit Master text styles</a:t>
            </a:r>
          </a:p>
          <a:p>
            <a:pPr lvl="1"/>
            <a:r>
              <a:rPr lang="es-ES_tradnl" smtClean="0"/>
              <a:t>Second level</a:t>
            </a:r>
          </a:p>
        </p:txBody>
      </p:sp>
      <p:sp>
        <p:nvSpPr>
          <p:cNvPr id="50" name="Rectangle 49"/>
          <p:cNvSpPr/>
          <p:nvPr userDrawn="1"/>
        </p:nvSpPr>
        <p:spPr>
          <a:xfrm>
            <a:off x="8920306" y="4869160"/>
            <a:ext cx="226495" cy="465937"/>
          </a:xfrm>
          <a:prstGeom prst="rect">
            <a:avLst/>
          </a:prstGeom>
          <a:solidFill>
            <a:schemeClr val="accent4">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30" name="Picture 6" descr="C:\Users\joel.solis\Desktop\2013 Templates\Softtek+tagline-2012_cs2.emf"/>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6228184" y="332656"/>
            <a:ext cx="2540569" cy="1318471"/>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spTree>
    <p:extLst>
      <p:ext uri="{BB962C8B-B14F-4D97-AF65-F5344CB8AC3E}">
        <p14:creationId xmlns:p14="http://schemas.microsoft.com/office/powerpoint/2010/main" xmlns="" val="12197540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Business Card_1">
    <p:bg>
      <p:bgPr>
        <a:solidFill>
          <a:schemeClr val="tx2"/>
        </a:solidFill>
        <a:effectLst/>
      </p:bgPr>
    </p:bg>
    <p:spTree>
      <p:nvGrpSpPr>
        <p:cNvPr id="1" name=""/>
        <p:cNvGrpSpPr/>
        <p:nvPr/>
      </p:nvGrpSpPr>
      <p:grpSpPr>
        <a:xfrm>
          <a:off x="0" y="0"/>
          <a:ext cx="0" cy="0"/>
          <a:chOff x="0" y="0"/>
          <a:chExt cx="0" cy="0"/>
        </a:xfrm>
      </p:grpSpPr>
      <p:sp>
        <p:nvSpPr>
          <p:cNvPr id="2" name="Rectangle 1"/>
          <p:cNvSpPr/>
          <p:nvPr userDrawn="1"/>
        </p:nvSpPr>
        <p:spPr>
          <a:xfrm>
            <a:off x="411459" y="3343124"/>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ight Triangle 7"/>
          <p:cNvSpPr>
            <a:spLocks noChangeArrowheads="1"/>
          </p:cNvSpPr>
          <p:nvPr/>
        </p:nvSpPr>
        <p:spPr bwMode="auto">
          <a:xfrm rot="16200000" flipH="1" flipV="1">
            <a:off x="302318" y="3126560"/>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9" name="Right Triangle 8"/>
          <p:cNvSpPr>
            <a:spLocks noChangeArrowheads="1"/>
          </p:cNvSpPr>
          <p:nvPr/>
        </p:nvSpPr>
        <p:spPr bwMode="auto">
          <a:xfrm rot="5400000" flipH="1" flipV="1">
            <a:off x="3954065" y="4911126"/>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1" name="Text Placeholder 10"/>
          <p:cNvSpPr>
            <a:spLocks noGrp="1"/>
          </p:cNvSpPr>
          <p:nvPr>
            <p:ph type="body" sz="quarter" idx="10"/>
          </p:nvPr>
        </p:nvSpPr>
        <p:spPr>
          <a:xfrm>
            <a:off x="696589" y="3675021"/>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2" name="Text Placeholder 10"/>
          <p:cNvSpPr>
            <a:spLocks noGrp="1"/>
          </p:cNvSpPr>
          <p:nvPr>
            <p:ph type="body" sz="quarter" idx="11"/>
          </p:nvPr>
        </p:nvSpPr>
        <p:spPr>
          <a:xfrm>
            <a:off x="696589" y="4255341"/>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pic>
        <p:nvPicPr>
          <p:cNvPr id="16" name="Picture 15"/>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r="39892"/>
          <a:stretch/>
        </p:blipFill>
        <p:spPr>
          <a:xfrm>
            <a:off x="6241143" y="6017"/>
            <a:ext cx="2605247" cy="2380493"/>
          </a:xfrm>
          <a:prstGeom prst="rect">
            <a:avLst/>
          </a:prstGeom>
        </p:spPr>
      </p:pic>
      <p:sp>
        <p:nvSpPr>
          <p:cNvPr id="17" name="Rectangle 16"/>
          <p:cNvSpPr/>
          <p:nvPr userDrawn="1"/>
        </p:nvSpPr>
        <p:spPr>
          <a:xfrm>
            <a:off x="662680" y="3712545"/>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angle 9"/>
          <p:cNvSpPr/>
          <p:nvPr userDrawn="1"/>
        </p:nvSpPr>
        <p:spPr>
          <a:xfrm>
            <a:off x="4656534" y="3343124"/>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ight Triangle 13"/>
          <p:cNvSpPr>
            <a:spLocks noChangeArrowheads="1"/>
          </p:cNvSpPr>
          <p:nvPr userDrawn="1"/>
        </p:nvSpPr>
        <p:spPr bwMode="auto">
          <a:xfrm rot="16200000" flipH="1" flipV="1">
            <a:off x="4547393" y="3126560"/>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5" name="Right Triangle 14"/>
          <p:cNvSpPr>
            <a:spLocks noChangeArrowheads="1"/>
          </p:cNvSpPr>
          <p:nvPr userDrawn="1"/>
        </p:nvSpPr>
        <p:spPr bwMode="auto">
          <a:xfrm rot="5400000" flipH="1" flipV="1">
            <a:off x="8199140" y="4911126"/>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8" name="Text Placeholder 10"/>
          <p:cNvSpPr>
            <a:spLocks noGrp="1"/>
          </p:cNvSpPr>
          <p:nvPr>
            <p:ph type="body" sz="quarter" idx="12"/>
          </p:nvPr>
        </p:nvSpPr>
        <p:spPr>
          <a:xfrm>
            <a:off x="4941664" y="3675021"/>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9" name="Text Placeholder 10"/>
          <p:cNvSpPr>
            <a:spLocks noGrp="1"/>
          </p:cNvSpPr>
          <p:nvPr>
            <p:ph type="body" sz="quarter" idx="13"/>
          </p:nvPr>
        </p:nvSpPr>
        <p:spPr>
          <a:xfrm>
            <a:off x="4941664" y="4255341"/>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0" name="Rectangle 19"/>
          <p:cNvSpPr/>
          <p:nvPr userDrawn="1"/>
        </p:nvSpPr>
        <p:spPr>
          <a:xfrm>
            <a:off x="4907755" y="3712545"/>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Rectangle 20"/>
          <p:cNvSpPr/>
          <p:nvPr userDrawn="1"/>
        </p:nvSpPr>
        <p:spPr>
          <a:xfrm>
            <a:off x="411459" y="692696"/>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ight Triangle 21"/>
          <p:cNvSpPr>
            <a:spLocks noChangeArrowheads="1"/>
          </p:cNvSpPr>
          <p:nvPr userDrawn="1"/>
        </p:nvSpPr>
        <p:spPr bwMode="auto">
          <a:xfrm rot="16200000" flipH="1" flipV="1">
            <a:off x="302318" y="476132"/>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23" name="Right Triangle 22"/>
          <p:cNvSpPr>
            <a:spLocks noChangeArrowheads="1"/>
          </p:cNvSpPr>
          <p:nvPr userDrawn="1"/>
        </p:nvSpPr>
        <p:spPr bwMode="auto">
          <a:xfrm rot="5400000" flipH="1" flipV="1">
            <a:off x="3954065" y="2260698"/>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24" name="Text Placeholder 10"/>
          <p:cNvSpPr>
            <a:spLocks noGrp="1"/>
          </p:cNvSpPr>
          <p:nvPr>
            <p:ph type="body" sz="quarter" idx="14"/>
          </p:nvPr>
        </p:nvSpPr>
        <p:spPr>
          <a:xfrm>
            <a:off x="696589" y="1024593"/>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5" name="Text Placeholder 10"/>
          <p:cNvSpPr>
            <a:spLocks noGrp="1"/>
          </p:cNvSpPr>
          <p:nvPr>
            <p:ph type="body" sz="quarter" idx="15"/>
          </p:nvPr>
        </p:nvSpPr>
        <p:spPr>
          <a:xfrm>
            <a:off x="696589" y="1604913"/>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6" name="Rectangle 25"/>
          <p:cNvSpPr/>
          <p:nvPr userDrawn="1"/>
        </p:nvSpPr>
        <p:spPr>
          <a:xfrm>
            <a:off x="662680" y="1062117"/>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angle 26"/>
          <p:cNvSpPr>
            <a:spLocks noChangeArrowheads="1"/>
          </p:cNvSpPr>
          <p:nvPr userDrawn="1"/>
        </p:nvSpPr>
        <p:spPr bwMode="auto">
          <a:xfrm>
            <a:off x="179512" y="6524625"/>
            <a:ext cx="5111750" cy="144463"/>
          </a:xfrm>
          <a:prstGeom prst="rect">
            <a:avLst/>
          </a:prstGeom>
          <a:noFill/>
          <a:ln w="9525">
            <a:noFill/>
            <a:miter lim="800000"/>
            <a:headEnd/>
            <a:tailEnd/>
          </a:ln>
        </p:spPr>
        <p:txBody>
          <a:bodyPr/>
          <a:lstStyle/>
          <a:p>
            <a:pPr algn="l"/>
            <a:r>
              <a:rPr lang="pt-BR" sz="800" dirty="0" smtClean="0">
                <a:solidFill>
                  <a:schemeClr val="bg1"/>
                </a:solidFill>
                <a:cs typeface="Arial" charset="0"/>
              </a:rPr>
              <a:t>Todos os Direitos Reservados © Valores Corporativos Softtek S.A. de C.V. 2014. </a:t>
            </a:r>
            <a:endParaRPr lang="pt-BR" sz="800" dirty="0">
              <a:solidFill>
                <a:schemeClr val="bg1"/>
              </a:solidFill>
              <a:cs typeface="Arial" charset="0"/>
            </a:endParaRPr>
          </a:p>
        </p:txBody>
      </p:sp>
    </p:spTree>
    <p:extLst>
      <p:ext uri="{BB962C8B-B14F-4D97-AF65-F5344CB8AC3E}">
        <p14:creationId xmlns:p14="http://schemas.microsoft.com/office/powerpoint/2010/main" xmlns="" val="343147210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umber Slide">
    <p:spTree>
      <p:nvGrpSpPr>
        <p:cNvPr id="1" name=""/>
        <p:cNvGrpSpPr/>
        <p:nvPr/>
      </p:nvGrpSpPr>
      <p:grpSpPr>
        <a:xfrm>
          <a:off x="0" y="0"/>
          <a:ext cx="0" cy="0"/>
          <a:chOff x="0" y="0"/>
          <a:chExt cx="0" cy="0"/>
        </a:xfrm>
      </p:grpSpPr>
      <p:sp>
        <p:nvSpPr>
          <p:cNvPr id="6" name="Rectangle 5"/>
          <p:cNvSpPr/>
          <p:nvPr userDrawn="1"/>
        </p:nvSpPr>
        <p:spPr>
          <a:xfrm>
            <a:off x="4412599" y="-5804"/>
            <a:ext cx="4731401" cy="68638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Rectangle 7"/>
          <p:cNvSpPr/>
          <p:nvPr userDrawn="1"/>
        </p:nvSpPr>
        <p:spPr>
          <a:xfrm rot="5400000">
            <a:off x="983600" y="3372380"/>
            <a:ext cx="6857999" cy="11324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r="39892"/>
          <a:stretch/>
        </p:blipFill>
        <p:spPr>
          <a:xfrm>
            <a:off x="6241143" y="6017"/>
            <a:ext cx="2605247" cy="2380493"/>
          </a:xfrm>
          <a:prstGeom prst="rect">
            <a:avLst/>
          </a:prstGeom>
        </p:spPr>
      </p:pic>
      <p:sp>
        <p:nvSpPr>
          <p:cNvPr id="12" name="Text Placeholder 10"/>
          <p:cNvSpPr>
            <a:spLocks noGrp="1"/>
          </p:cNvSpPr>
          <p:nvPr>
            <p:ph type="body" sz="quarter" idx="10"/>
          </p:nvPr>
        </p:nvSpPr>
        <p:spPr>
          <a:xfrm>
            <a:off x="395536" y="1052736"/>
            <a:ext cx="3744416" cy="330565"/>
          </a:xfrm>
          <a:prstGeom prst="rect">
            <a:avLst/>
          </a:prstGeom>
        </p:spPr>
        <p:txBody>
          <a:bodyPr>
            <a:noAutofit/>
          </a:bodyPr>
          <a:lstStyle>
            <a:lvl1pPr marL="0" indent="0">
              <a:lnSpc>
                <a:spcPts val="2000"/>
              </a:lnSpc>
              <a:buNone/>
              <a:defRPr sz="18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3" name="Text Placeholder 10"/>
          <p:cNvSpPr>
            <a:spLocks noGrp="1"/>
          </p:cNvSpPr>
          <p:nvPr>
            <p:ph type="body" sz="quarter" idx="11"/>
          </p:nvPr>
        </p:nvSpPr>
        <p:spPr>
          <a:xfrm>
            <a:off x="401134" y="1383301"/>
            <a:ext cx="3738818" cy="824056"/>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4" name="Rectangle 13"/>
          <p:cNvSpPr/>
          <p:nvPr userDrawn="1"/>
        </p:nvSpPr>
        <p:spPr>
          <a:xfrm>
            <a:off x="367783" y="1066440"/>
            <a:ext cx="55507" cy="230661"/>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Text Placeholder 10"/>
          <p:cNvSpPr>
            <a:spLocks noGrp="1"/>
          </p:cNvSpPr>
          <p:nvPr>
            <p:ph type="body" sz="quarter" idx="12"/>
          </p:nvPr>
        </p:nvSpPr>
        <p:spPr>
          <a:xfrm>
            <a:off x="395536" y="2418478"/>
            <a:ext cx="3744416" cy="330565"/>
          </a:xfrm>
          <a:prstGeom prst="rect">
            <a:avLst/>
          </a:prstGeom>
        </p:spPr>
        <p:txBody>
          <a:bodyPr>
            <a:noAutofit/>
          </a:bodyPr>
          <a:lstStyle>
            <a:lvl1pPr marL="0" indent="0">
              <a:lnSpc>
                <a:spcPts val="2000"/>
              </a:lnSpc>
              <a:buNone/>
              <a:defRPr sz="18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5" name="Text Placeholder 10"/>
          <p:cNvSpPr>
            <a:spLocks noGrp="1"/>
          </p:cNvSpPr>
          <p:nvPr>
            <p:ph type="body" sz="quarter" idx="13"/>
          </p:nvPr>
        </p:nvSpPr>
        <p:spPr>
          <a:xfrm>
            <a:off x="401134" y="2749043"/>
            <a:ext cx="3738818" cy="824056"/>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6" name="Rectangle 25"/>
          <p:cNvSpPr/>
          <p:nvPr userDrawn="1"/>
        </p:nvSpPr>
        <p:spPr>
          <a:xfrm>
            <a:off x="367783" y="2432182"/>
            <a:ext cx="55507" cy="230661"/>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Text Placeholder 10"/>
          <p:cNvSpPr>
            <a:spLocks noGrp="1"/>
          </p:cNvSpPr>
          <p:nvPr>
            <p:ph type="body" sz="quarter" idx="14"/>
          </p:nvPr>
        </p:nvSpPr>
        <p:spPr>
          <a:xfrm>
            <a:off x="395536" y="3749000"/>
            <a:ext cx="3744416" cy="330565"/>
          </a:xfrm>
          <a:prstGeom prst="rect">
            <a:avLst/>
          </a:prstGeom>
        </p:spPr>
        <p:txBody>
          <a:bodyPr>
            <a:noAutofit/>
          </a:bodyPr>
          <a:lstStyle>
            <a:lvl1pPr marL="0" indent="0">
              <a:lnSpc>
                <a:spcPts val="2000"/>
              </a:lnSpc>
              <a:buNone/>
              <a:defRPr sz="18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8" name="Text Placeholder 10"/>
          <p:cNvSpPr>
            <a:spLocks noGrp="1"/>
          </p:cNvSpPr>
          <p:nvPr>
            <p:ph type="body" sz="quarter" idx="15"/>
          </p:nvPr>
        </p:nvSpPr>
        <p:spPr>
          <a:xfrm>
            <a:off x="401134" y="4079565"/>
            <a:ext cx="3738818" cy="824056"/>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9" name="Rectangle 28"/>
          <p:cNvSpPr/>
          <p:nvPr userDrawn="1"/>
        </p:nvSpPr>
        <p:spPr>
          <a:xfrm>
            <a:off x="367783" y="3762704"/>
            <a:ext cx="55507" cy="230661"/>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Text Placeholder 10"/>
          <p:cNvSpPr>
            <a:spLocks noGrp="1"/>
          </p:cNvSpPr>
          <p:nvPr>
            <p:ph type="body" sz="quarter" idx="16"/>
          </p:nvPr>
        </p:nvSpPr>
        <p:spPr>
          <a:xfrm>
            <a:off x="395536" y="5117152"/>
            <a:ext cx="3744416" cy="330565"/>
          </a:xfrm>
          <a:prstGeom prst="rect">
            <a:avLst/>
          </a:prstGeom>
        </p:spPr>
        <p:txBody>
          <a:bodyPr>
            <a:noAutofit/>
          </a:bodyPr>
          <a:lstStyle>
            <a:lvl1pPr marL="0" indent="0">
              <a:lnSpc>
                <a:spcPts val="2000"/>
              </a:lnSpc>
              <a:buNone/>
              <a:defRPr sz="18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31" name="Text Placeholder 10"/>
          <p:cNvSpPr>
            <a:spLocks noGrp="1"/>
          </p:cNvSpPr>
          <p:nvPr>
            <p:ph type="body" sz="quarter" idx="17"/>
          </p:nvPr>
        </p:nvSpPr>
        <p:spPr>
          <a:xfrm>
            <a:off x="401134" y="5447717"/>
            <a:ext cx="3738818" cy="824056"/>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32" name="Rectangle 31"/>
          <p:cNvSpPr/>
          <p:nvPr userDrawn="1"/>
        </p:nvSpPr>
        <p:spPr>
          <a:xfrm>
            <a:off x="367783" y="5130856"/>
            <a:ext cx="55507" cy="230661"/>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angle 17"/>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solidFill>
                  <a:schemeClr val="bg1"/>
                </a:solidFill>
                <a:cs typeface="Arial" charset="0"/>
              </a:rPr>
              <a:t>Todos os Direitos Reservados © Valores Corporativos Softtek S.A. de C.V. 2014. </a:t>
            </a:r>
            <a:endParaRPr lang="pt-BR" sz="800" dirty="0">
              <a:solidFill>
                <a:schemeClr val="bg1"/>
              </a:solidFill>
              <a:cs typeface="Arial" charset="0"/>
            </a:endParaRPr>
          </a:p>
        </p:txBody>
      </p:sp>
    </p:spTree>
    <p:extLst>
      <p:ext uri="{BB962C8B-B14F-4D97-AF65-F5344CB8AC3E}">
        <p14:creationId xmlns:p14="http://schemas.microsoft.com/office/powerpoint/2010/main" xmlns="" val="329925502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5"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xmlns="" val="163907203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2227" y="1339789"/>
            <a:ext cx="8208912" cy="4965019"/>
          </a:xfrm>
        </p:spPr>
        <p:txBody>
          <a:bodyPr/>
          <a:lstStyle>
            <a:lvl4pPr>
              <a:buFont typeface="Arial Rounded MT Bold" pitchFamily="34" charset="0"/>
              <a:buChar cha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2"/>
            <a:endParaRPr lang="en-US" noProof="0" smtClean="0"/>
          </a:p>
        </p:txBody>
      </p:sp>
      <p:sp>
        <p:nvSpPr>
          <p:cNvPr id="5"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p>
            <a:pPr lvl="0"/>
            <a:r>
              <a:rPr lang="en-US" noProof="0" dirty="0" smtClean="0"/>
              <a:t>Click to edit Master title style</a:t>
            </a:r>
          </a:p>
        </p:txBody>
      </p:sp>
      <p:sp>
        <p:nvSpPr>
          <p:cNvPr id="7"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xmlns="" val="238507446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lums">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457200" y="1339993"/>
            <a:ext cx="4038600" cy="4964815"/>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Content Placeholder 3"/>
          <p:cNvSpPr>
            <a:spLocks noGrp="1"/>
          </p:cNvSpPr>
          <p:nvPr>
            <p:ph sz="half" idx="2"/>
          </p:nvPr>
        </p:nvSpPr>
        <p:spPr>
          <a:xfrm>
            <a:off x="4648200" y="1339993"/>
            <a:ext cx="4038600" cy="4964815"/>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8"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xmlns="" val="168671475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ick Message_1">
    <p:spTree>
      <p:nvGrpSpPr>
        <p:cNvPr id="1" name=""/>
        <p:cNvGrpSpPr/>
        <p:nvPr/>
      </p:nvGrpSpPr>
      <p:grpSpPr>
        <a:xfrm>
          <a:off x="0" y="0"/>
          <a:ext cx="0" cy="0"/>
          <a:chOff x="0" y="0"/>
          <a:chExt cx="0" cy="0"/>
        </a:xfrm>
      </p:grpSpPr>
      <p:sp>
        <p:nvSpPr>
          <p:cNvPr id="5" name="Rectangle 4"/>
          <p:cNvSpPr/>
          <p:nvPr/>
        </p:nvSpPr>
        <p:spPr>
          <a:xfrm>
            <a:off x="0" y="2119313"/>
            <a:ext cx="9144000" cy="29527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dirty="0"/>
          </a:p>
        </p:txBody>
      </p:sp>
      <p:sp>
        <p:nvSpPr>
          <p:cNvPr id="4" name="Text Placeholder 4"/>
          <p:cNvSpPr>
            <a:spLocks noGrp="1"/>
          </p:cNvSpPr>
          <p:nvPr>
            <p:ph type="body" sz="quarter" idx="10"/>
          </p:nvPr>
        </p:nvSpPr>
        <p:spPr>
          <a:xfrm>
            <a:off x="463550" y="2348880"/>
            <a:ext cx="8216426" cy="2511188"/>
          </a:xfrm>
        </p:spPr>
        <p:txBody>
          <a:bodyPr anchor="ctr">
            <a:normAutofit/>
          </a:bodyPr>
          <a:lstStyle>
            <a:lvl1pPr algn="ctr">
              <a:lnSpc>
                <a:spcPct val="80000"/>
              </a:lnSpc>
              <a:buNone/>
              <a:defRPr sz="2800">
                <a:solidFill>
                  <a:schemeClr val="bg1"/>
                </a:solidFill>
                <a:latin typeface="Arial" pitchFamily="34" charset="0"/>
                <a:cs typeface="Arial" pitchFamily="34" charset="0"/>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dirty="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8"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xmlns="" val="206549376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ick Message_2">
    <p:spTree>
      <p:nvGrpSpPr>
        <p:cNvPr id="1" name=""/>
        <p:cNvGrpSpPr/>
        <p:nvPr/>
      </p:nvGrpSpPr>
      <p:grpSpPr>
        <a:xfrm>
          <a:off x="0" y="0"/>
          <a:ext cx="0" cy="0"/>
          <a:chOff x="0" y="0"/>
          <a:chExt cx="0" cy="0"/>
        </a:xfrm>
      </p:grpSpPr>
      <p:sp>
        <p:nvSpPr>
          <p:cNvPr id="5" name="Rectangle 4"/>
          <p:cNvSpPr/>
          <p:nvPr/>
        </p:nvSpPr>
        <p:spPr>
          <a:xfrm>
            <a:off x="0" y="2119313"/>
            <a:ext cx="9144000" cy="2952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dirty="0"/>
          </a:p>
        </p:txBody>
      </p:sp>
      <p:sp>
        <p:nvSpPr>
          <p:cNvPr id="4" name="Text Placeholder 4"/>
          <p:cNvSpPr>
            <a:spLocks noGrp="1"/>
          </p:cNvSpPr>
          <p:nvPr>
            <p:ph type="body" sz="quarter" idx="10"/>
          </p:nvPr>
        </p:nvSpPr>
        <p:spPr>
          <a:xfrm>
            <a:off x="463550" y="2348880"/>
            <a:ext cx="8216426" cy="2511188"/>
          </a:xfrm>
        </p:spPr>
        <p:txBody>
          <a:bodyPr anchor="ctr">
            <a:normAutofit/>
          </a:bodyPr>
          <a:lstStyle>
            <a:lvl1pPr algn="ctr">
              <a:lnSpc>
                <a:spcPct val="80000"/>
              </a:lnSpc>
              <a:buNone/>
              <a:defRPr sz="2800">
                <a:solidFill>
                  <a:schemeClr val="bg2"/>
                </a:solidFill>
                <a:latin typeface="Arial" pitchFamily="34" charset="0"/>
                <a:cs typeface="Arial" pitchFamily="34" charset="0"/>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dirty="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8"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xmlns="" val="387803912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p:nvCxnSpPr>
        <p:spPr bwMode="auto">
          <a:xfrm rot="16200000" flipV="1">
            <a:off x="1394619" y="3664744"/>
            <a:ext cx="2052638" cy="0"/>
          </a:xfrm>
          <a:prstGeom prst="line">
            <a:avLst/>
          </a:prstGeom>
          <a:ln w="1905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bwMode="auto">
          <a:xfrm rot="16200000" flipV="1">
            <a:off x="3537744" y="3664744"/>
            <a:ext cx="2052638" cy="0"/>
          </a:xfrm>
          <a:prstGeom prst="line">
            <a:avLst/>
          </a:prstGeom>
          <a:ln w="1905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bwMode="auto">
          <a:xfrm rot="16200000" flipV="1">
            <a:off x="5679281" y="3664744"/>
            <a:ext cx="2052638" cy="0"/>
          </a:xfrm>
          <a:prstGeom prst="line">
            <a:avLst/>
          </a:prstGeom>
          <a:ln w="1905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Text Placeholder 5"/>
          <p:cNvSpPr>
            <a:spLocks noGrp="1"/>
          </p:cNvSpPr>
          <p:nvPr>
            <p:ph type="body" sz="quarter" idx="10"/>
          </p:nvPr>
        </p:nvSpPr>
        <p:spPr>
          <a:xfrm>
            <a:off x="395001" y="2636912"/>
            <a:ext cx="1911469" cy="2055858"/>
          </a:xfrm>
        </p:spPr>
        <p:txBody>
          <a:bodyPr>
            <a:normAutofit/>
          </a:bodyPr>
          <a:lstStyle>
            <a:lvl1pPr marL="0" indent="0" algn="ctr">
              <a:buNone/>
              <a:defRPr sz="14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0" name="Text Placeholder 5"/>
          <p:cNvSpPr>
            <a:spLocks noGrp="1"/>
          </p:cNvSpPr>
          <p:nvPr>
            <p:ph type="body" sz="quarter" idx="11"/>
          </p:nvPr>
        </p:nvSpPr>
        <p:spPr>
          <a:xfrm>
            <a:off x="2542250" y="2636912"/>
            <a:ext cx="1911469" cy="2055858"/>
          </a:xfrm>
        </p:spPr>
        <p:txBody>
          <a:bodyPr>
            <a:normAutofit/>
          </a:bodyPr>
          <a:lstStyle>
            <a:lvl1pPr marL="0" indent="0" algn="ctr">
              <a:buNone/>
              <a:defRPr sz="14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1" name="Text Placeholder 5"/>
          <p:cNvSpPr>
            <a:spLocks noGrp="1"/>
          </p:cNvSpPr>
          <p:nvPr>
            <p:ph type="body" sz="quarter" idx="12"/>
          </p:nvPr>
        </p:nvSpPr>
        <p:spPr>
          <a:xfrm>
            <a:off x="4689499" y="2636912"/>
            <a:ext cx="1911469" cy="2055858"/>
          </a:xfrm>
        </p:spPr>
        <p:txBody>
          <a:bodyPr>
            <a:normAutofit/>
          </a:bodyPr>
          <a:lstStyle>
            <a:lvl1pPr marL="0" indent="0" algn="ctr">
              <a:buNone/>
              <a:defRPr sz="14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2" name="Text Placeholder 5"/>
          <p:cNvSpPr>
            <a:spLocks noGrp="1"/>
          </p:cNvSpPr>
          <p:nvPr>
            <p:ph type="body" sz="quarter" idx="13"/>
          </p:nvPr>
        </p:nvSpPr>
        <p:spPr>
          <a:xfrm>
            <a:off x="6836747" y="2636912"/>
            <a:ext cx="1911469" cy="2055858"/>
          </a:xfrm>
        </p:spPr>
        <p:txBody>
          <a:bodyPr>
            <a:normAutofit/>
          </a:bodyPr>
          <a:lstStyle>
            <a:lvl1pPr marL="0" indent="0" algn="ctr">
              <a:buNone/>
              <a:defRPr sz="14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4" name="Picture Placeholder 13"/>
          <p:cNvSpPr>
            <a:spLocks noGrp="1"/>
          </p:cNvSpPr>
          <p:nvPr>
            <p:ph type="pic" sz="quarter" idx="14"/>
          </p:nvPr>
        </p:nvSpPr>
        <p:spPr>
          <a:xfrm>
            <a:off x="2470150" y="1341438"/>
            <a:ext cx="4230688" cy="1036637"/>
          </a:xfrm>
        </p:spPr>
        <p:txBody>
          <a:bodyPr rtlCol="0">
            <a:normAutofit/>
          </a:bodyPr>
          <a:lstStyle/>
          <a:p>
            <a:pPr lvl="0"/>
            <a:r>
              <a:rPr lang="en-US" noProof="0" dirty="0" smtClean="0"/>
              <a:t>Click icon to add picture</a:t>
            </a:r>
            <a:endParaRPr lang="en-US" noProof="0" dirty="0"/>
          </a:p>
        </p:txBody>
      </p:sp>
      <p:sp>
        <p:nvSpPr>
          <p:cNvPr id="19" name="Text Placeholder 5"/>
          <p:cNvSpPr>
            <a:spLocks noGrp="1"/>
          </p:cNvSpPr>
          <p:nvPr>
            <p:ph type="body" sz="quarter" idx="15"/>
          </p:nvPr>
        </p:nvSpPr>
        <p:spPr>
          <a:xfrm>
            <a:off x="395001" y="5213445"/>
            <a:ext cx="8366862" cy="1159469"/>
          </a:xfrm>
        </p:spPr>
        <p:txBody>
          <a:bodyPr>
            <a:normAutofit/>
          </a:bodyPr>
          <a:lstStyle>
            <a:lvl1pPr marL="0" indent="0" algn="l">
              <a:buNone/>
              <a:defRPr sz="14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7"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18"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xmlns="" val="183397371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ext Placeholder 5"/>
          <p:cNvSpPr>
            <a:spLocks noGrp="1"/>
          </p:cNvSpPr>
          <p:nvPr>
            <p:ph type="body" sz="quarter" idx="10"/>
          </p:nvPr>
        </p:nvSpPr>
        <p:spPr>
          <a:xfrm>
            <a:off x="463550" y="2237711"/>
            <a:ext cx="8229600" cy="1228725"/>
          </a:xfrm>
        </p:spPr>
        <p:txBody>
          <a:bodyPr anchor="ctr"/>
          <a:lstStyle>
            <a:lvl1pPr marL="0" indent="0" algn="ctr">
              <a:lnSpc>
                <a:spcPct val="80000"/>
              </a:lnSpc>
              <a:buNone/>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4" name="Text Placeholder 5"/>
          <p:cNvSpPr>
            <a:spLocks noGrp="1"/>
          </p:cNvSpPr>
          <p:nvPr>
            <p:ph type="body" sz="quarter" idx="11"/>
          </p:nvPr>
        </p:nvSpPr>
        <p:spPr>
          <a:xfrm>
            <a:off x="2005273" y="3520602"/>
            <a:ext cx="5146154" cy="628318"/>
          </a:xfrm>
        </p:spPr>
        <p:txBody>
          <a:bodyPr>
            <a:normAutofit/>
          </a:bodyPr>
          <a:lstStyle>
            <a:lvl1pPr marL="0" indent="0" algn="ctr">
              <a:lnSpc>
                <a:spcPct val="80000"/>
              </a:lnSpc>
              <a:buNone/>
              <a:defRPr sz="1200">
                <a:solidFill>
                  <a:schemeClr val="tx2"/>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5" name="Title Placeholder 14"/>
          <p:cNvSpPr>
            <a:spLocks noGrp="1"/>
          </p:cNvSpPr>
          <p:nvPr>
            <p:ph type="title"/>
          </p:nvPr>
        </p:nvSpPr>
        <p:spPr bwMode="auto">
          <a:xfrm>
            <a:off x="457200" y="192088"/>
            <a:ext cx="7139136"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7"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xmlns="" val="391705429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umper_Slide">
    <p:bg>
      <p:bgPr>
        <a:gradFill flip="none" rotWithShape="1">
          <a:gsLst>
            <a:gs pos="2400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a:xfrm>
            <a:off x="4412599" y="-5804"/>
            <a:ext cx="4731401" cy="68638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7" name="Title 19"/>
          <p:cNvSpPr>
            <a:spLocks noGrp="1"/>
          </p:cNvSpPr>
          <p:nvPr>
            <p:ph type="title"/>
          </p:nvPr>
        </p:nvSpPr>
        <p:spPr>
          <a:xfrm>
            <a:off x="4932040" y="2528342"/>
            <a:ext cx="3517438" cy="2268810"/>
          </a:xfrm>
          <a:prstGeom prst="rect">
            <a:avLst/>
          </a:prstGeom>
        </p:spPr>
        <p:txBody>
          <a:bodyPr anchor="t">
            <a:normAutofit/>
          </a:bodyPr>
          <a:lstStyle>
            <a:lvl1pPr algn="l">
              <a:lnSpc>
                <a:spcPts val="3800"/>
              </a:lnSpc>
              <a:defRPr sz="4000" b="1" baseline="0">
                <a:solidFill>
                  <a:schemeClr val="bg1"/>
                </a:solidFill>
                <a:latin typeface="Arial" pitchFamily="34" charset="0"/>
                <a:cs typeface="Arial" pitchFamily="34" charset="0"/>
              </a:defRPr>
            </a:lvl1pPr>
          </a:lstStyle>
          <a:p>
            <a:r>
              <a:rPr lang="es-ES_tradnl" smtClean="0"/>
              <a:t>Click to edit Master title style</a:t>
            </a:r>
            <a:endParaRPr lang="es-MX" dirty="0"/>
          </a:p>
        </p:txBody>
      </p:sp>
      <p:sp>
        <p:nvSpPr>
          <p:cNvPr id="8" name="Rectangle 7"/>
          <p:cNvSpPr/>
          <p:nvPr userDrawn="1"/>
        </p:nvSpPr>
        <p:spPr>
          <a:xfrm rot="5400000">
            <a:off x="983600" y="3372380"/>
            <a:ext cx="6857999" cy="11324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sp>
        <p:nvSpPr>
          <p:cNvPr id="10" name="Rectangle 9"/>
          <p:cNvSpPr>
            <a:spLocks noChangeArrowheads="1"/>
          </p:cNvSpPr>
          <p:nvPr userDrawn="1"/>
        </p:nvSpPr>
        <p:spPr bwMode="auto">
          <a:xfrm>
            <a:off x="179512" y="6524625"/>
            <a:ext cx="5111750" cy="144463"/>
          </a:xfrm>
          <a:prstGeom prst="rect">
            <a:avLst/>
          </a:prstGeom>
          <a:noFill/>
          <a:ln w="9525">
            <a:noFill/>
            <a:miter lim="800000"/>
            <a:headEnd/>
            <a:tailEnd/>
          </a:ln>
        </p:spPr>
        <p:txBody>
          <a:bodyPr/>
          <a:lstStyle/>
          <a:p>
            <a:pPr algn="l"/>
            <a:r>
              <a:rPr lang="pt-BR" sz="800" dirty="0" smtClean="0">
                <a:cs typeface="Arial" charset="0"/>
              </a:rPr>
              <a:t>Todos os Direitos Reservados © Valores Corporativos Softtek S.A. de C.V. 2014. </a:t>
            </a:r>
            <a:endParaRPr lang="pt-BR" sz="800" dirty="0">
              <a:cs typeface="Arial" charset="0"/>
            </a:endParaRPr>
          </a:p>
        </p:txBody>
      </p:sp>
      <p:pic>
        <p:nvPicPr>
          <p:cNvPr id="14" name="Picture 6" descr="C:\Users\joel.solis\Desktop\2013 Templates\Softtek+tagline-2012_cs2.emf"/>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1914113" y="2564904"/>
            <a:ext cx="2081289" cy="108012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8"/>
          <p:cNvSpPr/>
          <p:nvPr userDrawn="1"/>
        </p:nvSpPr>
        <p:spPr>
          <a:xfrm>
            <a:off x="8849245" y="6482903"/>
            <a:ext cx="294755" cy="23398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2"/>
              </a:solidFill>
            </a:endParaRPr>
          </a:p>
        </p:txBody>
      </p:sp>
      <p:sp>
        <p:nvSpPr>
          <p:cNvPr id="11"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tx2"/>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xmlns="" val="3725441892"/>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ver_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1"/>
            <a:ext cx="9134979" cy="6873376"/>
          </a:xfrm>
          <a:prstGeom prst="rect">
            <a:avLst/>
          </a:prstGeom>
        </p:spPr>
      </p:pic>
      <p:sp>
        <p:nvSpPr>
          <p:cNvPr id="53" name="Title 15"/>
          <p:cNvSpPr>
            <a:spLocks noGrp="1"/>
          </p:cNvSpPr>
          <p:nvPr>
            <p:ph type="title" hasCustomPrompt="1"/>
          </p:nvPr>
        </p:nvSpPr>
        <p:spPr>
          <a:xfrm>
            <a:off x="4601260" y="3770111"/>
            <a:ext cx="4319046" cy="1612727"/>
          </a:xfrm>
          <a:prstGeom prst="rect">
            <a:avLst/>
          </a:prstGeom>
        </p:spPr>
        <p:txBody>
          <a:bodyPr anchor="b">
            <a:normAutofit/>
          </a:bodyPr>
          <a:lstStyle>
            <a:lvl1pPr algn="r">
              <a:lnSpc>
                <a:spcPct val="100000"/>
              </a:lnSpc>
              <a:defRPr sz="2800" b="1" spc="-150" baseline="0">
                <a:solidFill>
                  <a:schemeClr val="tx1">
                    <a:lumMod val="90000"/>
                    <a:lumOff val="10000"/>
                  </a:schemeClr>
                </a:solidFill>
                <a:effectLst/>
                <a:latin typeface="Arial" pitchFamily="34" charset="0"/>
                <a:cs typeface="Arial" pitchFamily="34" charset="0"/>
              </a:defRPr>
            </a:lvl1pPr>
          </a:lstStyle>
          <a:p>
            <a:r>
              <a:rPr lang="en-US" dirty="0" smtClean="0"/>
              <a:t>CLICK TO EDIT MASTER TITLE STYLE</a:t>
            </a:r>
            <a:endParaRPr lang="es-MX" dirty="0"/>
          </a:p>
        </p:txBody>
      </p:sp>
      <p:sp>
        <p:nvSpPr>
          <p:cNvPr id="54" name="Text Placeholder 17"/>
          <p:cNvSpPr>
            <a:spLocks noGrp="1"/>
          </p:cNvSpPr>
          <p:nvPr>
            <p:ph type="body" sz="quarter" idx="11"/>
          </p:nvPr>
        </p:nvSpPr>
        <p:spPr>
          <a:xfrm>
            <a:off x="4595169" y="5426295"/>
            <a:ext cx="4325137" cy="594993"/>
          </a:xfrm>
          <a:prstGeom prst="rect">
            <a:avLst/>
          </a:prstGeom>
        </p:spPr>
        <p:txBody>
          <a:bodyPr>
            <a:noAutofit/>
          </a:bodyPr>
          <a:lstStyle>
            <a:lvl1pPr marL="0" indent="0" algn="r">
              <a:lnSpc>
                <a:spcPct val="80000"/>
              </a:lnSpc>
              <a:buNone/>
              <a:defRPr sz="1800">
                <a:solidFill>
                  <a:schemeClr val="tx1"/>
                </a:solidFill>
                <a:effectLst/>
                <a:latin typeface="Arial" pitchFamily="34" charset="0"/>
                <a:cs typeface="Arial" pitchFamily="34" charset="0"/>
              </a:defRPr>
            </a:lvl1pPr>
            <a:lvl2pPr marL="0" indent="0" algn="r">
              <a:buNone/>
              <a:defRPr sz="1500">
                <a:solidFill>
                  <a:schemeClr val="tx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_tradnl" smtClean="0"/>
              <a:t>Click to edit Master text styles</a:t>
            </a:r>
          </a:p>
          <a:p>
            <a:pPr lvl="1"/>
            <a:r>
              <a:rPr lang="es-ES_tradnl" smtClean="0"/>
              <a:t>Second level</a:t>
            </a:r>
          </a:p>
        </p:txBody>
      </p:sp>
      <p:sp>
        <p:nvSpPr>
          <p:cNvPr id="50" name="Rectangle 49"/>
          <p:cNvSpPr/>
          <p:nvPr userDrawn="1"/>
        </p:nvSpPr>
        <p:spPr>
          <a:xfrm>
            <a:off x="8920306" y="4869160"/>
            <a:ext cx="226495" cy="46593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angle 10"/>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pic>
        <p:nvPicPr>
          <p:cNvPr id="10" name="Picture 6" descr="C:\Users\joel.solis\Desktop\2013 Templates\Softtek+tagline-2012_cs2.emf"/>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6228184" y="332656"/>
            <a:ext cx="2540569" cy="131847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861188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over_0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6351"/>
            <a:ext cx="9144000" cy="6870701"/>
          </a:xfrm>
          <a:prstGeom prst="rect">
            <a:avLst/>
          </a:prstGeom>
        </p:spPr>
      </p:pic>
      <p:sp>
        <p:nvSpPr>
          <p:cNvPr id="53" name="Title 15"/>
          <p:cNvSpPr>
            <a:spLocks noGrp="1"/>
          </p:cNvSpPr>
          <p:nvPr>
            <p:ph type="title" hasCustomPrompt="1"/>
          </p:nvPr>
        </p:nvSpPr>
        <p:spPr>
          <a:xfrm>
            <a:off x="4601260" y="3770111"/>
            <a:ext cx="4319046" cy="1612727"/>
          </a:xfrm>
          <a:prstGeom prst="rect">
            <a:avLst/>
          </a:prstGeom>
        </p:spPr>
        <p:txBody>
          <a:bodyPr anchor="b">
            <a:normAutofit/>
          </a:bodyPr>
          <a:lstStyle>
            <a:lvl1pPr algn="r">
              <a:lnSpc>
                <a:spcPct val="100000"/>
              </a:lnSpc>
              <a:defRPr sz="2800" b="1" spc="-150" baseline="0">
                <a:solidFill>
                  <a:schemeClr val="tx1">
                    <a:lumMod val="90000"/>
                    <a:lumOff val="10000"/>
                  </a:schemeClr>
                </a:solidFill>
                <a:effectLst/>
                <a:latin typeface="Arial" pitchFamily="34" charset="0"/>
                <a:cs typeface="Arial" pitchFamily="34" charset="0"/>
              </a:defRPr>
            </a:lvl1pPr>
          </a:lstStyle>
          <a:p>
            <a:r>
              <a:rPr lang="en-US" dirty="0" smtClean="0"/>
              <a:t>CLICK TO EDIT MASTER TITLE STYLE</a:t>
            </a:r>
            <a:endParaRPr lang="es-MX" dirty="0"/>
          </a:p>
        </p:txBody>
      </p:sp>
      <p:sp>
        <p:nvSpPr>
          <p:cNvPr id="54" name="Text Placeholder 17"/>
          <p:cNvSpPr>
            <a:spLocks noGrp="1"/>
          </p:cNvSpPr>
          <p:nvPr>
            <p:ph type="body" sz="quarter" idx="11"/>
          </p:nvPr>
        </p:nvSpPr>
        <p:spPr>
          <a:xfrm>
            <a:off x="4595169" y="5426295"/>
            <a:ext cx="4325137" cy="594993"/>
          </a:xfrm>
          <a:prstGeom prst="rect">
            <a:avLst/>
          </a:prstGeom>
        </p:spPr>
        <p:txBody>
          <a:bodyPr>
            <a:noAutofit/>
          </a:bodyPr>
          <a:lstStyle>
            <a:lvl1pPr marL="0" indent="0" algn="r">
              <a:lnSpc>
                <a:spcPct val="80000"/>
              </a:lnSpc>
              <a:buNone/>
              <a:defRPr sz="1800">
                <a:solidFill>
                  <a:schemeClr val="tx1"/>
                </a:solidFill>
                <a:effectLst/>
                <a:latin typeface="Arial" pitchFamily="34" charset="0"/>
                <a:cs typeface="Arial" pitchFamily="34" charset="0"/>
              </a:defRPr>
            </a:lvl1pPr>
            <a:lvl2pPr marL="0" indent="0" algn="r">
              <a:buNone/>
              <a:defRPr sz="1500">
                <a:solidFill>
                  <a:schemeClr val="tx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_tradnl" smtClean="0"/>
              <a:t>Click to edit Master text styles</a:t>
            </a:r>
          </a:p>
          <a:p>
            <a:pPr lvl="1"/>
            <a:r>
              <a:rPr lang="es-ES_tradnl" smtClean="0"/>
              <a:t>Second level</a:t>
            </a:r>
          </a:p>
        </p:txBody>
      </p:sp>
      <p:sp>
        <p:nvSpPr>
          <p:cNvPr id="50" name="Rectangle 49"/>
          <p:cNvSpPr/>
          <p:nvPr userDrawn="1"/>
        </p:nvSpPr>
        <p:spPr>
          <a:xfrm>
            <a:off x="8920306" y="4869160"/>
            <a:ext cx="226495" cy="465937"/>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5"/>
              </a:solidFill>
            </a:endParaRPr>
          </a:p>
        </p:txBody>
      </p:sp>
      <p:pic>
        <p:nvPicPr>
          <p:cNvPr id="10" name="Picture 6" descr="C:\Users\joel.solis\Desktop\2013 Templates\Softtek+tagline-2012_cs2.emf"/>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6228184" y="332656"/>
            <a:ext cx="2540569" cy="1318471"/>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spTree>
    <p:extLst>
      <p:ext uri="{BB962C8B-B14F-4D97-AF65-F5344CB8AC3E}">
        <p14:creationId xmlns:p14="http://schemas.microsoft.com/office/powerpoint/2010/main" xmlns="" val="294367658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over_0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571" y="0"/>
            <a:ext cx="9142857" cy="6868102"/>
          </a:xfrm>
          <a:prstGeom prst="rect">
            <a:avLst/>
          </a:prstGeom>
        </p:spPr>
      </p:pic>
      <p:sp>
        <p:nvSpPr>
          <p:cNvPr id="53" name="Title 15"/>
          <p:cNvSpPr>
            <a:spLocks noGrp="1"/>
          </p:cNvSpPr>
          <p:nvPr>
            <p:ph type="title" hasCustomPrompt="1"/>
          </p:nvPr>
        </p:nvSpPr>
        <p:spPr>
          <a:xfrm>
            <a:off x="4601260" y="3770111"/>
            <a:ext cx="4319046" cy="1612727"/>
          </a:xfrm>
          <a:prstGeom prst="rect">
            <a:avLst/>
          </a:prstGeom>
        </p:spPr>
        <p:txBody>
          <a:bodyPr anchor="b">
            <a:normAutofit/>
          </a:bodyPr>
          <a:lstStyle>
            <a:lvl1pPr algn="r">
              <a:lnSpc>
                <a:spcPct val="100000"/>
              </a:lnSpc>
              <a:defRPr sz="2800" b="1" spc="-150" baseline="0">
                <a:solidFill>
                  <a:schemeClr val="tx1">
                    <a:lumMod val="90000"/>
                    <a:lumOff val="10000"/>
                  </a:schemeClr>
                </a:solidFill>
                <a:effectLst/>
                <a:latin typeface="Arial" pitchFamily="34" charset="0"/>
                <a:cs typeface="Arial" pitchFamily="34" charset="0"/>
              </a:defRPr>
            </a:lvl1pPr>
          </a:lstStyle>
          <a:p>
            <a:r>
              <a:rPr lang="en-US" dirty="0" smtClean="0"/>
              <a:t>CLICK TO EDIT MASTER TITLE STYLE</a:t>
            </a:r>
            <a:endParaRPr lang="es-MX" dirty="0"/>
          </a:p>
        </p:txBody>
      </p:sp>
      <p:sp>
        <p:nvSpPr>
          <p:cNvPr id="54" name="Text Placeholder 17"/>
          <p:cNvSpPr>
            <a:spLocks noGrp="1"/>
          </p:cNvSpPr>
          <p:nvPr>
            <p:ph type="body" sz="quarter" idx="11"/>
          </p:nvPr>
        </p:nvSpPr>
        <p:spPr>
          <a:xfrm>
            <a:off x="4595169" y="5426295"/>
            <a:ext cx="4325137" cy="594993"/>
          </a:xfrm>
          <a:prstGeom prst="rect">
            <a:avLst/>
          </a:prstGeom>
        </p:spPr>
        <p:txBody>
          <a:bodyPr>
            <a:noAutofit/>
          </a:bodyPr>
          <a:lstStyle>
            <a:lvl1pPr marL="0" indent="0" algn="r">
              <a:lnSpc>
                <a:spcPct val="80000"/>
              </a:lnSpc>
              <a:buNone/>
              <a:defRPr sz="1800">
                <a:solidFill>
                  <a:schemeClr val="tx1"/>
                </a:solidFill>
                <a:effectLst/>
                <a:latin typeface="Arial" pitchFamily="34" charset="0"/>
                <a:cs typeface="Arial" pitchFamily="34" charset="0"/>
              </a:defRPr>
            </a:lvl1pPr>
            <a:lvl2pPr marL="0" indent="0" algn="r">
              <a:buNone/>
              <a:defRPr sz="1500">
                <a:solidFill>
                  <a:schemeClr val="tx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_tradnl" smtClean="0"/>
              <a:t>Click to edit Master text styles</a:t>
            </a:r>
          </a:p>
          <a:p>
            <a:pPr lvl="1"/>
            <a:r>
              <a:rPr lang="es-ES_tradnl" smtClean="0"/>
              <a:t>Second level</a:t>
            </a:r>
          </a:p>
        </p:txBody>
      </p:sp>
      <p:sp>
        <p:nvSpPr>
          <p:cNvPr id="50" name="Rectangle 49"/>
          <p:cNvSpPr/>
          <p:nvPr userDrawn="1"/>
        </p:nvSpPr>
        <p:spPr>
          <a:xfrm>
            <a:off x="8920306" y="4869160"/>
            <a:ext cx="226495" cy="465937"/>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Picture 6" descr="C:\Users\joel.solis\Desktop\2013 Templates\Softtek+tagline-2012_cs2.emf"/>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6228184" y="332656"/>
            <a:ext cx="2540569" cy="1318471"/>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spTree>
    <p:extLst>
      <p:ext uri="{BB962C8B-B14F-4D97-AF65-F5344CB8AC3E}">
        <p14:creationId xmlns:p14="http://schemas.microsoft.com/office/powerpoint/2010/main" xmlns="" val="18517036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over_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 y="1"/>
            <a:ext cx="9144000" cy="6871320"/>
          </a:xfrm>
          <a:prstGeom prst="rect">
            <a:avLst/>
          </a:prstGeom>
        </p:spPr>
      </p:pic>
      <p:sp>
        <p:nvSpPr>
          <p:cNvPr id="53" name="Title 15"/>
          <p:cNvSpPr>
            <a:spLocks noGrp="1"/>
          </p:cNvSpPr>
          <p:nvPr>
            <p:ph type="title" hasCustomPrompt="1"/>
          </p:nvPr>
        </p:nvSpPr>
        <p:spPr>
          <a:xfrm>
            <a:off x="4601260" y="3770111"/>
            <a:ext cx="4319046" cy="1612727"/>
          </a:xfrm>
          <a:prstGeom prst="rect">
            <a:avLst/>
          </a:prstGeom>
        </p:spPr>
        <p:txBody>
          <a:bodyPr anchor="b">
            <a:normAutofit/>
          </a:bodyPr>
          <a:lstStyle>
            <a:lvl1pPr algn="r">
              <a:lnSpc>
                <a:spcPct val="100000"/>
              </a:lnSpc>
              <a:defRPr sz="2800" b="1" spc="-150" baseline="0">
                <a:solidFill>
                  <a:schemeClr val="tx1">
                    <a:lumMod val="90000"/>
                    <a:lumOff val="10000"/>
                  </a:schemeClr>
                </a:solidFill>
                <a:effectLst/>
                <a:latin typeface="Arial" pitchFamily="34" charset="0"/>
                <a:cs typeface="Arial" pitchFamily="34" charset="0"/>
              </a:defRPr>
            </a:lvl1pPr>
          </a:lstStyle>
          <a:p>
            <a:r>
              <a:rPr lang="en-US" dirty="0" smtClean="0"/>
              <a:t>CLICK TO EDIT MASTER TITLE STYLE</a:t>
            </a:r>
            <a:endParaRPr lang="es-MX" dirty="0"/>
          </a:p>
        </p:txBody>
      </p:sp>
      <p:sp>
        <p:nvSpPr>
          <p:cNvPr id="54" name="Text Placeholder 17"/>
          <p:cNvSpPr>
            <a:spLocks noGrp="1"/>
          </p:cNvSpPr>
          <p:nvPr>
            <p:ph type="body" sz="quarter" idx="11"/>
          </p:nvPr>
        </p:nvSpPr>
        <p:spPr>
          <a:xfrm>
            <a:off x="4595169" y="5426295"/>
            <a:ext cx="4325137" cy="594993"/>
          </a:xfrm>
          <a:prstGeom prst="rect">
            <a:avLst/>
          </a:prstGeom>
        </p:spPr>
        <p:txBody>
          <a:bodyPr>
            <a:noAutofit/>
          </a:bodyPr>
          <a:lstStyle>
            <a:lvl1pPr marL="0" indent="0" algn="r">
              <a:lnSpc>
                <a:spcPct val="80000"/>
              </a:lnSpc>
              <a:buNone/>
              <a:defRPr sz="1800">
                <a:solidFill>
                  <a:schemeClr val="tx1"/>
                </a:solidFill>
                <a:effectLst/>
                <a:latin typeface="Arial" pitchFamily="34" charset="0"/>
                <a:cs typeface="Arial" pitchFamily="34" charset="0"/>
              </a:defRPr>
            </a:lvl1pPr>
            <a:lvl2pPr marL="0" indent="0" algn="r">
              <a:buNone/>
              <a:defRPr sz="1500">
                <a:solidFill>
                  <a:schemeClr val="tx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_tradnl" smtClean="0"/>
              <a:t>Click to edit Master text styles</a:t>
            </a:r>
          </a:p>
          <a:p>
            <a:pPr lvl="1"/>
            <a:r>
              <a:rPr lang="es-ES_tradnl" smtClean="0"/>
              <a:t>Second level</a:t>
            </a:r>
          </a:p>
        </p:txBody>
      </p:sp>
      <p:sp>
        <p:nvSpPr>
          <p:cNvPr id="50" name="Rectangle 49"/>
          <p:cNvSpPr/>
          <p:nvPr userDrawn="1"/>
        </p:nvSpPr>
        <p:spPr>
          <a:xfrm>
            <a:off x="8920306" y="4869160"/>
            <a:ext cx="226495" cy="465937"/>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Picture 6" descr="C:\Users\joel.solis\Desktop\2013 Templates\Softtek+tagline-2012_cs2.emf"/>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6228184" y="332656"/>
            <a:ext cx="2540569" cy="1318471"/>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spTree>
    <p:extLst>
      <p:ext uri="{BB962C8B-B14F-4D97-AF65-F5344CB8AC3E}">
        <p14:creationId xmlns:p14="http://schemas.microsoft.com/office/powerpoint/2010/main" xmlns="" val="185170363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mper_Slide">
    <p:bg>
      <p:bgPr>
        <a:gradFill flip="none" rotWithShape="1">
          <a:gsLst>
            <a:gs pos="2400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a:xfrm>
            <a:off x="4412599" y="-5804"/>
            <a:ext cx="4731401" cy="68638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7" name="Title 19"/>
          <p:cNvSpPr>
            <a:spLocks noGrp="1"/>
          </p:cNvSpPr>
          <p:nvPr>
            <p:ph type="title"/>
          </p:nvPr>
        </p:nvSpPr>
        <p:spPr>
          <a:xfrm>
            <a:off x="4932040" y="2528342"/>
            <a:ext cx="3517438" cy="2268810"/>
          </a:xfrm>
          <a:prstGeom prst="rect">
            <a:avLst/>
          </a:prstGeom>
        </p:spPr>
        <p:txBody>
          <a:bodyPr anchor="t">
            <a:normAutofit/>
          </a:bodyPr>
          <a:lstStyle>
            <a:lvl1pPr algn="l">
              <a:lnSpc>
                <a:spcPts val="3800"/>
              </a:lnSpc>
              <a:defRPr sz="4000" b="1" baseline="0">
                <a:solidFill>
                  <a:schemeClr val="bg1"/>
                </a:solidFill>
                <a:latin typeface="Arial" pitchFamily="34" charset="0"/>
                <a:cs typeface="Arial" pitchFamily="34" charset="0"/>
              </a:defRPr>
            </a:lvl1pPr>
          </a:lstStyle>
          <a:p>
            <a:r>
              <a:rPr lang="es-ES_tradnl" smtClean="0"/>
              <a:t>Click to edit Master title style</a:t>
            </a:r>
            <a:endParaRPr lang="es-MX" dirty="0"/>
          </a:p>
        </p:txBody>
      </p:sp>
      <p:sp>
        <p:nvSpPr>
          <p:cNvPr id="8" name="Rectangle 7"/>
          <p:cNvSpPr/>
          <p:nvPr userDrawn="1"/>
        </p:nvSpPr>
        <p:spPr>
          <a:xfrm rot="5400000">
            <a:off x="983600" y="3372380"/>
            <a:ext cx="6857999" cy="11324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sp>
        <p:nvSpPr>
          <p:cNvPr id="10" name="Rectangle 9"/>
          <p:cNvSpPr>
            <a:spLocks noChangeArrowheads="1"/>
          </p:cNvSpPr>
          <p:nvPr userDrawn="1"/>
        </p:nvSpPr>
        <p:spPr bwMode="auto">
          <a:xfrm>
            <a:off x="179512" y="6524625"/>
            <a:ext cx="5111750" cy="144463"/>
          </a:xfrm>
          <a:prstGeom prst="rect">
            <a:avLst/>
          </a:prstGeom>
          <a:noFill/>
          <a:ln w="9525">
            <a:noFill/>
            <a:miter lim="800000"/>
            <a:headEnd/>
            <a:tailEnd/>
          </a:ln>
        </p:spPr>
        <p:txBody>
          <a:bodyPr/>
          <a:lstStyle/>
          <a:p>
            <a:pPr algn="l"/>
            <a:r>
              <a:rPr lang="pt-BR" sz="800" dirty="0" smtClean="0">
                <a:cs typeface="Arial" charset="0"/>
              </a:rPr>
              <a:t>Todos os Direitos Reservados © Valores Corporativos Softtek S.A. de C.V. 2014. </a:t>
            </a:r>
            <a:endParaRPr lang="pt-BR" sz="800" dirty="0">
              <a:cs typeface="Arial" charset="0"/>
            </a:endParaRPr>
          </a:p>
        </p:txBody>
      </p:sp>
      <p:pic>
        <p:nvPicPr>
          <p:cNvPr id="14" name="Picture 6" descr="C:\Users\joel.solis\Desktop\2013 Templates\Softtek+tagline-2012_cs2.emf"/>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1914113" y="2564904"/>
            <a:ext cx="2081289" cy="108012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8"/>
          <p:cNvSpPr/>
          <p:nvPr userDrawn="1"/>
        </p:nvSpPr>
        <p:spPr>
          <a:xfrm>
            <a:off x="8849245" y="6482903"/>
            <a:ext cx="294755" cy="23398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2"/>
              </a:solidFill>
            </a:endParaRPr>
          </a:p>
        </p:txBody>
      </p:sp>
      <p:sp>
        <p:nvSpPr>
          <p:cNvPr id="11"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tx2"/>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xmlns="" val="3725441892"/>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amp;A Slide">
    <p:bg>
      <p:bgPr>
        <a:gradFill>
          <a:gsLst>
            <a:gs pos="24000">
              <a:schemeClr val="bg1">
                <a:lumMod val="0"/>
                <a:lumOff val="100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6" name="Rectangle 5"/>
          <p:cNvSpPr/>
          <p:nvPr userDrawn="1"/>
        </p:nvSpPr>
        <p:spPr>
          <a:xfrm>
            <a:off x="-14605" y="-5804"/>
            <a:ext cx="4427203" cy="68638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Rectangle 7"/>
          <p:cNvSpPr/>
          <p:nvPr userDrawn="1"/>
        </p:nvSpPr>
        <p:spPr>
          <a:xfrm rot="5400000">
            <a:off x="983600" y="3372379"/>
            <a:ext cx="6857999" cy="113247"/>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sp>
        <p:nvSpPr>
          <p:cNvPr id="10" name="Rectangle 9"/>
          <p:cNvSpPr/>
          <p:nvPr userDrawn="1"/>
        </p:nvSpPr>
        <p:spPr>
          <a:xfrm>
            <a:off x="218686" y="2365137"/>
            <a:ext cx="3921266" cy="2215991"/>
          </a:xfrm>
          <a:prstGeom prst="rect">
            <a:avLst/>
          </a:prstGeom>
          <a:noFill/>
        </p:spPr>
        <p:txBody>
          <a:bodyPr wrap="none" lIns="91440" tIns="45720" rIns="91440" bIns="45720">
            <a:spAutoFit/>
          </a:bodyPr>
          <a:lstStyle/>
          <a:p>
            <a:pPr algn="ctr"/>
            <a:r>
              <a:rPr lang="en-US" sz="13800" b="0" cap="none" spc="0" dirty="0" smtClean="0">
                <a:ln w="18415" cmpd="sng">
                  <a:solidFill>
                    <a:srgbClr val="FFFFFF"/>
                  </a:solidFill>
                  <a:prstDash val="solid"/>
                </a:ln>
                <a:solidFill>
                  <a:schemeClr val="bg1"/>
                </a:solidFill>
                <a:effectLst>
                  <a:outerShdw blurRad="63500" dir="3600000" algn="tl" rotWithShape="0">
                    <a:srgbClr val="000000">
                      <a:alpha val="70000"/>
                    </a:srgbClr>
                  </a:outerShdw>
                </a:effectLst>
              </a:rPr>
              <a:t>Q&amp;A</a:t>
            </a:r>
            <a:endParaRPr lang="en-US" sz="138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pic>
        <p:nvPicPr>
          <p:cNvPr id="7" name="Picture 6" descr="C:\Users\joel.solis\Desktop\2013 Templates\Softtek+tagline-2012_cs2.emf"/>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6228184" y="332656"/>
            <a:ext cx="2540569" cy="1318471"/>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8"/>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spTree>
    <p:extLst>
      <p:ext uri="{BB962C8B-B14F-4D97-AF65-F5344CB8AC3E}">
        <p14:creationId xmlns:p14="http://schemas.microsoft.com/office/powerpoint/2010/main" xmlns="" val="213037609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Card_1">
    <p:bg>
      <p:bgPr>
        <a:solidFill>
          <a:schemeClr val="tx2"/>
        </a:solidFill>
        <a:effectLst/>
      </p:bgPr>
    </p:bg>
    <p:spTree>
      <p:nvGrpSpPr>
        <p:cNvPr id="1" name=""/>
        <p:cNvGrpSpPr/>
        <p:nvPr/>
      </p:nvGrpSpPr>
      <p:grpSpPr>
        <a:xfrm>
          <a:off x="0" y="0"/>
          <a:ext cx="0" cy="0"/>
          <a:chOff x="0" y="0"/>
          <a:chExt cx="0" cy="0"/>
        </a:xfrm>
      </p:grpSpPr>
      <p:sp>
        <p:nvSpPr>
          <p:cNvPr id="2" name="Rectangle 1"/>
          <p:cNvSpPr/>
          <p:nvPr userDrawn="1"/>
        </p:nvSpPr>
        <p:spPr>
          <a:xfrm>
            <a:off x="1190526" y="2743350"/>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ight Triangle 7"/>
          <p:cNvSpPr>
            <a:spLocks noChangeArrowheads="1"/>
          </p:cNvSpPr>
          <p:nvPr/>
        </p:nvSpPr>
        <p:spPr bwMode="auto">
          <a:xfrm rot="16200000" flipH="1" flipV="1">
            <a:off x="1081385" y="2526786"/>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9" name="Right Triangle 8"/>
          <p:cNvSpPr>
            <a:spLocks noChangeArrowheads="1"/>
          </p:cNvSpPr>
          <p:nvPr/>
        </p:nvSpPr>
        <p:spPr bwMode="auto">
          <a:xfrm rot="5400000" flipH="1" flipV="1">
            <a:off x="4733132" y="4311352"/>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1" name="Text Placeholder 10"/>
          <p:cNvSpPr>
            <a:spLocks noGrp="1"/>
          </p:cNvSpPr>
          <p:nvPr>
            <p:ph type="body" sz="quarter" idx="10"/>
          </p:nvPr>
        </p:nvSpPr>
        <p:spPr>
          <a:xfrm>
            <a:off x="1475656" y="3075247"/>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2" name="Text Placeholder 10"/>
          <p:cNvSpPr>
            <a:spLocks noGrp="1"/>
          </p:cNvSpPr>
          <p:nvPr>
            <p:ph type="body" sz="quarter" idx="11"/>
          </p:nvPr>
        </p:nvSpPr>
        <p:spPr>
          <a:xfrm>
            <a:off x="1475656" y="3655567"/>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pic>
        <p:nvPicPr>
          <p:cNvPr id="16" name="Picture 15"/>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r="39892"/>
          <a:stretch/>
        </p:blipFill>
        <p:spPr>
          <a:xfrm>
            <a:off x="6241143" y="6017"/>
            <a:ext cx="2605247" cy="2380493"/>
          </a:xfrm>
          <a:prstGeom prst="rect">
            <a:avLst/>
          </a:prstGeom>
        </p:spPr>
      </p:pic>
      <p:sp>
        <p:nvSpPr>
          <p:cNvPr id="17" name="Rectangle 16"/>
          <p:cNvSpPr/>
          <p:nvPr userDrawn="1"/>
        </p:nvSpPr>
        <p:spPr>
          <a:xfrm>
            <a:off x="1441747" y="3112771"/>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angle 13"/>
          <p:cNvSpPr>
            <a:spLocks noChangeArrowheads="1"/>
          </p:cNvSpPr>
          <p:nvPr userDrawn="1"/>
        </p:nvSpPr>
        <p:spPr bwMode="auto">
          <a:xfrm>
            <a:off x="179512" y="6524625"/>
            <a:ext cx="5111750" cy="144463"/>
          </a:xfrm>
          <a:prstGeom prst="rect">
            <a:avLst/>
          </a:prstGeom>
          <a:noFill/>
          <a:ln w="9525">
            <a:noFill/>
            <a:miter lim="800000"/>
            <a:headEnd/>
            <a:tailEnd/>
          </a:ln>
        </p:spPr>
        <p:txBody>
          <a:bodyPr/>
          <a:lstStyle/>
          <a:p>
            <a:pPr algn="l"/>
            <a:r>
              <a:rPr lang="pt-BR" sz="800" dirty="0" smtClean="0">
                <a:solidFill>
                  <a:schemeClr val="bg1"/>
                </a:solidFill>
                <a:cs typeface="Arial" charset="0"/>
              </a:rPr>
              <a:t>Todos os Direitos Reservados © Valores Corporativos Softtek S.A. de C.V. 2014. </a:t>
            </a:r>
            <a:endParaRPr lang="pt-BR" sz="800" dirty="0">
              <a:solidFill>
                <a:schemeClr val="bg1"/>
              </a:solidFill>
              <a:cs typeface="Arial" charset="0"/>
            </a:endParaRPr>
          </a:p>
        </p:txBody>
      </p:sp>
    </p:spTree>
    <p:extLst>
      <p:ext uri="{BB962C8B-B14F-4D97-AF65-F5344CB8AC3E}">
        <p14:creationId xmlns:p14="http://schemas.microsoft.com/office/powerpoint/2010/main" xmlns="" val="11929129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usiness Card_1">
    <p:bg>
      <p:bgPr>
        <a:solidFill>
          <a:schemeClr val="tx2"/>
        </a:solidFill>
        <a:effectLst/>
      </p:bgPr>
    </p:bg>
    <p:spTree>
      <p:nvGrpSpPr>
        <p:cNvPr id="1" name=""/>
        <p:cNvGrpSpPr/>
        <p:nvPr/>
      </p:nvGrpSpPr>
      <p:grpSpPr>
        <a:xfrm>
          <a:off x="0" y="0"/>
          <a:ext cx="0" cy="0"/>
          <a:chOff x="0" y="0"/>
          <a:chExt cx="0" cy="0"/>
        </a:xfrm>
      </p:grpSpPr>
      <p:sp>
        <p:nvSpPr>
          <p:cNvPr id="2" name="Rectangle 1"/>
          <p:cNvSpPr/>
          <p:nvPr userDrawn="1"/>
        </p:nvSpPr>
        <p:spPr>
          <a:xfrm>
            <a:off x="411459" y="2632109"/>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ight Triangle 7"/>
          <p:cNvSpPr>
            <a:spLocks noChangeArrowheads="1"/>
          </p:cNvSpPr>
          <p:nvPr/>
        </p:nvSpPr>
        <p:spPr bwMode="auto">
          <a:xfrm rot="16200000" flipH="1" flipV="1">
            <a:off x="302318" y="2415545"/>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9" name="Right Triangle 8"/>
          <p:cNvSpPr>
            <a:spLocks noChangeArrowheads="1"/>
          </p:cNvSpPr>
          <p:nvPr/>
        </p:nvSpPr>
        <p:spPr bwMode="auto">
          <a:xfrm rot="5400000" flipH="1" flipV="1">
            <a:off x="3954065" y="4200111"/>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1" name="Text Placeholder 10"/>
          <p:cNvSpPr>
            <a:spLocks noGrp="1"/>
          </p:cNvSpPr>
          <p:nvPr>
            <p:ph type="body" sz="quarter" idx="10"/>
          </p:nvPr>
        </p:nvSpPr>
        <p:spPr>
          <a:xfrm>
            <a:off x="696589" y="2964006"/>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2" name="Text Placeholder 10"/>
          <p:cNvSpPr>
            <a:spLocks noGrp="1"/>
          </p:cNvSpPr>
          <p:nvPr>
            <p:ph type="body" sz="quarter" idx="11"/>
          </p:nvPr>
        </p:nvSpPr>
        <p:spPr>
          <a:xfrm>
            <a:off x="696589" y="3544326"/>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pic>
        <p:nvPicPr>
          <p:cNvPr id="16" name="Picture 15"/>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r="39892"/>
          <a:stretch/>
        </p:blipFill>
        <p:spPr>
          <a:xfrm>
            <a:off x="6241143" y="6017"/>
            <a:ext cx="2605247" cy="2380493"/>
          </a:xfrm>
          <a:prstGeom prst="rect">
            <a:avLst/>
          </a:prstGeom>
        </p:spPr>
      </p:pic>
      <p:sp>
        <p:nvSpPr>
          <p:cNvPr id="17" name="Rectangle 16"/>
          <p:cNvSpPr/>
          <p:nvPr userDrawn="1"/>
        </p:nvSpPr>
        <p:spPr>
          <a:xfrm>
            <a:off x="662680" y="3001530"/>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angle 9"/>
          <p:cNvSpPr/>
          <p:nvPr userDrawn="1"/>
        </p:nvSpPr>
        <p:spPr>
          <a:xfrm>
            <a:off x="4656534" y="2632109"/>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ight Triangle 13"/>
          <p:cNvSpPr>
            <a:spLocks noChangeArrowheads="1"/>
          </p:cNvSpPr>
          <p:nvPr userDrawn="1"/>
        </p:nvSpPr>
        <p:spPr bwMode="auto">
          <a:xfrm rot="16200000" flipH="1" flipV="1">
            <a:off x="4547393" y="2415545"/>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5" name="Right Triangle 14"/>
          <p:cNvSpPr>
            <a:spLocks noChangeArrowheads="1"/>
          </p:cNvSpPr>
          <p:nvPr userDrawn="1"/>
        </p:nvSpPr>
        <p:spPr bwMode="auto">
          <a:xfrm rot="5400000" flipH="1" flipV="1">
            <a:off x="8199140" y="4200111"/>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8" name="Text Placeholder 10"/>
          <p:cNvSpPr>
            <a:spLocks noGrp="1"/>
          </p:cNvSpPr>
          <p:nvPr>
            <p:ph type="body" sz="quarter" idx="12"/>
          </p:nvPr>
        </p:nvSpPr>
        <p:spPr>
          <a:xfrm>
            <a:off x="4941664" y="2964006"/>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9" name="Text Placeholder 10"/>
          <p:cNvSpPr>
            <a:spLocks noGrp="1"/>
          </p:cNvSpPr>
          <p:nvPr>
            <p:ph type="body" sz="quarter" idx="13"/>
          </p:nvPr>
        </p:nvSpPr>
        <p:spPr>
          <a:xfrm>
            <a:off x="4941664" y="3544326"/>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0" name="Rectangle 19"/>
          <p:cNvSpPr/>
          <p:nvPr userDrawn="1"/>
        </p:nvSpPr>
        <p:spPr>
          <a:xfrm>
            <a:off x="4907755" y="3001530"/>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angle 21"/>
          <p:cNvSpPr>
            <a:spLocks noChangeArrowheads="1"/>
          </p:cNvSpPr>
          <p:nvPr userDrawn="1"/>
        </p:nvSpPr>
        <p:spPr bwMode="auto">
          <a:xfrm>
            <a:off x="179512" y="6524625"/>
            <a:ext cx="5111750" cy="144463"/>
          </a:xfrm>
          <a:prstGeom prst="rect">
            <a:avLst/>
          </a:prstGeom>
          <a:noFill/>
          <a:ln w="9525">
            <a:noFill/>
            <a:miter lim="800000"/>
            <a:headEnd/>
            <a:tailEnd/>
          </a:ln>
        </p:spPr>
        <p:txBody>
          <a:bodyPr/>
          <a:lstStyle/>
          <a:p>
            <a:pPr algn="l"/>
            <a:r>
              <a:rPr lang="pt-BR" sz="800" dirty="0" smtClean="0">
                <a:solidFill>
                  <a:schemeClr val="bg1"/>
                </a:solidFill>
                <a:cs typeface="Arial" charset="0"/>
              </a:rPr>
              <a:t>Todos os Direitos Reservados © Valores Corporativos Softtek S.A. de C.V. 2014. </a:t>
            </a:r>
            <a:endParaRPr lang="pt-BR" sz="800" dirty="0">
              <a:solidFill>
                <a:schemeClr val="bg1"/>
              </a:solidFill>
              <a:cs typeface="Arial" charset="0"/>
            </a:endParaRPr>
          </a:p>
        </p:txBody>
      </p:sp>
    </p:spTree>
    <p:extLst>
      <p:ext uri="{BB962C8B-B14F-4D97-AF65-F5344CB8AC3E}">
        <p14:creationId xmlns:p14="http://schemas.microsoft.com/office/powerpoint/2010/main" xmlns="" val="25324496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image" Target="../media/image8.emf"/><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146" r:id="rId1"/>
    <p:sldLayoutId id="2147485147" r:id="rId2"/>
    <p:sldLayoutId id="2147485148" r:id="rId3"/>
    <p:sldLayoutId id="2147485149" r:id="rId4"/>
    <p:sldLayoutId id="2147485150" r:id="rId5"/>
    <p:sldLayoutId id="2147485132" r:id="rId6"/>
    <p:sldLayoutId id="2147485154" r:id="rId7"/>
    <p:sldLayoutId id="2147485134" r:id="rId8"/>
    <p:sldLayoutId id="2147485155" r:id="rId9"/>
    <p:sldLayoutId id="2147485156" r:id="rId10"/>
    <p:sldLayoutId id="2147485153"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sz="3000" kern="1200">
          <a:solidFill>
            <a:schemeClr val="tx1"/>
          </a:solidFill>
          <a:latin typeface="Rockwell" pitchFamily="18" charset="0"/>
          <a:ea typeface="+mj-ea"/>
          <a:cs typeface="+mj-cs"/>
        </a:defRPr>
      </a:lvl1pPr>
      <a:lvl2pPr algn="ctr" rtl="0" eaLnBrk="1" fontAlgn="base" hangingPunct="1">
        <a:spcBef>
          <a:spcPct val="0"/>
        </a:spcBef>
        <a:spcAft>
          <a:spcPct val="0"/>
        </a:spcAft>
        <a:defRPr sz="3000">
          <a:solidFill>
            <a:schemeClr val="tx1"/>
          </a:solidFill>
          <a:latin typeface="Rockwell" pitchFamily="18" charset="0"/>
        </a:defRPr>
      </a:lvl2pPr>
      <a:lvl3pPr algn="ctr" rtl="0" eaLnBrk="1" fontAlgn="base" hangingPunct="1">
        <a:spcBef>
          <a:spcPct val="0"/>
        </a:spcBef>
        <a:spcAft>
          <a:spcPct val="0"/>
        </a:spcAft>
        <a:defRPr sz="3000">
          <a:solidFill>
            <a:schemeClr val="tx1"/>
          </a:solidFill>
          <a:latin typeface="Rockwell" pitchFamily="18" charset="0"/>
        </a:defRPr>
      </a:lvl3pPr>
      <a:lvl4pPr algn="ctr" rtl="0" eaLnBrk="1" fontAlgn="base" hangingPunct="1">
        <a:spcBef>
          <a:spcPct val="0"/>
        </a:spcBef>
        <a:spcAft>
          <a:spcPct val="0"/>
        </a:spcAft>
        <a:defRPr sz="3000">
          <a:solidFill>
            <a:schemeClr val="tx1"/>
          </a:solidFill>
          <a:latin typeface="Rockwell" pitchFamily="18" charset="0"/>
        </a:defRPr>
      </a:lvl4pPr>
      <a:lvl5pPr algn="ctr" rtl="0" eaLnBrk="1" fontAlgn="base" hangingPunct="1">
        <a:spcBef>
          <a:spcPct val="0"/>
        </a:spcBef>
        <a:spcAft>
          <a:spcPct val="0"/>
        </a:spcAft>
        <a:defRPr sz="3000">
          <a:solidFill>
            <a:schemeClr val="tx1"/>
          </a:solidFill>
          <a:latin typeface="Rockwell" pitchFamily="18" charset="0"/>
        </a:defRPr>
      </a:lvl5pPr>
      <a:lvl6pPr marL="457200" algn="ctr" rtl="0" eaLnBrk="1" fontAlgn="base" hangingPunct="1">
        <a:spcBef>
          <a:spcPct val="0"/>
        </a:spcBef>
        <a:spcAft>
          <a:spcPct val="0"/>
        </a:spcAft>
        <a:defRPr sz="3000">
          <a:solidFill>
            <a:schemeClr val="tx1"/>
          </a:solidFill>
          <a:latin typeface="Rockwell" pitchFamily="18" charset="0"/>
        </a:defRPr>
      </a:lvl6pPr>
      <a:lvl7pPr marL="914400" algn="ctr" rtl="0" eaLnBrk="1" fontAlgn="base" hangingPunct="1">
        <a:spcBef>
          <a:spcPct val="0"/>
        </a:spcBef>
        <a:spcAft>
          <a:spcPct val="0"/>
        </a:spcAft>
        <a:defRPr sz="3000">
          <a:solidFill>
            <a:schemeClr val="tx1"/>
          </a:solidFill>
          <a:latin typeface="Rockwell" pitchFamily="18" charset="0"/>
        </a:defRPr>
      </a:lvl7pPr>
      <a:lvl8pPr marL="1371600" algn="ctr" rtl="0" eaLnBrk="1" fontAlgn="base" hangingPunct="1">
        <a:spcBef>
          <a:spcPct val="0"/>
        </a:spcBef>
        <a:spcAft>
          <a:spcPct val="0"/>
        </a:spcAft>
        <a:defRPr sz="3000">
          <a:solidFill>
            <a:schemeClr val="tx1"/>
          </a:solidFill>
          <a:latin typeface="Rockwell" pitchFamily="18" charset="0"/>
        </a:defRPr>
      </a:lvl8pPr>
      <a:lvl9pPr marL="1828800" algn="ctr" rtl="0" eaLnBrk="1" fontAlgn="base" hangingPunct="1">
        <a:spcBef>
          <a:spcPct val="0"/>
        </a:spcBef>
        <a:spcAft>
          <a:spcPct val="0"/>
        </a:spcAft>
        <a:defRPr sz="3000">
          <a:solidFill>
            <a:schemeClr val="tx1"/>
          </a:solidFill>
          <a:latin typeface="Rockwell" pitchFamily="18" charset="0"/>
        </a:defRPr>
      </a:lvl9pPr>
    </p:titleStyle>
    <p:bodyStyle>
      <a:lvl1pPr marL="174625" indent="-174625" algn="l" rtl="0" eaLnBrk="1" fontAlgn="base" hangingPunct="1">
        <a:spcBef>
          <a:spcPct val="20000"/>
        </a:spcBef>
        <a:spcAft>
          <a:spcPct val="0"/>
        </a:spcAft>
        <a:buFont typeface="Arial Rounded MT Bold" pitchFamily="34" charset="0"/>
        <a:buChar char="›"/>
        <a:tabLst>
          <a:tab pos="174625" algn="l"/>
        </a:tabLst>
        <a:defRPr kern="1200">
          <a:solidFill>
            <a:schemeClr val="tx1"/>
          </a:solidFill>
          <a:latin typeface="Arial" pitchFamily="34" charset="0"/>
          <a:ea typeface="+mn-ea"/>
          <a:cs typeface="Arial" pitchFamily="34" charset="0"/>
        </a:defRPr>
      </a:lvl1pPr>
      <a:lvl2pPr marL="496888" indent="-146050" algn="l" rtl="0" eaLnBrk="1" fontAlgn="base" hangingPunct="1">
        <a:spcBef>
          <a:spcPct val="20000"/>
        </a:spcBef>
        <a:spcAft>
          <a:spcPct val="0"/>
        </a:spcAft>
        <a:buFont typeface="Arial Rounded MT Bold" pitchFamily="34" charset="0"/>
        <a:buChar char="›"/>
        <a:tabLst>
          <a:tab pos="515938" algn="l"/>
          <a:tab pos="719138" algn="l"/>
        </a:tabLst>
        <a:defRPr sz="1600" kern="1200">
          <a:solidFill>
            <a:schemeClr val="tx1"/>
          </a:solidFill>
          <a:latin typeface="Arial" pitchFamily="34" charset="0"/>
          <a:ea typeface="+mn-ea"/>
          <a:cs typeface="Arial" pitchFamily="34" charset="0"/>
        </a:defRPr>
      </a:lvl2pPr>
      <a:lvl3pPr marL="787400" indent="-146050" algn="l" rtl="0" eaLnBrk="1" fontAlgn="base" hangingPunct="1">
        <a:spcBef>
          <a:spcPct val="20000"/>
        </a:spcBef>
        <a:spcAft>
          <a:spcPct val="0"/>
        </a:spcAft>
        <a:buFont typeface="Arial Rounded MT Bold" pitchFamily="34" charset="0"/>
        <a:buChar char="›"/>
        <a:defRPr sz="1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63550" y="1338263"/>
            <a:ext cx="8207375" cy="4970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2"/>
            <a:endParaRPr lang="en-US" dirty="0" smtClean="0"/>
          </a:p>
        </p:txBody>
      </p:sp>
      <p:sp>
        <p:nvSpPr>
          <p:cNvPr id="1028" name="Title Placeholder 14"/>
          <p:cNvSpPr>
            <a:spLocks noGrp="1"/>
          </p:cNvSpPr>
          <p:nvPr>
            <p:ph type="title"/>
          </p:nvPr>
        </p:nvSpPr>
        <p:spPr bwMode="auto">
          <a:xfrm>
            <a:off x="457200" y="192088"/>
            <a:ext cx="7194550" cy="849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endParaRPr lang="es-MX" dirty="0" smtClean="0"/>
          </a:p>
        </p:txBody>
      </p:sp>
      <p:sp>
        <p:nvSpPr>
          <p:cNvPr id="9" name="Rectangle 8"/>
          <p:cNvSpPr>
            <a:spLocks noChangeArrowheads="1"/>
          </p:cNvSpPr>
          <p:nvPr/>
        </p:nvSpPr>
        <p:spPr bwMode="auto">
          <a:xfrm>
            <a:off x="179512" y="6524625"/>
            <a:ext cx="5111750" cy="144463"/>
          </a:xfrm>
          <a:prstGeom prst="rect">
            <a:avLst/>
          </a:prstGeom>
          <a:noFill/>
          <a:ln w="9525">
            <a:noFill/>
            <a:miter lim="800000"/>
            <a:headEnd/>
            <a:tailEnd/>
          </a:ln>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pt-BR" sz="800" dirty="0" smtClean="0">
                <a:cs typeface="Arial" charset="0"/>
              </a:rPr>
              <a:t>Todos os Direitos Reservados © Valores Corporativos Softtek S.A. de C.V. 2014. </a:t>
            </a:r>
          </a:p>
          <a:p>
            <a:pPr algn="l"/>
            <a:endParaRPr lang="pt-BR" sz="800" dirty="0">
              <a:cs typeface="Arial" charset="0"/>
            </a:endParaRPr>
          </a:p>
        </p:txBody>
      </p:sp>
      <p:pic>
        <p:nvPicPr>
          <p:cNvPr id="2050" name="Picture 2" descr="C:\Users\joel.solis\Desktop\2013 Templates\softtek.emf"/>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7812360" y="404664"/>
            <a:ext cx="1036885" cy="529915"/>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Rectangle 9"/>
          <p:cNvSpPr/>
          <p:nvPr/>
        </p:nvSpPr>
        <p:spPr>
          <a:xfrm>
            <a:off x="8849245" y="6482903"/>
            <a:ext cx="294755" cy="23398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2"/>
              </a:solidFill>
            </a:endParaRPr>
          </a:p>
        </p:txBody>
      </p:sp>
      <p:sp>
        <p:nvSpPr>
          <p:cNvPr id="11"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cSld>
  <p:clrMap bg1="lt1" tx1="dk1" bg2="lt2" tx2="dk2" accent1="accent1" accent2="accent2" accent3="accent3" accent4="accent4" accent5="accent5" accent6="accent6" hlink="hlink" folHlink="folHlink"/>
  <p:sldLayoutIdLst>
    <p:sldLayoutId id="2147485125" r:id="rId1"/>
    <p:sldLayoutId id="2147485136" r:id="rId2"/>
    <p:sldLayoutId id="2147485124" r:id="rId3"/>
    <p:sldLayoutId id="2147485137" r:id="rId4"/>
    <p:sldLayoutId id="2147485138" r:id="rId5"/>
    <p:sldLayoutId id="2147485140" r:id="rId6"/>
    <p:sldLayoutId id="2147485126" r:id="rId7"/>
    <p:sldLayoutId id="2147485157" r:id="rId8"/>
  </p:sldLayoutIdLst>
  <p:timing>
    <p:tnLst>
      <p:par>
        <p:cTn id="1" dur="indefinite" restart="never" nodeType="tmRoot"/>
      </p:par>
    </p:tnLst>
  </p:timing>
  <p:hf hdr="0" ftr="0" dt="0"/>
  <p:txStyles>
    <p:titleStyle>
      <a:lvl1pPr algn="l" rtl="0" eaLnBrk="0" fontAlgn="base" hangingPunct="0">
        <a:lnSpc>
          <a:spcPts val="3000"/>
        </a:lnSpc>
        <a:spcBef>
          <a:spcPct val="0"/>
        </a:spcBef>
        <a:spcAft>
          <a:spcPct val="0"/>
        </a:spcAft>
        <a:defRPr sz="3000" b="1" kern="1200">
          <a:solidFill>
            <a:schemeClr val="accent2"/>
          </a:solidFill>
          <a:latin typeface="Arial" pitchFamily="34" charset="0"/>
          <a:ea typeface="+mj-ea"/>
          <a:cs typeface="Arial" pitchFamily="34" charset="0"/>
        </a:defRPr>
      </a:lvl1pPr>
      <a:lvl2pPr algn="l" rtl="0" eaLnBrk="0" fontAlgn="base" hangingPunct="0">
        <a:lnSpc>
          <a:spcPts val="3000"/>
        </a:lnSpc>
        <a:spcBef>
          <a:spcPct val="0"/>
        </a:spcBef>
        <a:spcAft>
          <a:spcPct val="0"/>
        </a:spcAft>
        <a:defRPr sz="3000" b="1">
          <a:solidFill>
            <a:schemeClr val="accent1"/>
          </a:solidFill>
          <a:latin typeface="Arial" charset="0"/>
          <a:cs typeface="Arial" charset="0"/>
        </a:defRPr>
      </a:lvl2pPr>
      <a:lvl3pPr algn="l" rtl="0" eaLnBrk="0" fontAlgn="base" hangingPunct="0">
        <a:lnSpc>
          <a:spcPts val="3000"/>
        </a:lnSpc>
        <a:spcBef>
          <a:spcPct val="0"/>
        </a:spcBef>
        <a:spcAft>
          <a:spcPct val="0"/>
        </a:spcAft>
        <a:defRPr sz="3000" b="1">
          <a:solidFill>
            <a:schemeClr val="accent1"/>
          </a:solidFill>
          <a:latin typeface="Arial" charset="0"/>
          <a:cs typeface="Arial" charset="0"/>
        </a:defRPr>
      </a:lvl3pPr>
      <a:lvl4pPr algn="l" rtl="0" eaLnBrk="0" fontAlgn="base" hangingPunct="0">
        <a:lnSpc>
          <a:spcPts val="3000"/>
        </a:lnSpc>
        <a:spcBef>
          <a:spcPct val="0"/>
        </a:spcBef>
        <a:spcAft>
          <a:spcPct val="0"/>
        </a:spcAft>
        <a:defRPr sz="3000" b="1">
          <a:solidFill>
            <a:schemeClr val="accent1"/>
          </a:solidFill>
          <a:latin typeface="Arial" charset="0"/>
          <a:cs typeface="Arial" charset="0"/>
        </a:defRPr>
      </a:lvl4pPr>
      <a:lvl5pPr algn="l" rtl="0" eaLnBrk="0" fontAlgn="base" hangingPunct="0">
        <a:lnSpc>
          <a:spcPts val="3000"/>
        </a:lnSpc>
        <a:spcBef>
          <a:spcPct val="0"/>
        </a:spcBef>
        <a:spcAft>
          <a:spcPct val="0"/>
        </a:spcAft>
        <a:defRPr sz="3000" b="1">
          <a:solidFill>
            <a:schemeClr val="accent1"/>
          </a:solidFill>
          <a:latin typeface="Arial" charset="0"/>
          <a:cs typeface="Arial" charset="0"/>
        </a:defRPr>
      </a:lvl5pPr>
      <a:lvl6pPr marL="457200" algn="ctr" rtl="0" fontAlgn="base">
        <a:spcBef>
          <a:spcPct val="0"/>
        </a:spcBef>
        <a:spcAft>
          <a:spcPct val="0"/>
        </a:spcAft>
        <a:defRPr sz="3000">
          <a:solidFill>
            <a:schemeClr val="accent1"/>
          </a:solidFill>
          <a:latin typeface="Rockwell" pitchFamily="18" charset="0"/>
        </a:defRPr>
      </a:lvl6pPr>
      <a:lvl7pPr marL="914400" algn="ctr" rtl="0" fontAlgn="base">
        <a:spcBef>
          <a:spcPct val="0"/>
        </a:spcBef>
        <a:spcAft>
          <a:spcPct val="0"/>
        </a:spcAft>
        <a:defRPr sz="3000">
          <a:solidFill>
            <a:schemeClr val="accent1"/>
          </a:solidFill>
          <a:latin typeface="Rockwell" pitchFamily="18" charset="0"/>
        </a:defRPr>
      </a:lvl7pPr>
      <a:lvl8pPr marL="1371600" algn="ctr" rtl="0" fontAlgn="base">
        <a:spcBef>
          <a:spcPct val="0"/>
        </a:spcBef>
        <a:spcAft>
          <a:spcPct val="0"/>
        </a:spcAft>
        <a:defRPr sz="3000">
          <a:solidFill>
            <a:schemeClr val="accent1"/>
          </a:solidFill>
          <a:latin typeface="Rockwell" pitchFamily="18" charset="0"/>
        </a:defRPr>
      </a:lvl8pPr>
      <a:lvl9pPr marL="1828800" algn="ctr" rtl="0" fontAlgn="base">
        <a:spcBef>
          <a:spcPct val="0"/>
        </a:spcBef>
        <a:spcAft>
          <a:spcPct val="0"/>
        </a:spcAft>
        <a:defRPr sz="3000">
          <a:solidFill>
            <a:schemeClr val="accent1"/>
          </a:solidFill>
          <a:latin typeface="Rockwell" pitchFamily="18" charset="0"/>
        </a:defRPr>
      </a:lvl9pPr>
    </p:titleStyle>
    <p:bodyStyle>
      <a:lvl1pPr marL="174625" indent="-174625" algn="l" rtl="0" eaLnBrk="0" fontAlgn="base" hangingPunct="0">
        <a:spcBef>
          <a:spcPct val="20000"/>
        </a:spcBef>
        <a:spcAft>
          <a:spcPct val="0"/>
        </a:spcAft>
        <a:buFont typeface="Arial Rounded MT Bold" pitchFamily="34" charset="0"/>
        <a:buChar char="›"/>
        <a:defRPr kern="1200">
          <a:solidFill>
            <a:srgbClr val="5F5F5F"/>
          </a:solidFill>
          <a:latin typeface="Arial" pitchFamily="34" charset="0"/>
          <a:ea typeface="+mn-ea"/>
          <a:cs typeface="Arial" pitchFamily="34" charset="0"/>
        </a:defRPr>
      </a:lvl1pPr>
      <a:lvl2pPr marL="449263" indent="-95250" algn="l" rtl="0" eaLnBrk="0" fontAlgn="base" hangingPunct="0">
        <a:spcBef>
          <a:spcPct val="20000"/>
        </a:spcBef>
        <a:spcAft>
          <a:spcPct val="0"/>
        </a:spcAft>
        <a:buFont typeface="Arial Rounded MT Bold" pitchFamily="34" charset="0"/>
        <a:buChar char="›"/>
        <a:defRPr sz="1600" kern="1200">
          <a:solidFill>
            <a:srgbClr val="5F5F5F"/>
          </a:solidFill>
          <a:latin typeface="Arial" pitchFamily="34" charset="0"/>
          <a:ea typeface="+mn-ea"/>
          <a:cs typeface="Arial" pitchFamily="34" charset="0"/>
        </a:defRPr>
      </a:lvl2pPr>
      <a:lvl3pPr marL="715963" indent="-85725" algn="l" rtl="0" eaLnBrk="0" fontAlgn="base" hangingPunct="0">
        <a:spcBef>
          <a:spcPct val="20000"/>
        </a:spcBef>
        <a:spcAft>
          <a:spcPct val="0"/>
        </a:spcAft>
        <a:buFont typeface="Arial Rounded MT Bold" pitchFamily="34" charset="0"/>
        <a:buChar char="›"/>
        <a:defRPr sz="1400" kern="1200">
          <a:solidFill>
            <a:srgbClr val="5F5F5F"/>
          </a:solidFill>
          <a:latin typeface="Arial" pitchFamily="34" charset="0"/>
          <a:ea typeface="+mn-ea"/>
          <a:cs typeface="Arial" pitchFamily="34" charset="0"/>
        </a:defRPr>
      </a:lvl3pPr>
      <a:lvl4pPr marL="923925" indent="-87313" algn="l" rtl="0" eaLnBrk="0" fontAlgn="base" hangingPunct="0">
        <a:spcBef>
          <a:spcPct val="20000"/>
        </a:spcBef>
        <a:spcAft>
          <a:spcPct val="0"/>
        </a:spcAft>
        <a:buFont typeface="Arial Rounded MT Bold" pitchFamily="34" charset="0"/>
        <a:buChar char="›"/>
        <a:defRPr sz="1200" kern="1200">
          <a:solidFill>
            <a:schemeClr val="tx1"/>
          </a:solidFill>
          <a:latin typeface="Arial" pitchFamily="34" charset="0"/>
          <a:ea typeface="+mn-ea"/>
          <a:cs typeface="Arial" pitchFamily="34" charset="0"/>
        </a:defRPr>
      </a:lvl4pPr>
      <a:lvl5pPr marL="1079500" indent="-77788" algn="l" rtl="0" eaLnBrk="0" fontAlgn="base" hangingPunct="0">
        <a:spcBef>
          <a:spcPct val="20000"/>
        </a:spcBef>
        <a:spcAft>
          <a:spcPct val="0"/>
        </a:spcAft>
        <a:buFont typeface="Arial Rounded MT Bold" pitchFamily="34" charset="0"/>
        <a:buChar char="›"/>
        <a:defRPr sz="11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JavaAcademy/AdvancedJava/blob/master/io/src/test/FileStreamResourceTest.java" TargetMode="External"/><Relationship Id="rId2" Type="http://schemas.openxmlformats.org/officeDocument/2006/relationships/hyperlink" Target="https://github.com/JavaAcademy/AdvancedJava/blob/master/io/src/com/softtek/java/academy/io/streams/FileStreamResource.java"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JavaAcademy/AdvancedJava/blob/master/io/src/test/FileCharacterResourceTest.java" TargetMode="External"/><Relationship Id="rId2" Type="http://schemas.openxmlformats.org/officeDocument/2006/relationships/hyperlink" Target="https://github.com/JavaAcademy/AdvancedJava/blob/master/io/src/com/softtek/java/academy/io/character/FileCharacterResource.java"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JavaAcademy/AdvancedJava/blob/master/io/src/test/FileBufferedStreamResourceTest.java" TargetMode="External"/><Relationship Id="rId2" Type="http://schemas.openxmlformats.org/officeDocument/2006/relationships/hyperlink" Target="https://github.com/JavaAcademy/AdvancedJava/blob/master/io/src/com/softtek/java/academy/io/buffered/FileBufferedStreamResource.java"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docs.oracle.com/javase/tutorial/essential/io/index.html" TargetMode="External"/><Relationship Id="rId2" Type="http://schemas.openxmlformats.org/officeDocument/2006/relationships/hyperlink" Target="http://www.amazon.es/Enterprise-Patterns-MDA-Archetype-Technology/dp/032111230X/ref=sr_1_2?s=foreign-books&amp;ie=UTF8&amp;qid=1437446918&amp;sr=1-2&amp;keywords=Enterprise+MDA"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docs.oracle.com/javase/6/docs/api/index.html?java/io/package-summary.html" TargetMode="External"/><Relationship Id="rId2" Type="http://schemas.openxmlformats.org/officeDocument/2006/relationships/hyperlink" Target="https://docs.oracle.com/javase/6/docs/api/index.html?java/util/package-summary.html" TargetMode="Externa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ocs.oracle.com/javase/6/docs/api/index.html?java/io/package-summary.html"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Advanced</a:t>
            </a:r>
            <a:endParaRPr lang="es-MX" dirty="0"/>
          </a:p>
        </p:txBody>
      </p:sp>
      <p:sp>
        <p:nvSpPr>
          <p:cNvPr id="3" name="Text Placeholder 2"/>
          <p:cNvSpPr>
            <a:spLocks noGrp="1"/>
          </p:cNvSpPr>
          <p:nvPr>
            <p:ph type="body" sz="quarter" idx="11"/>
          </p:nvPr>
        </p:nvSpPr>
        <p:spPr/>
        <p:txBody>
          <a:bodyPr/>
          <a:lstStyle/>
          <a:p>
            <a:r>
              <a:rPr lang="en-US" dirty="0" smtClean="0"/>
              <a:t>I/O Input Output</a:t>
            </a:r>
            <a:endParaRPr lang="es-MX" dirty="0"/>
          </a:p>
        </p:txBody>
      </p:sp>
    </p:spTree>
    <p:extLst>
      <p:ext uri="{BB962C8B-B14F-4D97-AF65-F5344CB8AC3E}">
        <p14:creationId xmlns:p14="http://schemas.microsoft.com/office/powerpoint/2010/main" xmlns="" val="23982089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just"/>
            <a:r>
              <a:rPr lang="en-US" dirty="0" smtClean="0"/>
              <a:t>Un-buffered I/O, this means each read or write request is handled directly by the underlying OS. This can make a program much less efficient, since each such request often triggers disk access, network activity, or some other operation that is relatively expensive.</a:t>
            </a:r>
          </a:p>
          <a:p>
            <a:pPr algn="just"/>
            <a:r>
              <a:rPr lang="en-US" dirty="0" smtClean="0"/>
              <a:t>To reduce this kind of overhead, the Java platform implements </a:t>
            </a:r>
            <a:r>
              <a:rPr lang="en-US" i="1" dirty="0" smtClean="0"/>
              <a:t>buffered</a:t>
            </a:r>
            <a:r>
              <a:rPr lang="en-US" dirty="0" smtClean="0"/>
              <a:t> I/O streams. Buffered input streams read data from a memory area known as a </a:t>
            </a:r>
            <a:r>
              <a:rPr lang="en-US" i="1" dirty="0" smtClean="0"/>
              <a:t>buffer</a:t>
            </a:r>
            <a:r>
              <a:rPr lang="en-US" dirty="0" smtClean="0"/>
              <a:t>; the native input API is called only when the buffer is empty. Similarly, buffered output streams write data to a buffer, and the native output API is called only when the buffer is full.</a:t>
            </a:r>
          </a:p>
          <a:p>
            <a:pPr algn="just"/>
            <a:r>
              <a:rPr lang="en-US" dirty="0" smtClean="0"/>
              <a:t>A program can convert an un-buffered stream into a buffered stream using the wrapping idiom we've used several times now, where the un-buffered stream object is passed to the constructor for a buffered stream class. </a:t>
            </a:r>
          </a:p>
          <a:p>
            <a:pPr algn="just"/>
            <a:endParaRPr lang="es-MX" dirty="0"/>
          </a:p>
        </p:txBody>
      </p:sp>
      <p:sp>
        <p:nvSpPr>
          <p:cNvPr id="3" name="Title 2"/>
          <p:cNvSpPr>
            <a:spLocks noGrp="1"/>
          </p:cNvSpPr>
          <p:nvPr>
            <p:ph type="title"/>
          </p:nvPr>
        </p:nvSpPr>
        <p:spPr/>
        <p:txBody>
          <a:bodyPr/>
          <a:lstStyle/>
          <a:p>
            <a:r>
              <a:rPr lang="en-US" dirty="0" smtClean="0"/>
              <a:t>GENERAL CONCEPTS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10</a:t>
            </a:fld>
            <a:endParaRPr lang="es-MX"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just"/>
            <a:r>
              <a:rPr lang="en-US" dirty="0" smtClean="0"/>
              <a:t>A file system stores and organizes files on some form of media, generally one or more hard drives, in such a way that they can be easily retrieved. Most file systems in use today store the files in a tree (or </a:t>
            </a:r>
            <a:r>
              <a:rPr lang="en-US" i="1" dirty="0" smtClean="0"/>
              <a:t>hierarchical</a:t>
            </a:r>
            <a:r>
              <a:rPr lang="en-US" dirty="0" smtClean="0"/>
              <a:t>) structure. At the top of the tree is one (or more) root nodes. Under the root node, there are files and directories (</a:t>
            </a:r>
            <a:r>
              <a:rPr lang="en-US" i="1" dirty="0" smtClean="0"/>
              <a:t>folders</a:t>
            </a:r>
            <a:r>
              <a:rPr lang="en-US" dirty="0" smtClean="0"/>
              <a:t> in Microsoft Windows). Each directory can contain files and subdirectories, which in turn can contain files and subdirectories, and so on, potentially to an almost limitless depth.</a:t>
            </a:r>
          </a:p>
          <a:p>
            <a:pPr algn="just"/>
            <a:r>
              <a:rPr lang="en-US" dirty="0" smtClean="0"/>
              <a:t>A file system may implement restrictions to certain operations on the actual file-system object, such as reading, writing, and executing. These restrictions are collectively known as </a:t>
            </a:r>
            <a:r>
              <a:rPr lang="en-US" i="1" dirty="0" smtClean="0"/>
              <a:t>access permissions</a:t>
            </a:r>
            <a:r>
              <a:rPr lang="en-US" dirty="0" smtClean="0"/>
              <a:t>. The file system may have multiple sets of access permissions on a single object. For example, one set may apply to the object's </a:t>
            </a:r>
            <a:r>
              <a:rPr lang="en-US" i="1" dirty="0" smtClean="0"/>
              <a:t>owner</a:t>
            </a:r>
            <a:r>
              <a:rPr lang="en-US" dirty="0" smtClean="0"/>
              <a:t>, and another may apply to all other users. The access permissions on an object may cause some methods in this class to fail. </a:t>
            </a:r>
          </a:p>
        </p:txBody>
      </p:sp>
      <p:sp>
        <p:nvSpPr>
          <p:cNvPr id="3" name="Title 2"/>
          <p:cNvSpPr>
            <a:spLocks noGrp="1"/>
          </p:cNvSpPr>
          <p:nvPr>
            <p:ph type="title"/>
          </p:nvPr>
        </p:nvSpPr>
        <p:spPr/>
        <p:txBody>
          <a:bodyPr/>
          <a:lstStyle/>
          <a:p>
            <a:r>
              <a:rPr lang="en-US" dirty="0" smtClean="0"/>
              <a:t>GENERAL CONCEPTS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11</a:t>
            </a:fld>
            <a:endParaRPr lang="es-MX"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WORKING WITH THE CORE CONCEPTS</a:t>
            </a:r>
            <a:endParaRPr lang="es-MX" dirty="0"/>
          </a:p>
        </p:txBody>
      </p:sp>
      <p:sp>
        <p:nvSpPr>
          <p:cNvPr id="3" name="Slide Number Placeholder 2"/>
          <p:cNvSpPr>
            <a:spLocks noGrp="1"/>
          </p:cNvSpPr>
          <p:nvPr>
            <p:ph type="sldNum" sz="quarter" idx="4"/>
          </p:nvPr>
        </p:nvSpPr>
        <p:spPr>
          <a:prstGeom prst="rect">
            <a:avLst/>
          </a:prstGeom>
        </p:spPr>
        <p:txBody>
          <a:bodyPr/>
          <a:lstStyle/>
          <a:p>
            <a:pPr>
              <a:defRPr/>
            </a:pPr>
            <a:fld id="{4AD834FB-D050-4DAD-A587-98ECF1E1D3D9}" type="slidenum">
              <a:rPr lang="es-MX" smtClean="0"/>
              <a:pPr>
                <a:defRPr/>
              </a:pPr>
              <a:t>12</a:t>
            </a:fld>
            <a:endParaRPr lang="es-MX" dirty="0"/>
          </a:p>
        </p:txBody>
      </p:sp>
    </p:spTree>
    <p:extLst>
      <p:ext uri="{BB962C8B-B14F-4D97-AF65-F5344CB8AC3E}">
        <p14:creationId xmlns:p14="http://schemas.microsoft.com/office/powerpoint/2010/main" xmlns="" val="41269326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just"/>
            <a:r>
              <a:rPr lang="en-US" dirty="0" smtClean="0"/>
              <a:t>File I/O with streams</a:t>
            </a:r>
          </a:p>
          <a:p>
            <a:pPr algn="just"/>
            <a:endParaRPr lang="en-US" dirty="0" smtClean="0"/>
          </a:p>
          <a:p>
            <a:pPr algn="just"/>
            <a:r>
              <a:rPr lang="en-US" dirty="0" smtClean="0"/>
              <a:t>SRC</a:t>
            </a:r>
          </a:p>
          <a:p>
            <a:pPr algn="just"/>
            <a:r>
              <a:rPr lang="en-US" dirty="0" smtClean="0">
                <a:hlinkClick r:id="rId2"/>
              </a:rPr>
              <a:t>FileStreamResource.java</a:t>
            </a:r>
            <a:endParaRPr lang="en-US" dirty="0" smtClean="0"/>
          </a:p>
          <a:p>
            <a:pPr algn="just"/>
            <a:r>
              <a:rPr lang="en-US" dirty="0" smtClean="0"/>
              <a:t>Test</a:t>
            </a:r>
          </a:p>
          <a:p>
            <a:pPr algn="just"/>
            <a:r>
              <a:rPr lang="en-US" dirty="0" smtClean="0">
                <a:hlinkClick r:id="rId3"/>
              </a:rPr>
              <a:t>FileStreamResourceTest.java</a:t>
            </a:r>
            <a:endParaRPr lang="en-US" dirty="0" smtClean="0"/>
          </a:p>
          <a:p>
            <a:pPr algn="just"/>
            <a:endParaRPr lang="en-US" dirty="0" smtClean="0"/>
          </a:p>
          <a:p>
            <a:pPr algn="just"/>
            <a:r>
              <a:rPr lang="en-US" dirty="0" smtClean="0"/>
              <a:t>Scope</a:t>
            </a:r>
          </a:p>
          <a:p>
            <a:pPr algn="just"/>
            <a:r>
              <a:rPr lang="en-US" dirty="0" smtClean="0"/>
              <a:t>Read and write Softtek.jpg image</a:t>
            </a:r>
          </a:p>
          <a:p>
            <a:pPr algn="just"/>
            <a:endParaRPr lang="en-US" dirty="0" smtClean="0"/>
          </a:p>
          <a:p>
            <a:endParaRPr lang="en-US" dirty="0"/>
          </a:p>
        </p:txBody>
      </p:sp>
      <p:sp>
        <p:nvSpPr>
          <p:cNvPr id="3" name="Title 2"/>
          <p:cNvSpPr>
            <a:spLocks noGrp="1"/>
          </p:cNvSpPr>
          <p:nvPr>
            <p:ph type="title"/>
          </p:nvPr>
        </p:nvSpPr>
        <p:spPr/>
        <p:txBody>
          <a:bodyPr/>
          <a:lstStyle/>
          <a:p>
            <a:r>
              <a:rPr lang="en-US" dirty="0" smtClean="0"/>
              <a:t>WORKING WITH THE CORE CONCEPTS</a:t>
            </a:r>
            <a:endParaRPr lang="en-US"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just"/>
            <a:r>
              <a:rPr lang="en-US" dirty="0" smtClean="0"/>
              <a:t>File I/O with character streams</a:t>
            </a:r>
          </a:p>
          <a:p>
            <a:pPr algn="just"/>
            <a:endParaRPr lang="en-US" dirty="0" smtClean="0"/>
          </a:p>
          <a:p>
            <a:pPr algn="just"/>
            <a:r>
              <a:rPr lang="en-US" dirty="0" smtClean="0"/>
              <a:t>SRC</a:t>
            </a:r>
          </a:p>
          <a:p>
            <a:pPr algn="just"/>
            <a:r>
              <a:rPr lang="en-US" dirty="0" smtClean="0">
                <a:hlinkClick r:id="rId2"/>
              </a:rPr>
              <a:t>FileCharacterResource.java</a:t>
            </a:r>
            <a:endParaRPr lang="en-US" dirty="0" smtClean="0"/>
          </a:p>
          <a:p>
            <a:pPr algn="just"/>
            <a:r>
              <a:rPr lang="en-US" dirty="0" smtClean="0"/>
              <a:t>Test</a:t>
            </a:r>
          </a:p>
          <a:p>
            <a:pPr algn="just"/>
            <a:r>
              <a:rPr lang="en-US" dirty="0" smtClean="0">
                <a:hlinkClick r:id="rId3"/>
              </a:rPr>
              <a:t>FileCharacterResourceTest.java</a:t>
            </a:r>
            <a:endParaRPr lang="en-US" dirty="0" smtClean="0"/>
          </a:p>
          <a:p>
            <a:pPr algn="just"/>
            <a:endParaRPr lang="en-US" dirty="0" smtClean="0"/>
          </a:p>
          <a:p>
            <a:pPr algn="just"/>
            <a:r>
              <a:rPr lang="en-US" dirty="0" smtClean="0"/>
              <a:t>Scope</a:t>
            </a:r>
          </a:p>
          <a:p>
            <a:pPr algn="just"/>
            <a:r>
              <a:rPr lang="en-US" dirty="0" smtClean="0"/>
              <a:t>Read and write object.txt file</a:t>
            </a:r>
          </a:p>
          <a:p>
            <a:endParaRPr lang="es-MX" dirty="0"/>
          </a:p>
        </p:txBody>
      </p:sp>
      <p:sp>
        <p:nvSpPr>
          <p:cNvPr id="3" name="Title 2"/>
          <p:cNvSpPr>
            <a:spLocks noGrp="1"/>
          </p:cNvSpPr>
          <p:nvPr>
            <p:ph type="title"/>
          </p:nvPr>
        </p:nvSpPr>
        <p:spPr/>
        <p:txBody>
          <a:bodyPr/>
          <a:lstStyle/>
          <a:p>
            <a:r>
              <a:rPr lang="en-US" dirty="0" smtClean="0"/>
              <a:t>WORKING WITH THE CORE CONCEPTS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14</a:t>
            </a:fld>
            <a:endParaRPr lang="es-MX"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just"/>
            <a:r>
              <a:rPr lang="en-US" dirty="0" smtClean="0"/>
              <a:t>File I/O with buffered streams</a:t>
            </a:r>
          </a:p>
          <a:p>
            <a:pPr algn="just"/>
            <a:r>
              <a:rPr lang="en-US" dirty="0" smtClean="0"/>
              <a:t>SRC</a:t>
            </a:r>
            <a:endParaRPr lang="en-US" dirty="0" smtClean="0"/>
          </a:p>
          <a:p>
            <a:pPr algn="just"/>
            <a:r>
              <a:rPr lang="en-US" dirty="0" smtClean="0">
                <a:hlinkClick r:id="rId2"/>
              </a:rPr>
              <a:t>FileBufferedStreamResource.java</a:t>
            </a:r>
            <a:endParaRPr lang="en-US" dirty="0" smtClean="0"/>
          </a:p>
          <a:p>
            <a:pPr algn="just"/>
            <a:r>
              <a:rPr lang="en-US" dirty="0" smtClean="0"/>
              <a:t>Test</a:t>
            </a:r>
          </a:p>
          <a:p>
            <a:pPr algn="just"/>
            <a:r>
              <a:rPr lang="en-US" dirty="0" smtClean="0">
                <a:hlinkClick r:id="rId3"/>
              </a:rPr>
              <a:t>FileBufferedStreamResourceTest.java</a:t>
            </a:r>
            <a:endParaRPr lang="en-US" dirty="0" smtClean="0"/>
          </a:p>
          <a:p>
            <a:pPr algn="just"/>
            <a:endParaRPr lang="en-US" dirty="0" smtClean="0"/>
          </a:p>
          <a:p>
            <a:pPr algn="just"/>
            <a:r>
              <a:rPr lang="en-US" dirty="0" smtClean="0"/>
              <a:t>Scope</a:t>
            </a:r>
          </a:p>
          <a:p>
            <a:pPr algn="just"/>
            <a:r>
              <a:rPr lang="en-US" dirty="0" smtClean="0"/>
              <a:t>Read and write JavaAcademy-Collections.pptx file with buffers</a:t>
            </a:r>
          </a:p>
          <a:p>
            <a:endParaRPr lang="es-MX" dirty="0"/>
          </a:p>
        </p:txBody>
      </p:sp>
      <p:sp>
        <p:nvSpPr>
          <p:cNvPr id="3" name="Title 2"/>
          <p:cNvSpPr>
            <a:spLocks noGrp="1"/>
          </p:cNvSpPr>
          <p:nvPr>
            <p:ph type="title"/>
          </p:nvPr>
        </p:nvSpPr>
        <p:spPr/>
        <p:txBody>
          <a:bodyPr/>
          <a:lstStyle/>
          <a:p>
            <a:r>
              <a:rPr lang="en-US" dirty="0" smtClean="0"/>
              <a:t>WORKING WITH THE CORE CONCEPTS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15</a:t>
            </a:fld>
            <a:endParaRPr lang="es-MX"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lvl="0"/>
            <a:r>
              <a:rPr lang="en-US" u="sng" dirty="0" smtClean="0">
                <a:hlinkClick r:id="rId2"/>
              </a:rPr>
              <a:t>http://www.amazon.com.mx/gp/product/B0043D2F6M?keywords=Java%20I%2FO&amp;qid=1438570779&amp;ref_=sr_1_1&amp;s=digital-text&amp;sr=1-1</a:t>
            </a:r>
          </a:p>
          <a:p>
            <a:pPr lvl="0"/>
            <a:r>
              <a:rPr lang="en-US" u="sng" dirty="0" smtClean="0">
                <a:hlinkClick r:id="rId2"/>
              </a:rPr>
              <a:t>http://www.amazon.com.mx/gp/product/B00B8V09HY?keywords=effective%20java&amp;qid=1438389998&amp;ref_=sr_1_2&amp;s=digital-text&amp;sr=1-2</a:t>
            </a:r>
          </a:p>
          <a:p>
            <a:pPr lvl="0"/>
            <a:r>
              <a:rPr lang="en-US" u="sng" dirty="0" smtClean="0">
                <a:hlinkClick r:id="rId3"/>
              </a:rPr>
              <a:t>https://docs.oracle.com/javase/tutorial/essential/io/index.html</a:t>
            </a:r>
            <a:endParaRPr lang="en-US" u="sng" dirty="0" smtClean="0"/>
          </a:p>
          <a:p>
            <a:pPr lvl="0"/>
            <a:endParaRPr lang="es-MX" dirty="0"/>
          </a:p>
        </p:txBody>
      </p:sp>
      <p:sp>
        <p:nvSpPr>
          <p:cNvPr id="3" name="Title 2"/>
          <p:cNvSpPr>
            <a:spLocks noGrp="1"/>
          </p:cNvSpPr>
          <p:nvPr>
            <p:ph type="title"/>
          </p:nvPr>
        </p:nvSpPr>
        <p:spPr/>
        <p:txBody>
          <a:bodyPr/>
          <a:lstStyle/>
          <a:p>
            <a:r>
              <a:rPr lang="en-US" dirty="0" smtClean="0"/>
              <a:t>REFERENCES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16</a:t>
            </a:fld>
            <a:endParaRPr lang="es-MX"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6665206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Softtek</a:t>
            </a:r>
          </a:p>
          <a:p>
            <a:r>
              <a:rPr lang="en-US" dirty="0" smtClean="0"/>
              <a:t>hugo.arroyo@softtek.com</a:t>
            </a:r>
            <a:endParaRPr lang="es-MX" dirty="0"/>
          </a:p>
        </p:txBody>
      </p:sp>
    </p:spTree>
    <p:extLst>
      <p:ext uri="{BB962C8B-B14F-4D97-AF65-F5344CB8AC3E}">
        <p14:creationId xmlns:p14="http://schemas.microsoft.com/office/powerpoint/2010/main" xmlns="" val="9898061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s-MX" dirty="0"/>
          </a:p>
        </p:txBody>
      </p:sp>
      <p:sp>
        <p:nvSpPr>
          <p:cNvPr id="3" name="Slide Number Placeholder 2"/>
          <p:cNvSpPr>
            <a:spLocks noGrp="1"/>
          </p:cNvSpPr>
          <p:nvPr>
            <p:ph type="sldNum" sz="quarter" idx="4"/>
          </p:nvPr>
        </p:nvSpPr>
        <p:spPr>
          <a:prstGeom prst="rect">
            <a:avLst/>
          </a:prstGeom>
        </p:spPr>
        <p:txBody>
          <a:bodyPr/>
          <a:lstStyle/>
          <a:p>
            <a:pPr>
              <a:defRPr/>
            </a:pPr>
            <a:fld id="{4AD834FB-D050-4DAD-A587-98ECF1E1D3D9}" type="slidenum">
              <a:rPr lang="es-MX" smtClean="0"/>
              <a:pPr>
                <a:defRPr/>
              </a:pPr>
              <a:t>2</a:t>
            </a:fld>
            <a:endParaRPr lang="es-MX" dirty="0"/>
          </a:p>
        </p:txBody>
      </p:sp>
    </p:spTree>
    <p:extLst>
      <p:ext uri="{BB962C8B-B14F-4D97-AF65-F5344CB8AC3E}">
        <p14:creationId xmlns:p14="http://schemas.microsoft.com/office/powerpoint/2010/main" xmlns="" val="32397065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pPr algn="just"/>
            <a:r>
              <a:rPr lang="en-US" dirty="0" smtClean="0"/>
              <a:t>This presentation is an introductory course to the Java I/O (Input Output) API, the student will learn the following</a:t>
            </a:r>
          </a:p>
          <a:p>
            <a:pPr algn="just"/>
            <a:r>
              <a:rPr lang="en-US" dirty="0" smtClean="0"/>
              <a:t>I/O core interfaces and classes</a:t>
            </a:r>
          </a:p>
          <a:p>
            <a:pPr marL="617538" lvl="1" indent="-342900" algn="just">
              <a:buFont typeface="+mj-lt"/>
              <a:buAutoNum type="arabicPeriod"/>
            </a:pPr>
            <a:r>
              <a:rPr lang="en-US" dirty="0" err="1" smtClean="0"/>
              <a:t>InputStream</a:t>
            </a:r>
            <a:r>
              <a:rPr lang="en-US" dirty="0" smtClean="0"/>
              <a:t> &amp; </a:t>
            </a:r>
            <a:r>
              <a:rPr lang="en-US" dirty="0" err="1" smtClean="0"/>
              <a:t>OutputStream</a:t>
            </a:r>
            <a:endParaRPr lang="en-US" dirty="0" smtClean="0"/>
          </a:p>
          <a:p>
            <a:pPr marL="617538" lvl="1" indent="-342900" algn="just">
              <a:buFont typeface="+mj-lt"/>
              <a:buAutoNum type="arabicPeriod"/>
            </a:pPr>
            <a:r>
              <a:rPr lang="en-US" dirty="0" smtClean="0"/>
              <a:t>Read &amp; Writer</a:t>
            </a:r>
          </a:p>
          <a:p>
            <a:pPr algn="just"/>
            <a:r>
              <a:rPr lang="en-US" dirty="0" smtClean="0"/>
              <a:t>Buffers</a:t>
            </a:r>
          </a:p>
          <a:p>
            <a:pPr algn="just"/>
            <a:r>
              <a:rPr lang="en-US" dirty="0" smtClean="0"/>
              <a:t>Working with Files</a:t>
            </a:r>
          </a:p>
          <a:p>
            <a:pPr algn="just"/>
            <a:endParaRPr lang="en-US" dirty="0" smtClean="0"/>
          </a:p>
          <a:p>
            <a:pPr algn="just"/>
            <a:endParaRPr lang="en-US" dirty="0" smtClean="0"/>
          </a:p>
          <a:p>
            <a:pPr algn="just"/>
            <a:endParaRPr lang="es-MX" dirty="0" smtClean="0"/>
          </a:p>
          <a:p>
            <a:endParaRPr lang="es-MX" dirty="0"/>
          </a:p>
        </p:txBody>
      </p:sp>
      <p:sp>
        <p:nvSpPr>
          <p:cNvPr id="5" name="Title 4"/>
          <p:cNvSpPr>
            <a:spLocks noGrp="1"/>
          </p:cNvSpPr>
          <p:nvPr>
            <p:ph type="title"/>
          </p:nvPr>
        </p:nvSpPr>
        <p:spPr/>
        <p:txBody>
          <a:bodyPr/>
          <a:lstStyle/>
          <a:p>
            <a:r>
              <a:rPr lang="en-US" dirty="0" smtClean="0"/>
              <a:t>AGENDA</a:t>
            </a:r>
            <a:endParaRPr lang="en-US" dirty="0"/>
          </a:p>
        </p:txBody>
      </p:sp>
      <p:sp>
        <p:nvSpPr>
          <p:cNvPr id="4" name="Slide Number Placeholder 3"/>
          <p:cNvSpPr>
            <a:spLocks noGrp="1"/>
          </p:cNvSpPr>
          <p:nvPr>
            <p:ph type="sldNum" sz="quarter" idx="4"/>
          </p:nvPr>
        </p:nvSpPr>
        <p:spPr/>
        <p:txBody>
          <a:bodyPr/>
          <a:lstStyle/>
          <a:p>
            <a:pPr>
              <a:defRPr/>
            </a:pPr>
            <a:fld id="{089D7D86-832A-4DD4-916D-D72B56E0061E}" type="slidenum">
              <a:rPr lang="en-US" smtClean="0"/>
              <a:pPr>
                <a:defRPr/>
              </a:pPr>
              <a:t>3</a:t>
            </a:fld>
            <a:endParaRPr lang="en-US" dirty="0"/>
          </a:p>
        </p:txBody>
      </p:sp>
    </p:spTree>
    <p:extLst>
      <p:ext uri="{BB962C8B-B14F-4D97-AF65-F5344CB8AC3E}">
        <p14:creationId xmlns:p14="http://schemas.microsoft.com/office/powerpoint/2010/main" xmlns="" val="2847781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GENERAL CONCEPTS</a:t>
            </a:r>
            <a:endParaRPr lang="es-MX" dirty="0"/>
          </a:p>
        </p:txBody>
      </p:sp>
      <p:sp>
        <p:nvSpPr>
          <p:cNvPr id="3" name="Slide Number Placeholder 2"/>
          <p:cNvSpPr>
            <a:spLocks noGrp="1"/>
          </p:cNvSpPr>
          <p:nvPr>
            <p:ph type="sldNum" sz="quarter" idx="4"/>
          </p:nvPr>
        </p:nvSpPr>
        <p:spPr>
          <a:prstGeom prst="rect">
            <a:avLst/>
          </a:prstGeom>
        </p:spPr>
        <p:txBody>
          <a:bodyPr/>
          <a:lstStyle/>
          <a:p>
            <a:pPr>
              <a:defRPr/>
            </a:pPr>
            <a:fld id="{4AD834FB-D050-4DAD-A587-98ECF1E1D3D9}" type="slidenum">
              <a:rPr lang="es-MX" smtClean="0"/>
              <a:pPr>
                <a:defRPr/>
              </a:pPr>
              <a:t>4</a:t>
            </a:fld>
            <a:endParaRPr lang="es-MX" dirty="0"/>
          </a:p>
        </p:txBody>
      </p:sp>
    </p:spTree>
    <p:extLst>
      <p:ext uri="{BB962C8B-B14F-4D97-AF65-F5344CB8AC3E}">
        <p14:creationId xmlns:p14="http://schemas.microsoft.com/office/powerpoint/2010/main" xmlns="" val="3239706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just"/>
            <a:r>
              <a:rPr lang="en-US" dirty="0" smtClean="0"/>
              <a:t>Java’s IO libraries are designed in an abstract way that enables you to read from external data sources and write to external targets, regardless of the kind of thing you are writing or reading from. You use the same methods to read from a file that you do to read from a console or from a network connection. You use the same methods to write to a file  that you do to write to a byte array or serial port device.</a:t>
            </a:r>
          </a:p>
          <a:p>
            <a:pPr algn="just"/>
            <a:r>
              <a:rPr lang="en-US" dirty="0" smtClean="0"/>
              <a:t>Reading and Writing without caring where your data is coming from or where it’s going is a very powerful abstraction. Among other things, this enable you to define I/O streams that automatically compress, encrypt, and filter from one data format to another.</a:t>
            </a:r>
          </a:p>
          <a:p>
            <a:pPr algn="just"/>
            <a:r>
              <a:rPr lang="en-US" dirty="0" smtClean="0"/>
              <a:t>I/O is the means for communication between software  and the outside world. Java provides a powerful and flexible set of tools for doing this crucial part of the job.</a:t>
            </a:r>
          </a:p>
        </p:txBody>
      </p:sp>
      <p:sp>
        <p:nvSpPr>
          <p:cNvPr id="3" name="Title 2"/>
          <p:cNvSpPr>
            <a:spLocks noGrp="1"/>
          </p:cNvSpPr>
          <p:nvPr>
            <p:ph type="title"/>
          </p:nvPr>
        </p:nvSpPr>
        <p:spPr/>
        <p:txBody>
          <a:bodyPr/>
          <a:lstStyle/>
          <a:p>
            <a:r>
              <a:rPr lang="en-US" dirty="0" smtClean="0"/>
              <a:t>GENERAL CONCEPTS</a:t>
            </a:r>
            <a:endParaRPr lang="en-US"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5</a:t>
            </a:fld>
            <a:endParaRPr lang="es-MX"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just"/>
            <a:r>
              <a:rPr lang="en-US" dirty="0" smtClean="0"/>
              <a:t>A stream is and ordered sequence of bytes of indeterminate length. </a:t>
            </a:r>
          </a:p>
          <a:p>
            <a:pPr algn="just"/>
            <a:r>
              <a:rPr lang="en-US" dirty="0" smtClean="0"/>
              <a:t>Input streams move bytes of data into a Java program from some generally external source</a:t>
            </a:r>
          </a:p>
          <a:p>
            <a:pPr algn="just"/>
            <a:r>
              <a:rPr lang="en-US" dirty="0" smtClean="0"/>
              <a:t>Output streams move bytes of data into a Java program from some generally external target.</a:t>
            </a:r>
          </a:p>
          <a:p>
            <a:pPr algn="just"/>
            <a:r>
              <a:rPr lang="en-US" dirty="0" smtClean="0"/>
              <a:t>The world stream is derived from an analogy between a sequence and stream of water. An input stream is like a siphon that sucks up water; an output  stream is like a hose that sprays out water. Siphons can be connected to hoses to move water from one place to another.</a:t>
            </a:r>
          </a:p>
          <a:p>
            <a:pPr algn="just"/>
            <a:r>
              <a:rPr lang="en-US" dirty="0" smtClean="0"/>
              <a:t> All input and output operations are simply treated as streams using the same classes and the same methods. You don’t need to learn a new API for every different kind of device. The same API that reads files can read network sockets, serial ports, etc.</a:t>
            </a:r>
            <a:endParaRPr lang="es-MX" dirty="0"/>
          </a:p>
        </p:txBody>
      </p:sp>
      <p:sp>
        <p:nvSpPr>
          <p:cNvPr id="3" name="Title 2"/>
          <p:cNvSpPr>
            <a:spLocks noGrp="1"/>
          </p:cNvSpPr>
          <p:nvPr>
            <p:ph type="title"/>
          </p:nvPr>
        </p:nvSpPr>
        <p:spPr/>
        <p:txBody>
          <a:bodyPr/>
          <a:lstStyle/>
          <a:p>
            <a:r>
              <a:rPr lang="en-US" dirty="0" smtClean="0"/>
              <a:t>GENERAL CONCEPTS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6</a:t>
            </a:fld>
            <a:endParaRPr lang="es-MX"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smtClean="0"/>
          </a:p>
          <a:p>
            <a:pPr>
              <a:buNone/>
            </a:pPr>
            <a:r>
              <a:rPr lang="en-US" dirty="0" smtClean="0"/>
              <a:t> </a:t>
            </a:r>
            <a:endParaRPr lang="es-MX" dirty="0" smtClean="0"/>
          </a:p>
          <a:p>
            <a:pPr>
              <a:buNone/>
            </a:pPr>
            <a:r>
              <a:rPr lang="en-US" dirty="0" smtClean="0"/>
              <a:t> </a:t>
            </a:r>
            <a:endParaRPr lang="es-MX" dirty="0" smtClean="0"/>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3"/>
            </a:endParaRPr>
          </a:p>
          <a:p>
            <a:endParaRPr lang="en-US" u="sng" dirty="0" smtClean="0">
              <a:hlinkClick r:id="rId3"/>
            </a:endParaRPr>
          </a:p>
          <a:p>
            <a:endParaRPr lang="es-MX" dirty="0"/>
          </a:p>
        </p:txBody>
      </p:sp>
      <p:sp>
        <p:nvSpPr>
          <p:cNvPr id="3" name="Title 2"/>
          <p:cNvSpPr>
            <a:spLocks noGrp="1"/>
          </p:cNvSpPr>
          <p:nvPr>
            <p:ph type="title"/>
          </p:nvPr>
        </p:nvSpPr>
        <p:spPr/>
        <p:txBody>
          <a:bodyPr/>
          <a:lstStyle/>
          <a:p>
            <a:r>
              <a:rPr lang="en-US" dirty="0" smtClean="0"/>
              <a:t>GENERAL CONCEPTS – I/O BASIC STREAM CLASSES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7</a:t>
            </a:fld>
            <a:endParaRPr lang="es-MX" dirty="0"/>
          </a:p>
        </p:txBody>
      </p:sp>
      <p:pic>
        <p:nvPicPr>
          <p:cNvPr id="1026" name="Picture 2"/>
          <p:cNvPicPr>
            <a:picLocks noChangeAspect="1" noChangeArrowheads="1"/>
          </p:cNvPicPr>
          <p:nvPr/>
        </p:nvPicPr>
        <p:blipFill>
          <a:blip r:embed="rId4" cstate="print"/>
          <a:srcRect/>
          <a:stretch>
            <a:fillRect/>
          </a:stretch>
        </p:blipFill>
        <p:spPr bwMode="auto">
          <a:xfrm>
            <a:off x="683568" y="1340768"/>
            <a:ext cx="7524328" cy="4104456"/>
          </a:xfrm>
          <a:prstGeom prst="rect">
            <a:avLst/>
          </a:prstGeom>
          <a:noFill/>
          <a:ln w="9525">
            <a:solidFill>
              <a:schemeClr val="tx1"/>
            </a:solid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r>
              <a:rPr lang="en-US" u="sng" dirty="0" smtClean="0">
                <a:hlinkClick r:id="rId2"/>
              </a:rPr>
              <a:t>https://docs.oracle.com/javase/6/docs/api/index.html?java/io/package-summary.html</a:t>
            </a:r>
            <a:endParaRPr lang="en-US" u="sng" dirty="0" smtClean="0"/>
          </a:p>
          <a:p>
            <a:endParaRPr lang="es-MX" dirty="0"/>
          </a:p>
        </p:txBody>
      </p:sp>
      <p:sp>
        <p:nvSpPr>
          <p:cNvPr id="3" name="Title 2"/>
          <p:cNvSpPr>
            <a:spLocks noGrp="1"/>
          </p:cNvSpPr>
          <p:nvPr>
            <p:ph type="title"/>
          </p:nvPr>
        </p:nvSpPr>
        <p:spPr/>
        <p:txBody>
          <a:bodyPr/>
          <a:lstStyle/>
          <a:p>
            <a:r>
              <a:rPr lang="en-US" dirty="0" smtClean="0"/>
              <a:t>GENERAL CONCEPTS – I/O BASIC CHARACTER STREAM CLASSES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8</a:t>
            </a:fld>
            <a:endParaRPr lang="es-MX" dirty="0"/>
          </a:p>
        </p:txBody>
      </p:sp>
      <p:pic>
        <p:nvPicPr>
          <p:cNvPr id="2050" name="Picture 2"/>
          <p:cNvPicPr>
            <a:picLocks noChangeAspect="1" noChangeArrowheads="1"/>
          </p:cNvPicPr>
          <p:nvPr/>
        </p:nvPicPr>
        <p:blipFill>
          <a:blip r:embed="rId3" cstate="print"/>
          <a:srcRect/>
          <a:stretch>
            <a:fillRect/>
          </a:stretch>
        </p:blipFill>
        <p:spPr bwMode="auto">
          <a:xfrm>
            <a:off x="539552" y="1196752"/>
            <a:ext cx="7704856" cy="4320480"/>
          </a:xfrm>
          <a:prstGeom prst="rect">
            <a:avLst/>
          </a:prstGeom>
          <a:noFill/>
          <a:ln w="9525">
            <a:solidFill>
              <a:schemeClr val="tx1"/>
            </a:solid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just"/>
            <a:r>
              <a:rPr lang="en-US" dirty="0" smtClean="0"/>
              <a:t>Programs use byte streams to perform input and output of 8-bit bytes. All byte stream classes are descended from </a:t>
            </a:r>
            <a:r>
              <a:rPr lang="en-US" dirty="0" err="1" smtClean="0"/>
              <a:t>InputStream</a:t>
            </a:r>
            <a:r>
              <a:rPr lang="en-US" dirty="0" smtClean="0"/>
              <a:t> and </a:t>
            </a:r>
            <a:r>
              <a:rPr lang="en-US" dirty="0" err="1" smtClean="0"/>
              <a:t>OutputStream</a:t>
            </a:r>
            <a:r>
              <a:rPr lang="en-US" dirty="0" smtClean="0"/>
              <a:t>.</a:t>
            </a:r>
          </a:p>
          <a:p>
            <a:pPr algn="just"/>
            <a:r>
              <a:rPr lang="en-US" dirty="0" smtClean="0"/>
              <a:t>The Java platform stores character values using Unicode conventions. Character stream I/O automatically translates this internal format to and from the local character set. In Western locales, the local character set is usually an 8-bit superset of ASCII.</a:t>
            </a:r>
          </a:p>
          <a:p>
            <a:pPr algn="just"/>
            <a:r>
              <a:rPr lang="en-US" dirty="0" smtClean="0"/>
              <a:t>For most applications, I/O with character streams is no more complicated than I/O with byte streams. Input and output done with stream classes automatically translates to and from the local character set. A program that uses character streams in place of byte streams automatically adapts to the local character set and is ready for internationalization — all without extra effort by the programmer.</a:t>
            </a:r>
          </a:p>
          <a:p>
            <a:pPr algn="just"/>
            <a:endParaRPr lang="es-MX" dirty="0"/>
          </a:p>
        </p:txBody>
      </p:sp>
      <p:sp>
        <p:nvSpPr>
          <p:cNvPr id="3" name="Title 2"/>
          <p:cNvSpPr>
            <a:spLocks noGrp="1"/>
          </p:cNvSpPr>
          <p:nvPr>
            <p:ph type="title"/>
          </p:nvPr>
        </p:nvSpPr>
        <p:spPr/>
        <p:txBody>
          <a:bodyPr/>
          <a:lstStyle/>
          <a:p>
            <a:r>
              <a:rPr lang="en-US" dirty="0" smtClean="0"/>
              <a:t>GENERAL CONCEPTS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9</a:t>
            </a:fld>
            <a:endParaRPr lang="es-MX" dirty="0"/>
          </a:p>
        </p:txBody>
      </p:sp>
    </p:spTree>
  </p:cSld>
  <p:clrMapOvr>
    <a:masterClrMapping/>
  </p:clrMapOvr>
</p:sld>
</file>

<file path=ppt/theme/theme1.xml><?xml version="1.0" encoding="utf-8"?>
<a:theme xmlns:a="http://schemas.openxmlformats.org/drawingml/2006/main" name="PPT_Public_PT_2013">
  <a:themeElements>
    <a:clrScheme name="Softtek 2013">
      <a:dk1>
        <a:srgbClr val="2B2D2E"/>
      </a:dk1>
      <a:lt1>
        <a:srgbClr val="FFFFFF"/>
      </a:lt1>
      <a:dk2>
        <a:srgbClr val="008CD2"/>
      </a:dk2>
      <a:lt2>
        <a:srgbClr val="FFFFFF"/>
      </a:lt2>
      <a:accent1>
        <a:srgbClr val="FF6600"/>
      </a:accent1>
      <a:accent2>
        <a:srgbClr val="004569"/>
      </a:accent2>
      <a:accent3>
        <a:srgbClr val="00CC66"/>
      </a:accent3>
      <a:accent4>
        <a:srgbClr val="990000"/>
      </a:accent4>
      <a:accent5>
        <a:srgbClr val="542378"/>
      </a:accent5>
      <a:accent6>
        <a:srgbClr val="006633"/>
      </a:accent6>
      <a:hlink>
        <a:srgbClr val="00B0F0"/>
      </a:hlink>
      <a:folHlink>
        <a:srgbClr val="575A5D"/>
      </a:folHlink>
    </a:clrScheme>
    <a:fontScheme name="Softtek">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ginal_Logo/ Upper layout">
  <a:themeElements>
    <a:clrScheme name="Softtek 2013">
      <a:dk1>
        <a:srgbClr val="2B2D2E"/>
      </a:dk1>
      <a:lt1>
        <a:srgbClr val="FFFFFF"/>
      </a:lt1>
      <a:dk2>
        <a:srgbClr val="008CD2"/>
      </a:dk2>
      <a:lt2>
        <a:srgbClr val="FFFFFF"/>
      </a:lt2>
      <a:accent1>
        <a:srgbClr val="FF6600"/>
      </a:accent1>
      <a:accent2>
        <a:srgbClr val="004569"/>
      </a:accent2>
      <a:accent3>
        <a:srgbClr val="00CC66"/>
      </a:accent3>
      <a:accent4>
        <a:srgbClr val="990000"/>
      </a:accent4>
      <a:accent5>
        <a:srgbClr val="542378"/>
      </a:accent5>
      <a:accent6>
        <a:srgbClr val="006633"/>
      </a:accent6>
      <a:hlink>
        <a:srgbClr val="00B0F0"/>
      </a:hlink>
      <a:folHlink>
        <a:srgbClr val="575A5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PPT_Public_PT_2013.potx</Template>
  <TotalTime>8094</TotalTime>
  <Words>961</Words>
  <Application>Microsoft Office PowerPoint</Application>
  <PresentationFormat>On-screen Show (4:3)</PresentationFormat>
  <Paragraphs>112</Paragraphs>
  <Slides>18</Slides>
  <Notes>0</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PPT_Public_PT_2013</vt:lpstr>
      <vt:lpstr>Original_Logo/ Upper layout</vt:lpstr>
      <vt:lpstr>Java Advanced</vt:lpstr>
      <vt:lpstr>AGENDA</vt:lpstr>
      <vt:lpstr>AGENDA</vt:lpstr>
      <vt:lpstr>GENERAL CONCEPTS</vt:lpstr>
      <vt:lpstr>GENERAL CONCEPTS</vt:lpstr>
      <vt:lpstr>GENERAL CONCEPTS</vt:lpstr>
      <vt:lpstr>GENERAL CONCEPTS – I/O BASIC STREAM CLASSES</vt:lpstr>
      <vt:lpstr>GENERAL CONCEPTS – I/O BASIC CHARACTER STREAM CLASSES</vt:lpstr>
      <vt:lpstr>GENERAL CONCEPTS</vt:lpstr>
      <vt:lpstr>GENERAL CONCEPTS</vt:lpstr>
      <vt:lpstr>GENERAL CONCEPTS</vt:lpstr>
      <vt:lpstr>WORKING WITH THE CORE CONCEPTS</vt:lpstr>
      <vt:lpstr>WORKING WITH THE CORE CONCEPTS</vt:lpstr>
      <vt:lpstr>WORKING WITH THE CORE CONCEPTS</vt:lpstr>
      <vt:lpstr>WORKING WITH THE CORE CONCEPTS</vt:lpstr>
      <vt:lpstr>REFERENCES</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Joel Gerardo Solis Rodríguez</dc:creator>
  <cp:lastModifiedBy>Softtek</cp:lastModifiedBy>
  <cp:revision>925</cp:revision>
  <dcterms:created xsi:type="dcterms:W3CDTF">2013-06-24T14:44:35Z</dcterms:created>
  <dcterms:modified xsi:type="dcterms:W3CDTF">2015-08-06T02:55:10Z</dcterms:modified>
</cp:coreProperties>
</file>