
<file path=[Content_Types].xml><?xml version="1.0" encoding="utf-8"?>
<Types xmlns="http://schemas.openxmlformats.org/package/2006/content-types">
  <Default Extension="png"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15" r:id="rId4"/>
    <p:sldMasterId id="2147483798" r:id="rId5"/>
  </p:sldMasterIdLst>
  <p:notesMasterIdLst>
    <p:notesMasterId r:id="rId22"/>
  </p:notesMasterIdLst>
  <p:handoutMasterIdLst>
    <p:handoutMasterId r:id="rId23"/>
  </p:handoutMasterIdLst>
  <p:sldIdLst>
    <p:sldId id="290" r:id="rId6"/>
    <p:sldId id="295" r:id="rId7"/>
    <p:sldId id="297" r:id="rId8"/>
    <p:sldId id="307" r:id="rId9"/>
    <p:sldId id="308" r:id="rId10"/>
    <p:sldId id="309" r:id="rId11"/>
    <p:sldId id="310" r:id="rId12"/>
    <p:sldId id="311" r:id="rId13"/>
    <p:sldId id="316" r:id="rId14"/>
    <p:sldId id="312" r:id="rId15"/>
    <p:sldId id="313" r:id="rId16"/>
    <p:sldId id="314" r:id="rId17"/>
    <p:sldId id="315" r:id="rId18"/>
    <p:sldId id="288" r:id="rId19"/>
    <p:sldId id="305" r:id="rId20"/>
    <p:sldId id="294" r:id="rId21"/>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F358B"/>
    <a:srgbClr val="25BBD4"/>
    <a:srgbClr val="276B9B"/>
    <a:srgbClr val="3AC791"/>
    <a:srgbClr val="FFFFFF"/>
    <a:srgbClr val="008080"/>
    <a:srgbClr val="3380B5"/>
    <a:srgbClr val="318ABE"/>
    <a:srgbClr val="317FAB"/>
    <a:srgbClr val="038CD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864" autoAdjust="0"/>
    <p:restoredTop sz="94660"/>
  </p:normalViewPr>
  <p:slideViewPr>
    <p:cSldViewPr>
      <p:cViewPr varScale="1">
        <p:scale>
          <a:sx n="109" d="100"/>
          <a:sy n="109" d="100"/>
        </p:scale>
        <p:origin x="276" y="102"/>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86" d="100"/>
          <a:sy n="86" d="100"/>
        </p:scale>
        <p:origin x="-3090"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handoutMaster" Target="handoutMasters/handoutMaster1.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MX"/>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23C31A4-E588-4D7D-8556-3E7A80E3618E}" type="datetimeFigureOut">
              <a:rPr lang="es-MX" smtClean="0"/>
              <a:t>14/08/2015</a:t>
            </a:fld>
            <a:endParaRPr lang="es-MX"/>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s-MX"/>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9A78EEE-C883-43D9-A467-67276DDB57ED}" type="slidenum">
              <a:rPr lang="es-MX" smtClean="0"/>
              <a:t>‹#›</a:t>
            </a:fld>
            <a:endParaRPr lang="es-MX"/>
          </a:p>
        </p:txBody>
      </p:sp>
    </p:spTree>
    <p:extLst>
      <p:ext uri="{BB962C8B-B14F-4D97-AF65-F5344CB8AC3E}">
        <p14:creationId xmlns:p14="http://schemas.microsoft.com/office/powerpoint/2010/main" val="11787014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defRPr>
            </a:lvl1pPr>
          </a:lstStyle>
          <a:p>
            <a:pPr>
              <a:defRPr/>
            </a:pPr>
            <a:endParaRPr lang="es-MX"/>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charset="0"/>
              </a:defRPr>
            </a:lvl1pPr>
          </a:lstStyle>
          <a:p>
            <a:pPr>
              <a:defRPr/>
            </a:pPr>
            <a:fld id="{BB0C0AB8-234C-4221-B0DB-DCE2DDF45C4A}" type="datetimeFigureOut">
              <a:rPr lang="es-MX"/>
              <a:pPr>
                <a:defRPr/>
              </a:pPr>
              <a:t>14/08/2015</a:t>
            </a:fld>
            <a:endParaRPr lang="es-MX"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s-MX" noProof="0" dirty="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s-MX" noProof="0" smtClean="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charset="0"/>
              </a:defRPr>
            </a:lvl1pPr>
          </a:lstStyle>
          <a:p>
            <a:pPr>
              <a:defRPr/>
            </a:pPr>
            <a:endParaRPr lang="es-MX"/>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charset="0"/>
              </a:defRPr>
            </a:lvl1pPr>
          </a:lstStyle>
          <a:p>
            <a:pPr>
              <a:defRPr/>
            </a:pPr>
            <a:fld id="{A237F6BD-38D0-4C68-8BC5-3735B63F5FA1}" type="slidenum">
              <a:rPr lang="es-MX"/>
              <a:pPr>
                <a:defRPr/>
              </a:pPr>
              <a:t>‹#›</a:t>
            </a:fld>
            <a:endParaRPr lang="es-MX" dirty="0"/>
          </a:p>
        </p:txBody>
      </p:sp>
    </p:spTree>
    <p:extLst>
      <p:ext uri="{BB962C8B-B14F-4D97-AF65-F5344CB8AC3E}">
        <p14:creationId xmlns:p14="http://schemas.microsoft.com/office/powerpoint/2010/main" val="241002108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w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3.wmf"/></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5.jpg"/><Relationship Id="rId1" Type="http://schemas.openxmlformats.org/officeDocument/2006/relationships/slideMaster" Target="../slideMasters/slideMaster1.xml"/><Relationship Id="rId4" Type="http://schemas.openxmlformats.org/officeDocument/2006/relationships/image" Target="../media/image3.wmf"/></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7.jpg"/><Relationship Id="rId1" Type="http://schemas.openxmlformats.org/officeDocument/2006/relationships/slideMaster" Target="../slideMasters/slideMaster1.xml"/><Relationship Id="rId4" Type="http://schemas.openxmlformats.org/officeDocument/2006/relationships/image" Target="../media/image2.wmf"/></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8.jpg"/><Relationship Id="rId1" Type="http://schemas.openxmlformats.org/officeDocument/2006/relationships/slideMaster" Target="../slideMasters/slideMaster1.xml"/><Relationship Id="rId4" Type="http://schemas.openxmlformats.org/officeDocument/2006/relationships/image" Target="../media/image3.wmf"/></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9.jpg"/><Relationship Id="rId1" Type="http://schemas.openxmlformats.org/officeDocument/2006/relationships/slideMaster" Target="../slideMasters/slideMaster1.xml"/><Relationship Id="rId4" Type="http://schemas.openxmlformats.org/officeDocument/2006/relationships/image" Target="../media/image2.wmf"/></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_01">
    <p:spTree>
      <p:nvGrpSpPr>
        <p:cNvPr id="1" name=""/>
        <p:cNvGrpSpPr/>
        <p:nvPr/>
      </p:nvGrpSpPr>
      <p:grpSpPr>
        <a:xfrm>
          <a:off x="0" y="0"/>
          <a:ext cx="0" cy="0"/>
          <a:chOff x="0" y="0"/>
          <a:chExt cx="0" cy="0"/>
        </a:xfrm>
      </p:grpSpPr>
      <p:pic>
        <p:nvPicPr>
          <p:cNvPr id="11" name="Picture 10" descr="portada1.jp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043608" y="0"/>
            <a:ext cx="8100392" cy="6876140"/>
          </a:xfrm>
          <a:prstGeom prst="rect">
            <a:avLst/>
          </a:prstGeom>
        </p:spPr>
      </p:pic>
      <p:sp>
        <p:nvSpPr>
          <p:cNvPr id="12" name="Rectangle 9"/>
          <p:cNvSpPr/>
          <p:nvPr userDrawn="1"/>
        </p:nvSpPr>
        <p:spPr>
          <a:xfrm>
            <a:off x="0" y="0"/>
            <a:ext cx="9144000" cy="6858000"/>
          </a:xfrm>
          <a:custGeom>
            <a:avLst/>
            <a:gdLst/>
            <a:ahLst/>
            <a:cxnLst/>
            <a:rect l="l" t="t" r="r" b="b"/>
            <a:pathLst>
              <a:path w="9144000" h="6858000">
                <a:moveTo>
                  <a:pt x="9141440" y="0"/>
                </a:moveTo>
                <a:lnTo>
                  <a:pt x="9144000" y="0"/>
                </a:lnTo>
                <a:lnTo>
                  <a:pt x="9144000" y="6858000"/>
                </a:lnTo>
                <a:lnTo>
                  <a:pt x="9141440" y="6858000"/>
                </a:lnTo>
                <a:close/>
                <a:moveTo>
                  <a:pt x="0" y="0"/>
                </a:moveTo>
                <a:lnTo>
                  <a:pt x="6925322" y="0"/>
                </a:lnTo>
                <a:lnTo>
                  <a:pt x="2771800" y="6858000"/>
                </a:lnTo>
                <a:lnTo>
                  <a:pt x="0" y="6858000"/>
                </a:lnTo>
                <a:close/>
              </a:path>
            </a:pathLst>
          </a:custGeom>
          <a:gradFill flip="none" rotWithShape="1">
            <a:gsLst>
              <a:gs pos="0">
                <a:srgbClr val="276B9B"/>
              </a:gs>
              <a:gs pos="100000">
                <a:srgbClr val="3AC791"/>
              </a:gs>
            </a:gsLst>
            <a:lin ang="16200000" scaled="0"/>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p>
        </p:txBody>
      </p:sp>
      <p:sp>
        <p:nvSpPr>
          <p:cNvPr id="53" name="Title 15"/>
          <p:cNvSpPr>
            <a:spLocks noGrp="1"/>
          </p:cNvSpPr>
          <p:nvPr>
            <p:ph type="title" hasCustomPrompt="1"/>
          </p:nvPr>
        </p:nvSpPr>
        <p:spPr>
          <a:xfrm>
            <a:off x="323528" y="404664"/>
            <a:ext cx="4392488" cy="1944216"/>
          </a:xfrm>
          <a:prstGeom prst="rect">
            <a:avLst/>
          </a:prstGeom>
        </p:spPr>
        <p:txBody>
          <a:bodyPr anchor="b">
            <a:normAutofit/>
          </a:bodyPr>
          <a:lstStyle>
            <a:lvl1pPr algn="l">
              <a:lnSpc>
                <a:spcPct val="90000"/>
              </a:lnSpc>
              <a:defRPr sz="4000" b="0" spc="0" baseline="0">
                <a:solidFill>
                  <a:schemeClr val="bg1"/>
                </a:solidFill>
                <a:effectLst/>
                <a:latin typeface="Arial" pitchFamily="34" charset="0"/>
                <a:cs typeface="Arial" pitchFamily="34" charset="0"/>
              </a:defRPr>
            </a:lvl1pPr>
          </a:lstStyle>
          <a:p>
            <a:r>
              <a:rPr lang="en-US" noProof="0" smtClean="0"/>
              <a:t>Click To Edit Master Title Style</a:t>
            </a:r>
            <a:endParaRPr lang="en-US" noProof="0"/>
          </a:p>
        </p:txBody>
      </p:sp>
      <p:sp>
        <p:nvSpPr>
          <p:cNvPr id="54" name="Text Placeholder 17"/>
          <p:cNvSpPr>
            <a:spLocks noGrp="1"/>
          </p:cNvSpPr>
          <p:nvPr>
            <p:ph type="body" sz="quarter" idx="11"/>
          </p:nvPr>
        </p:nvSpPr>
        <p:spPr>
          <a:xfrm>
            <a:off x="323528" y="2420888"/>
            <a:ext cx="4392488" cy="792088"/>
          </a:xfrm>
          <a:prstGeom prst="rect">
            <a:avLst/>
          </a:prstGeom>
        </p:spPr>
        <p:txBody>
          <a:bodyPr>
            <a:noAutofit/>
          </a:bodyPr>
          <a:lstStyle>
            <a:lvl1pPr marL="0" indent="0" algn="l">
              <a:lnSpc>
                <a:spcPct val="80000"/>
              </a:lnSpc>
              <a:buNone/>
              <a:defRPr sz="2000">
                <a:solidFill>
                  <a:schemeClr val="bg1"/>
                </a:solidFill>
                <a:effectLst/>
                <a:latin typeface="Arial" pitchFamily="34" charset="0"/>
                <a:cs typeface="Arial" pitchFamily="34" charset="0"/>
              </a:defRPr>
            </a:lvl1pPr>
            <a:lvl2pPr marL="0" indent="0" algn="l">
              <a:buNone/>
              <a:defRPr sz="1600">
                <a:solidFill>
                  <a:schemeClr val="bg1"/>
                </a:solidFill>
                <a:effectLst/>
                <a:latin typeface="Arial" pitchFamily="34" charset="0"/>
                <a:cs typeface="Arial" pitchFamily="34" charset="0"/>
              </a:defRPr>
            </a:lvl2pPr>
            <a:lvl3pPr marL="914400" indent="0">
              <a:buNone/>
              <a:defRPr sz="1800"/>
            </a:lvl3pPr>
            <a:lvl4pPr marL="1371600" indent="0">
              <a:buNone/>
              <a:defRPr sz="1800"/>
            </a:lvl4pPr>
            <a:lvl5pPr marL="1828800" indent="0">
              <a:buNone/>
              <a:defRPr sz="1800"/>
            </a:lvl5pPr>
          </a:lstStyle>
          <a:p>
            <a:pPr lvl="0"/>
            <a:r>
              <a:rPr lang="en-US" noProof="0" smtClean="0"/>
              <a:t>Click to edit Master text styles</a:t>
            </a:r>
          </a:p>
          <a:p>
            <a:pPr lvl="1"/>
            <a:r>
              <a:rPr lang="en-US" noProof="0" smtClean="0"/>
              <a:t>Second level</a:t>
            </a:r>
          </a:p>
        </p:txBody>
      </p:sp>
      <p:sp>
        <p:nvSpPr>
          <p:cNvPr id="10" name="Rectangle 9"/>
          <p:cNvSpPr>
            <a:spLocks noChangeArrowheads="1"/>
          </p:cNvSpPr>
          <p:nvPr userDrawn="1"/>
        </p:nvSpPr>
        <p:spPr bwMode="auto">
          <a:xfrm>
            <a:off x="323528" y="188640"/>
            <a:ext cx="5111750" cy="144463"/>
          </a:xfrm>
          <a:prstGeom prst="rect">
            <a:avLst/>
          </a:prstGeom>
          <a:noFill/>
          <a:ln w="9525">
            <a:noFill/>
            <a:miter lim="800000"/>
            <a:headEnd/>
            <a:tailEnd/>
          </a:ln>
        </p:spPr>
        <p:txBody>
          <a:bodyPr/>
          <a:lstStyle/>
          <a:p>
            <a:pPr algn="l"/>
            <a:r>
              <a:rPr lang="en-US" sz="800" noProof="0" smtClean="0">
                <a:solidFill>
                  <a:srgbClr val="FFFFFF"/>
                </a:solidFill>
                <a:cs typeface="Arial" charset="0"/>
              </a:rPr>
              <a:t>All Rights Reserved © Valores Corporativos Softtek S.A. de C.V. 2015. Internal.</a:t>
            </a:r>
            <a:endParaRPr lang="en-US" sz="800" noProof="0">
              <a:solidFill>
                <a:srgbClr val="FFFFFF"/>
              </a:solidFill>
              <a:cs typeface="Arial" charset="0"/>
            </a:endParaRPr>
          </a:p>
        </p:txBody>
      </p:sp>
      <p:pic>
        <p:nvPicPr>
          <p:cNvPr id="15" name="Picture 14" descr="value.wmf"/>
          <p:cNvPicPr>
            <a:picLocks noChangeAspect="1"/>
          </p:cNvPicPr>
          <p:nvPr userDrawn="1"/>
        </p:nvPicPr>
        <p:blipFill>
          <a:blip r:embed="rId3" cstate="screen">
            <a:duotone>
              <a:prstClr val="black"/>
              <a:srgbClr val="FFFFFF">
                <a:tint val="45000"/>
                <a:satMod val="400000"/>
              </a:srgbClr>
            </a:duotone>
            <a:lum bright="100000"/>
            <a:extLst>
              <a:ext uri="{28A0092B-C50C-407E-A947-70E740481C1C}">
                <a14:useLocalDpi xmlns:a14="http://schemas.microsoft.com/office/drawing/2010/main"/>
              </a:ext>
            </a:extLst>
          </a:blip>
          <a:stretch>
            <a:fillRect/>
          </a:stretch>
        </p:blipFill>
        <p:spPr>
          <a:xfrm>
            <a:off x="7452320" y="5617067"/>
            <a:ext cx="1258992" cy="817241"/>
          </a:xfrm>
          <a:prstGeom prst="rect">
            <a:avLst/>
          </a:prstGeom>
          <a:effectLst/>
        </p:spPr>
      </p:pic>
      <p:pic>
        <p:nvPicPr>
          <p:cNvPr id="3" name="Picture 2" descr="Softtek-White.wmf"/>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461467" y="5481683"/>
            <a:ext cx="1872208" cy="958850"/>
          </a:xfrm>
          <a:prstGeom prst="rect">
            <a:avLst/>
          </a:prstGeom>
        </p:spPr>
      </p:pic>
    </p:spTree>
    <p:extLst>
      <p:ext uri="{BB962C8B-B14F-4D97-AF65-F5344CB8AC3E}">
        <p14:creationId xmlns:p14="http://schemas.microsoft.com/office/powerpoint/2010/main" val="1291163727"/>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Content Placeholder 3"/>
          <p:cNvSpPr>
            <a:spLocks noGrp="1"/>
          </p:cNvSpPr>
          <p:nvPr>
            <p:ph sz="quarter" idx="10"/>
          </p:nvPr>
        </p:nvSpPr>
        <p:spPr>
          <a:xfrm>
            <a:off x="462227" y="1339789"/>
            <a:ext cx="8208912" cy="4965019"/>
          </a:xfrm>
        </p:spPr>
        <p:txBody>
          <a:bodyPr/>
          <a:lstStyle>
            <a:lvl1pPr marL="126000" marR="0" indent="-180000" algn="l" defTabSz="914400" rtl="0" eaLnBrk="0" fontAlgn="base" latinLnBrk="0" hangingPunct="0">
              <a:lnSpc>
                <a:spcPct val="100000"/>
              </a:lnSpc>
              <a:spcBef>
                <a:spcPct val="20000"/>
              </a:spcBef>
              <a:spcAft>
                <a:spcPct val="0"/>
              </a:spcAft>
              <a:buClrTx/>
              <a:buSzTx/>
              <a:buFont typeface="Arial Rounded MT Bold" pitchFamily="34" charset="0"/>
              <a:buChar char="›"/>
              <a:tabLst/>
              <a:defRPr/>
            </a:lvl1pPr>
            <a:lvl2pPr marL="540000" marR="0" indent="-180000" algn="l" defTabSz="914400" rtl="0" eaLnBrk="0" fontAlgn="base" latinLnBrk="0" hangingPunct="0">
              <a:lnSpc>
                <a:spcPct val="100000"/>
              </a:lnSpc>
              <a:spcBef>
                <a:spcPct val="20000"/>
              </a:spcBef>
              <a:spcAft>
                <a:spcPct val="0"/>
              </a:spcAft>
              <a:buClrTx/>
              <a:buSzTx/>
              <a:buFont typeface="Arial Rounded MT Bold" pitchFamily="34" charset="0"/>
              <a:buChar char="›"/>
              <a:tabLst/>
              <a:defRPr/>
            </a:lvl2pPr>
            <a:lvl3pPr marL="715963" marR="0" indent="-180000" algn="l" defTabSz="914400" rtl="0" eaLnBrk="0" fontAlgn="base" latinLnBrk="0" hangingPunct="0">
              <a:lnSpc>
                <a:spcPct val="100000"/>
              </a:lnSpc>
              <a:spcBef>
                <a:spcPct val="20000"/>
              </a:spcBef>
              <a:spcAft>
                <a:spcPct val="0"/>
              </a:spcAft>
              <a:buClrTx/>
              <a:buSzTx/>
              <a:buFont typeface="Arial Rounded MT Bold" pitchFamily="34" charset="0"/>
              <a:buChar char="›"/>
              <a:tabLst/>
              <a:defRPr/>
            </a:lvl3pPr>
            <a:lvl4pPr marL="923925" marR="0" indent="-180000" algn="l" defTabSz="914400" rtl="0" eaLnBrk="0" fontAlgn="base" latinLnBrk="0" hangingPunct="0">
              <a:lnSpc>
                <a:spcPct val="100000"/>
              </a:lnSpc>
              <a:spcBef>
                <a:spcPct val="20000"/>
              </a:spcBef>
              <a:spcAft>
                <a:spcPct val="0"/>
              </a:spcAft>
              <a:buClrTx/>
              <a:buSzTx/>
              <a:buFont typeface="Arial Rounded MT Bold" pitchFamily="34" charset="0"/>
              <a:buChar char="›"/>
              <a:tabLst/>
              <a:defRPr/>
            </a:lvl4pPr>
          </a:lstStyle>
          <a:p>
            <a:pPr marL="126000" marR="0" lvl="0" indent="-180000" algn="l" defTabSz="914400" rtl="0" eaLnBrk="0" fontAlgn="base" latinLnBrk="0" hangingPunct="0">
              <a:lnSpc>
                <a:spcPct val="100000"/>
              </a:lnSpc>
              <a:spcBef>
                <a:spcPct val="20000"/>
              </a:spcBef>
              <a:spcAft>
                <a:spcPct val="0"/>
              </a:spcAft>
              <a:buClrTx/>
              <a:buSzTx/>
              <a:buFont typeface="Arial Rounded MT Bold" pitchFamily="34" charset="0"/>
              <a:buChar char="›"/>
              <a:tabLst/>
              <a:defRPr/>
            </a:pPr>
            <a:r>
              <a:rPr kumimoji="0" lang="en-US" sz="1800" b="0" i="0" u="none" strike="noStrike" kern="1200" cap="none" spc="0" normalizeH="0" baseline="0" noProof="0" smtClean="0">
                <a:ln>
                  <a:noFill/>
                </a:ln>
                <a:solidFill>
                  <a:srgbClr val="2B2D2E">
                    <a:lumMod val="75000"/>
                    <a:lumOff val="25000"/>
                  </a:srgbClr>
                </a:solidFill>
                <a:effectLst/>
                <a:uLnTx/>
                <a:uFillTx/>
                <a:latin typeface="Arial"/>
                <a:ea typeface="+mn-ea"/>
                <a:cs typeface="Arial"/>
              </a:rPr>
              <a:t>Click to edit Master text styles</a:t>
            </a:r>
          </a:p>
          <a:p>
            <a:pPr marL="540000" marR="0" lvl="1" indent="-180000" algn="l" defTabSz="914400" rtl="0" eaLnBrk="0" fontAlgn="base" latinLnBrk="0" hangingPunct="0">
              <a:lnSpc>
                <a:spcPct val="100000"/>
              </a:lnSpc>
              <a:spcBef>
                <a:spcPct val="20000"/>
              </a:spcBef>
              <a:spcAft>
                <a:spcPct val="0"/>
              </a:spcAft>
              <a:buClrTx/>
              <a:buSzTx/>
              <a:buFont typeface="Arial Rounded MT Bold" pitchFamily="34" charset="0"/>
              <a:buChar char="›"/>
              <a:tabLst/>
              <a:defRPr/>
            </a:pPr>
            <a:r>
              <a:rPr kumimoji="0" lang="en-US" sz="1600" b="0" i="0" u="none" strike="noStrike" kern="1200" cap="none" spc="0" normalizeH="0" baseline="0" noProof="0" smtClean="0">
                <a:ln>
                  <a:noFill/>
                </a:ln>
                <a:solidFill>
                  <a:srgbClr val="2B2D2E">
                    <a:lumMod val="75000"/>
                    <a:lumOff val="25000"/>
                  </a:srgbClr>
                </a:solidFill>
                <a:effectLst/>
                <a:uLnTx/>
                <a:uFillTx/>
                <a:latin typeface="Arial"/>
                <a:ea typeface="+mn-ea"/>
                <a:cs typeface="Arial"/>
              </a:rPr>
              <a:t>Second level</a:t>
            </a:r>
          </a:p>
          <a:p>
            <a:pPr marL="715963" marR="0" lvl="2" indent="-180000" algn="l" defTabSz="914400" rtl="0" eaLnBrk="0" fontAlgn="base" latinLnBrk="0" hangingPunct="0">
              <a:lnSpc>
                <a:spcPct val="100000"/>
              </a:lnSpc>
              <a:spcBef>
                <a:spcPct val="20000"/>
              </a:spcBef>
              <a:spcAft>
                <a:spcPct val="0"/>
              </a:spcAft>
              <a:buClrTx/>
              <a:buSzTx/>
              <a:buFont typeface="Arial Rounded MT Bold" pitchFamily="34" charset="0"/>
              <a:buChar char="›"/>
              <a:tabLst/>
              <a:defRPr/>
            </a:pPr>
            <a:r>
              <a:rPr kumimoji="0" lang="en-US" sz="1400" b="0" i="0" u="none" strike="noStrike" kern="1200" cap="none" spc="0" normalizeH="0" baseline="0" noProof="0" smtClean="0">
                <a:ln>
                  <a:noFill/>
                </a:ln>
                <a:solidFill>
                  <a:srgbClr val="2B2D2E">
                    <a:lumMod val="75000"/>
                    <a:lumOff val="25000"/>
                  </a:srgbClr>
                </a:solidFill>
                <a:effectLst/>
                <a:uLnTx/>
                <a:uFillTx/>
                <a:latin typeface="Arial"/>
                <a:ea typeface="+mn-ea"/>
                <a:cs typeface="Arial"/>
              </a:rPr>
              <a:t>Third level</a:t>
            </a:r>
          </a:p>
          <a:p>
            <a:pPr marL="923925" marR="0" lvl="3" indent="-180000" algn="l" defTabSz="914400" rtl="0" eaLnBrk="0" fontAlgn="base" latinLnBrk="0" hangingPunct="0">
              <a:lnSpc>
                <a:spcPct val="100000"/>
              </a:lnSpc>
              <a:spcBef>
                <a:spcPct val="20000"/>
              </a:spcBef>
              <a:spcAft>
                <a:spcPct val="0"/>
              </a:spcAft>
              <a:buClrTx/>
              <a:buSzTx/>
              <a:buFont typeface="Arial Rounded MT Bold" pitchFamily="34" charset="0"/>
              <a:buChar char="›"/>
              <a:tabLst/>
              <a:defRPr/>
            </a:pPr>
            <a:r>
              <a:rPr kumimoji="0" lang="en-US" sz="1200" b="0" i="0" u="none" strike="noStrike" kern="1200" cap="none" spc="0" normalizeH="0" baseline="0" noProof="0" smtClean="0">
                <a:ln>
                  <a:noFill/>
                </a:ln>
                <a:solidFill>
                  <a:srgbClr val="2B2D2E">
                    <a:lumMod val="75000"/>
                    <a:lumOff val="25000"/>
                  </a:srgbClr>
                </a:solidFill>
                <a:effectLst/>
                <a:uLnTx/>
                <a:uFillTx/>
                <a:latin typeface="Arial"/>
                <a:ea typeface="+mn-ea"/>
                <a:cs typeface="Arial"/>
              </a:rPr>
              <a:t>Fourth level</a:t>
            </a:r>
          </a:p>
        </p:txBody>
      </p:sp>
      <p:sp>
        <p:nvSpPr>
          <p:cNvPr id="5" name="Title Placeholder 14"/>
          <p:cNvSpPr>
            <a:spLocks noGrp="1"/>
          </p:cNvSpPr>
          <p:nvPr>
            <p:ph type="title"/>
          </p:nvPr>
        </p:nvSpPr>
        <p:spPr bwMode="auto">
          <a:xfrm>
            <a:off x="457200" y="192088"/>
            <a:ext cx="7194430" cy="849312"/>
          </a:xfrm>
          <a:prstGeom prst="rect">
            <a:avLst/>
          </a:prstGeom>
          <a:noFill/>
          <a:ln w="9525">
            <a:noFill/>
            <a:miter lim="800000"/>
            <a:headEnd/>
            <a:tailEnd/>
          </a:ln>
        </p:spPr>
        <p:txBody>
          <a:bodyPr/>
          <a:lstStyle/>
          <a:p>
            <a:pPr lvl="0"/>
            <a:r>
              <a:rPr lang="en-US" noProof="0" smtClean="0"/>
              <a:t>Click to edit Master title style</a:t>
            </a:r>
          </a:p>
        </p:txBody>
      </p:sp>
      <p:sp>
        <p:nvSpPr>
          <p:cNvPr id="9" name="Slide Number Placeholder 6"/>
          <p:cNvSpPr>
            <a:spLocks noGrp="1"/>
          </p:cNvSpPr>
          <p:nvPr>
            <p:ph type="sldNum" sz="quarter" idx="4"/>
          </p:nvPr>
        </p:nvSpPr>
        <p:spPr>
          <a:xfrm>
            <a:off x="395536" y="6520259"/>
            <a:ext cx="360040" cy="221109"/>
          </a:xfrm>
          <a:prstGeom prst="rect">
            <a:avLst/>
          </a:prstGeom>
        </p:spPr>
        <p:txBody>
          <a:bodyPr vert="horz" lIns="91440" tIns="45720" rIns="91440" bIns="45720" rtlCol="0" anchor="ctr"/>
          <a:lstStyle>
            <a:lvl1pPr algn="r">
              <a:defRPr sz="800" b="1">
                <a:solidFill>
                  <a:schemeClr val="accent2"/>
                </a:solidFill>
                <a:latin typeface="Arial" charset="0"/>
              </a:defRPr>
            </a:lvl1pPr>
          </a:lstStyle>
          <a:p>
            <a:pPr>
              <a:defRPr/>
            </a:pPr>
            <a:fld id="{4AD834FB-D050-4DAD-A587-98ECF1E1D3D9}" type="slidenum">
              <a:rPr lang="en-US" noProof="0" smtClean="0"/>
              <a:pPr>
                <a:defRPr/>
              </a:pPr>
              <a:t>‹#›</a:t>
            </a:fld>
            <a:endParaRPr lang="en-US" noProof="0"/>
          </a:p>
        </p:txBody>
      </p:sp>
    </p:spTree>
    <p:extLst>
      <p:ext uri="{BB962C8B-B14F-4D97-AF65-F5344CB8AC3E}">
        <p14:creationId xmlns:p14="http://schemas.microsoft.com/office/powerpoint/2010/main" val="2385074467"/>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lums">
    <p:spTree>
      <p:nvGrpSpPr>
        <p:cNvPr id="1" name=""/>
        <p:cNvGrpSpPr/>
        <p:nvPr/>
      </p:nvGrpSpPr>
      <p:grpSpPr>
        <a:xfrm>
          <a:off x="0" y="0"/>
          <a:ext cx="0" cy="0"/>
          <a:chOff x="0" y="0"/>
          <a:chExt cx="0" cy="0"/>
        </a:xfrm>
      </p:grpSpPr>
      <p:sp>
        <p:nvSpPr>
          <p:cNvPr id="4" name="Content Placeholder 2"/>
          <p:cNvSpPr>
            <a:spLocks noGrp="1"/>
          </p:cNvSpPr>
          <p:nvPr>
            <p:ph sz="half" idx="1"/>
          </p:nvPr>
        </p:nvSpPr>
        <p:spPr>
          <a:xfrm>
            <a:off x="457200" y="1339993"/>
            <a:ext cx="4038600" cy="4964815"/>
          </a:xfrm>
        </p:spPr>
        <p:txBody>
          <a:bodyPr/>
          <a:lstStyle>
            <a:lvl1pPr marL="126000" marR="0" indent="-180000" algn="l" defTabSz="914400" rtl="0" eaLnBrk="0" fontAlgn="base" latinLnBrk="0" hangingPunct="0">
              <a:lnSpc>
                <a:spcPct val="100000"/>
              </a:lnSpc>
              <a:spcBef>
                <a:spcPct val="20000"/>
              </a:spcBef>
              <a:spcAft>
                <a:spcPct val="0"/>
              </a:spcAft>
              <a:buClrTx/>
              <a:buSzTx/>
              <a:buFont typeface="Lucida Grande"/>
              <a:buChar char="›"/>
              <a:tabLst/>
              <a:defRPr sz="1800"/>
            </a:lvl1pPr>
            <a:lvl2pPr marL="540000" marR="0" indent="-180000" algn="l" defTabSz="914400" rtl="0" eaLnBrk="0" fontAlgn="base" latinLnBrk="0" hangingPunct="0">
              <a:lnSpc>
                <a:spcPct val="100000"/>
              </a:lnSpc>
              <a:spcBef>
                <a:spcPct val="20000"/>
              </a:spcBef>
              <a:spcAft>
                <a:spcPct val="0"/>
              </a:spcAft>
              <a:buClrTx/>
              <a:buSzTx/>
              <a:buFont typeface="Arial Rounded MT Bold" pitchFamily="34" charset="0"/>
              <a:buChar char="›"/>
              <a:tabLst/>
              <a:defRPr sz="1600"/>
            </a:lvl2pPr>
            <a:lvl3pPr marL="715963" marR="0" indent="-180000" algn="l" defTabSz="914400" rtl="0" eaLnBrk="0" fontAlgn="base" latinLnBrk="0" hangingPunct="0">
              <a:lnSpc>
                <a:spcPct val="100000"/>
              </a:lnSpc>
              <a:spcBef>
                <a:spcPct val="20000"/>
              </a:spcBef>
              <a:spcAft>
                <a:spcPct val="0"/>
              </a:spcAft>
              <a:buClrTx/>
              <a:buSzTx/>
              <a:buFont typeface="Arial Rounded MT Bold" pitchFamily="34" charset="0"/>
              <a:buChar char="›"/>
              <a:tabLst/>
              <a:defRPr sz="1400"/>
            </a:lvl3pPr>
            <a:lvl4pPr marL="923925" marR="0" indent="-180000" algn="l" defTabSz="914400" rtl="0" eaLnBrk="0" fontAlgn="base" latinLnBrk="0" hangingPunct="0">
              <a:lnSpc>
                <a:spcPct val="100000"/>
              </a:lnSpc>
              <a:spcBef>
                <a:spcPct val="20000"/>
              </a:spcBef>
              <a:spcAft>
                <a:spcPct val="0"/>
              </a:spcAft>
              <a:buClrTx/>
              <a:buSzTx/>
              <a:buFont typeface="Arial Rounded MT Bold" pitchFamily="34" charset="0"/>
              <a:buChar char="›"/>
              <a:tabLst/>
              <a:defRPr sz="1800"/>
            </a:lvl4pPr>
            <a:lvl5pPr>
              <a:defRPr sz="1800"/>
            </a:lvl5pPr>
            <a:lvl6pPr>
              <a:defRPr sz="1800"/>
            </a:lvl6pPr>
            <a:lvl7pPr>
              <a:defRPr sz="1800"/>
            </a:lvl7pPr>
            <a:lvl8pPr>
              <a:defRPr sz="1800"/>
            </a:lvl8pPr>
            <a:lvl9pPr>
              <a:defRPr sz="1800"/>
            </a:lvl9pPr>
          </a:lstStyle>
          <a:p>
            <a:pPr marL="126000" marR="0" lvl="0" indent="-180000" algn="l" defTabSz="914400" rtl="0" eaLnBrk="0" fontAlgn="base" latinLnBrk="0" hangingPunct="0">
              <a:lnSpc>
                <a:spcPct val="100000"/>
              </a:lnSpc>
              <a:spcBef>
                <a:spcPct val="20000"/>
              </a:spcBef>
              <a:spcAft>
                <a:spcPct val="0"/>
              </a:spcAft>
              <a:buClrTx/>
              <a:buSzTx/>
              <a:buFont typeface="Arial Rounded MT Bold" pitchFamily="34" charset="0"/>
              <a:buChar char="›"/>
              <a:tabLst/>
              <a:defRPr/>
            </a:pPr>
            <a:r>
              <a:rPr kumimoji="0" lang="en-US" sz="1800" b="0" i="0" u="none" strike="noStrike" kern="1200" cap="none" spc="0" normalizeH="0" baseline="0" noProof="0" smtClean="0">
                <a:ln>
                  <a:noFill/>
                </a:ln>
                <a:solidFill>
                  <a:srgbClr val="2B2D2E">
                    <a:lumMod val="75000"/>
                    <a:lumOff val="25000"/>
                  </a:srgbClr>
                </a:solidFill>
                <a:effectLst/>
                <a:uLnTx/>
                <a:uFillTx/>
                <a:latin typeface="Arial"/>
                <a:ea typeface="+mn-ea"/>
                <a:cs typeface="Arial"/>
              </a:rPr>
              <a:t>Click to edit Master text styles</a:t>
            </a:r>
          </a:p>
          <a:p>
            <a:pPr marL="540000" marR="0" lvl="1" indent="-180000" algn="l" defTabSz="914400" rtl="0" eaLnBrk="0" fontAlgn="base" latinLnBrk="0" hangingPunct="0">
              <a:lnSpc>
                <a:spcPct val="100000"/>
              </a:lnSpc>
              <a:spcBef>
                <a:spcPct val="20000"/>
              </a:spcBef>
              <a:spcAft>
                <a:spcPct val="0"/>
              </a:spcAft>
              <a:buClrTx/>
              <a:buSzTx/>
              <a:buFont typeface="Arial Rounded MT Bold" pitchFamily="34" charset="0"/>
              <a:buChar char="›"/>
              <a:tabLst/>
              <a:defRPr/>
            </a:pPr>
            <a:r>
              <a:rPr kumimoji="0" lang="en-US" sz="1600" b="0" i="0" u="none" strike="noStrike" kern="1200" cap="none" spc="0" normalizeH="0" baseline="0" noProof="0" smtClean="0">
                <a:ln>
                  <a:noFill/>
                </a:ln>
                <a:solidFill>
                  <a:srgbClr val="2B2D2E">
                    <a:lumMod val="75000"/>
                    <a:lumOff val="25000"/>
                  </a:srgbClr>
                </a:solidFill>
                <a:effectLst/>
                <a:uLnTx/>
                <a:uFillTx/>
                <a:latin typeface="Arial"/>
                <a:ea typeface="+mn-ea"/>
                <a:cs typeface="Arial"/>
              </a:rPr>
              <a:t>Second level</a:t>
            </a:r>
          </a:p>
          <a:p>
            <a:pPr marL="715963" marR="0" lvl="2" indent="-180000" algn="l" defTabSz="914400" rtl="0" eaLnBrk="0" fontAlgn="base" latinLnBrk="0" hangingPunct="0">
              <a:lnSpc>
                <a:spcPct val="100000"/>
              </a:lnSpc>
              <a:spcBef>
                <a:spcPct val="20000"/>
              </a:spcBef>
              <a:spcAft>
                <a:spcPct val="0"/>
              </a:spcAft>
              <a:buClrTx/>
              <a:buSzTx/>
              <a:buFont typeface="Arial Rounded MT Bold" pitchFamily="34" charset="0"/>
              <a:buChar char="›"/>
              <a:tabLst/>
              <a:defRPr/>
            </a:pPr>
            <a:r>
              <a:rPr kumimoji="0" lang="en-US" sz="1400" b="0" i="0" u="none" strike="noStrike" kern="1200" cap="none" spc="0" normalizeH="0" baseline="0" noProof="0" smtClean="0">
                <a:ln>
                  <a:noFill/>
                </a:ln>
                <a:solidFill>
                  <a:srgbClr val="2B2D2E">
                    <a:lumMod val="75000"/>
                    <a:lumOff val="25000"/>
                  </a:srgbClr>
                </a:solidFill>
                <a:effectLst/>
                <a:uLnTx/>
                <a:uFillTx/>
                <a:latin typeface="Arial"/>
                <a:ea typeface="+mn-ea"/>
                <a:cs typeface="Arial"/>
              </a:rPr>
              <a:t>Third level</a:t>
            </a:r>
          </a:p>
          <a:p>
            <a:pPr marL="923925" marR="0" lvl="3" indent="-180000" algn="l" defTabSz="914400" rtl="0" eaLnBrk="0" fontAlgn="base" latinLnBrk="0" hangingPunct="0">
              <a:lnSpc>
                <a:spcPct val="100000"/>
              </a:lnSpc>
              <a:spcBef>
                <a:spcPct val="20000"/>
              </a:spcBef>
              <a:spcAft>
                <a:spcPct val="0"/>
              </a:spcAft>
              <a:buClrTx/>
              <a:buSzTx/>
              <a:buFont typeface="Arial Rounded MT Bold" pitchFamily="34" charset="0"/>
              <a:buChar char="›"/>
              <a:tabLst/>
              <a:defRPr/>
            </a:pPr>
            <a:r>
              <a:rPr kumimoji="0" lang="en-US" sz="1200" b="0" i="0" u="none" strike="noStrike" kern="1200" cap="none" spc="0" normalizeH="0" baseline="0" noProof="0" smtClean="0">
                <a:ln>
                  <a:noFill/>
                </a:ln>
                <a:solidFill>
                  <a:srgbClr val="2B2D2E">
                    <a:lumMod val="75000"/>
                    <a:lumOff val="25000"/>
                  </a:srgbClr>
                </a:solidFill>
                <a:effectLst/>
                <a:uLnTx/>
                <a:uFillTx/>
                <a:latin typeface="Arial"/>
                <a:ea typeface="+mn-ea"/>
                <a:cs typeface="Arial"/>
              </a:rPr>
              <a:t>Fourth level</a:t>
            </a:r>
          </a:p>
        </p:txBody>
      </p:sp>
      <p:sp>
        <p:nvSpPr>
          <p:cNvPr id="5" name="Content Placeholder 3"/>
          <p:cNvSpPr>
            <a:spLocks noGrp="1"/>
          </p:cNvSpPr>
          <p:nvPr>
            <p:ph sz="half" idx="2"/>
          </p:nvPr>
        </p:nvSpPr>
        <p:spPr>
          <a:xfrm>
            <a:off x="4648200" y="1339993"/>
            <a:ext cx="4038600" cy="4964815"/>
          </a:xfrm>
        </p:spPr>
        <p:txBody>
          <a:bodyPr/>
          <a:lstStyle>
            <a:lvl1pPr>
              <a:defRPr sz="1800"/>
            </a:lvl1pPr>
            <a:lvl2pPr>
              <a:defRPr sz="1600"/>
            </a:lvl2pPr>
            <a:lvl3pPr>
              <a:defRPr sz="1400"/>
            </a:lvl3pPr>
            <a:lvl4pPr>
              <a:defRPr sz="1800"/>
            </a:lvl4pPr>
            <a:lvl5pPr>
              <a:defRPr sz="1800"/>
            </a:lvl5pPr>
            <a:lvl6pPr>
              <a:defRPr sz="1800"/>
            </a:lvl6pPr>
            <a:lvl7pPr>
              <a:defRPr sz="1800"/>
            </a:lvl7pPr>
            <a:lvl8pPr>
              <a:defRPr sz="1800"/>
            </a:lvl8pPr>
            <a:lvl9pPr>
              <a:defRPr sz="1800"/>
            </a:lvl9pPr>
          </a:lstStyle>
          <a:p>
            <a:pPr marL="126000" marR="0" lvl="0" indent="-180000" algn="l" defTabSz="914400" rtl="0" eaLnBrk="0" fontAlgn="base" latinLnBrk="0" hangingPunct="0">
              <a:lnSpc>
                <a:spcPct val="100000"/>
              </a:lnSpc>
              <a:spcBef>
                <a:spcPct val="20000"/>
              </a:spcBef>
              <a:spcAft>
                <a:spcPct val="0"/>
              </a:spcAft>
              <a:buClrTx/>
              <a:buSzTx/>
              <a:buFont typeface="Arial Rounded MT Bold" pitchFamily="34" charset="0"/>
              <a:buChar char="›"/>
              <a:tabLst/>
              <a:defRPr/>
            </a:pPr>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6" name="Title Placeholder 14"/>
          <p:cNvSpPr>
            <a:spLocks noGrp="1"/>
          </p:cNvSpPr>
          <p:nvPr>
            <p:ph type="title"/>
          </p:nvPr>
        </p:nvSpPr>
        <p:spPr bwMode="auto">
          <a:xfrm>
            <a:off x="457200" y="192088"/>
            <a:ext cx="7194430" cy="849312"/>
          </a:xfrm>
          <a:prstGeom prst="rect">
            <a:avLst/>
          </a:prstGeom>
          <a:noFill/>
          <a:ln w="9525">
            <a:noFill/>
            <a:miter lim="800000"/>
            <a:headEnd/>
            <a:tailEnd/>
          </a:ln>
        </p:spPr>
        <p:txBody>
          <a:bodyPr/>
          <a:lstStyle>
            <a:lvl1pPr>
              <a:defRPr>
                <a:solidFill>
                  <a:schemeClr val="accent2"/>
                </a:solidFill>
              </a:defRPr>
            </a:lvl1pPr>
          </a:lstStyle>
          <a:p>
            <a:pPr lvl="0"/>
            <a:r>
              <a:rPr lang="en-US" noProof="0" smtClean="0"/>
              <a:t>Click to edit Master title style</a:t>
            </a:r>
          </a:p>
        </p:txBody>
      </p:sp>
      <p:sp>
        <p:nvSpPr>
          <p:cNvPr id="10" name="Slide Number Placeholder 6"/>
          <p:cNvSpPr>
            <a:spLocks noGrp="1"/>
          </p:cNvSpPr>
          <p:nvPr>
            <p:ph type="sldNum" sz="quarter" idx="4"/>
          </p:nvPr>
        </p:nvSpPr>
        <p:spPr>
          <a:xfrm>
            <a:off x="395536" y="6520259"/>
            <a:ext cx="360040" cy="221109"/>
          </a:xfrm>
          <a:prstGeom prst="rect">
            <a:avLst/>
          </a:prstGeom>
        </p:spPr>
        <p:txBody>
          <a:bodyPr vert="horz" lIns="91440" tIns="45720" rIns="91440" bIns="45720" rtlCol="0" anchor="ctr"/>
          <a:lstStyle>
            <a:lvl1pPr algn="r">
              <a:defRPr sz="800" b="1">
                <a:solidFill>
                  <a:schemeClr val="accent2"/>
                </a:solidFill>
                <a:latin typeface="Arial" charset="0"/>
              </a:defRPr>
            </a:lvl1pPr>
          </a:lstStyle>
          <a:p>
            <a:pPr>
              <a:defRPr/>
            </a:pPr>
            <a:fld id="{4AD834FB-D050-4DAD-A587-98ECF1E1D3D9}" type="slidenum">
              <a:rPr lang="en-US" noProof="0" smtClean="0"/>
              <a:pPr>
                <a:defRPr/>
              </a:pPr>
              <a:t>‹#›</a:t>
            </a:fld>
            <a:endParaRPr lang="en-US" noProof="0"/>
          </a:p>
        </p:txBody>
      </p:sp>
    </p:spTree>
    <p:extLst>
      <p:ext uri="{BB962C8B-B14F-4D97-AF65-F5344CB8AC3E}">
        <p14:creationId xmlns:p14="http://schemas.microsoft.com/office/powerpoint/2010/main" val="1686714756"/>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Quick Message_01">
    <p:spTree>
      <p:nvGrpSpPr>
        <p:cNvPr id="1" name=""/>
        <p:cNvGrpSpPr/>
        <p:nvPr/>
      </p:nvGrpSpPr>
      <p:grpSpPr>
        <a:xfrm>
          <a:off x="0" y="0"/>
          <a:ext cx="0" cy="0"/>
          <a:chOff x="0" y="0"/>
          <a:chExt cx="0" cy="0"/>
        </a:xfrm>
      </p:grpSpPr>
      <p:sp>
        <p:nvSpPr>
          <p:cNvPr id="7" name="Rectangle 6"/>
          <p:cNvSpPr/>
          <p:nvPr userDrawn="1"/>
        </p:nvSpPr>
        <p:spPr>
          <a:xfrm>
            <a:off x="0" y="2204864"/>
            <a:ext cx="9144000" cy="2880320"/>
          </a:xfrm>
          <a:prstGeom prst="rect">
            <a:avLst/>
          </a:prstGeom>
          <a:gradFill flip="none" rotWithShape="1">
            <a:gsLst>
              <a:gs pos="0">
                <a:srgbClr val="3F358B"/>
              </a:gs>
              <a:gs pos="100000">
                <a:srgbClr val="25BBD4"/>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p>
        </p:txBody>
      </p:sp>
      <p:sp>
        <p:nvSpPr>
          <p:cNvPr id="4" name="Text Placeholder 4"/>
          <p:cNvSpPr>
            <a:spLocks noGrp="1"/>
          </p:cNvSpPr>
          <p:nvPr>
            <p:ph type="body" sz="quarter" idx="10"/>
          </p:nvPr>
        </p:nvSpPr>
        <p:spPr>
          <a:xfrm>
            <a:off x="463550" y="2348880"/>
            <a:ext cx="8216426" cy="2511188"/>
          </a:xfrm>
        </p:spPr>
        <p:txBody>
          <a:bodyPr anchor="ctr">
            <a:normAutofit/>
          </a:bodyPr>
          <a:lstStyle>
            <a:lvl1pPr algn="ctr">
              <a:lnSpc>
                <a:spcPct val="80000"/>
              </a:lnSpc>
              <a:buNone/>
              <a:defRPr sz="3200" b="0">
                <a:solidFill>
                  <a:schemeClr val="bg2"/>
                </a:solidFill>
                <a:effectLst/>
                <a:latin typeface="Arial"/>
                <a:cs typeface="Arial"/>
              </a:defRPr>
            </a:lvl1pPr>
            <a:lvl2pPr algn="ctr">
              <a:buNone/>
              <a:defRPr sz="2000">
                <a:solidFill>
                  <a:schemeClr val="bg2"/>
                </a:solidFill>
              </a:defRPr>
            </a:lvl2pPr>
            <a:lvl3pPr algn="ctr">
              <a:buNone/>
              <a:defRPr sz="2000">
                <a:solidFill>
                  <a:schemeClr val="bg2"/>
                </a:solidFill>
              </a:defRPr>
            </a:lvl3pPr>
            <a:lvl4pPr algn="ctr">
              <a:buNone/>
              <a:defRPr sz="2000">
                <a:solidFill>
                  <a:schemeClr val="bg2"/>
                </a:solidFill>
              </a:defRPr>
            </a:lvl4pPr>
            <a:lvl5pPr algn="ctr">
              <a:buNone/>
              <a:defRPr sz="2000">
                <a:solidFill>
                  <a:schemeClr val="bg2"/>
                </a:solidFill>
              </a:defRPr>
            </a:lvl5pPr>
          </a:lstStyle>
          <a:p>
            <a:pPr lvl="0"/>
            <a:r>
              <a:rPr lang="en-US" noProof="0" smtClean="0"/>
              <a:t>Click to edit Master text styles</a:t>
            </a:r>
          </a:p>
        </p:txBody>
      </p:sp>
      <p:sp>
        <p:nvSpPr>
          <p:cNvPr id="6" name="Title Placeholder 14"/>
          <p:cNvSpPr>
            <a:spLocks noGrp="1"/>
          </p:cNvSpPr>
          <p:nvPr>
            <p:ph type="title"/>
          </p:nvPr>
        </p:nvSpPr>
        <p:spPr bwMode="auto">
          <a:xfrm>
            <a:off x="457200" y="192088"/>
            <a:ext cx="7194430" cy="849312"/>
          </a:xfrm>
          <a:prstGeom prst="rect">
            <a:avLst/>
          </a:prstGeom>
          <a:noFill/>
          <a:ln w="9525">
            <a:noFill/>
            <a:miter lim="800000"/>
            <a:headEnd/>
            <a:tailEnd/>
          </a:ln>
        </p:spPr>
        <p:txBody>
          <a:bodyPr/>
          <a:lstStyle>
            <a:lvl1pPr>
              <a:defRPr>
                <a:solidFill>
                  <a:schemeClr val="accent2"/>
                </a:solidFill>
              </a:defRPr>
            </a:lvl1pPr>
          </a:lstStyle>
          <a:p>
            <a:pPr lvl="0"/>
            <a:r>
              <a:rPr lang="en-US" noProof="0" smtClean="0"/>
              <a:t>Click to edit Master title style</a:t>
            </a:r>
          </a:p>
        </p:txBody>
      </p:sp>
      <p:sp>
        <p:nvSpPr>
          <p:cNvPr id="13" name="Slide Number Placeholder 6"/>
          <p:cNvSpPr>
            <a:spLocks noGrp="1"/>
          </p:cNvSpPr>
          <p:nvPr>
            <p:ph type="sldNum" sz="quarter" idx="4"/>
          </p:nvPr>
        </p:nvSpPr>
        <p:spPr>
          <a:xfrm>
            <a:off x="395536" y="6520259"/>
            <a:ext cx="360040" cy="221109"/>
          </a:xfrm>
          <a:prstGeom prst="rect">
            <a:avLst/>
          </a:prstGeom>
        </p:spPr>
        <p:txBody>
          <a:bodyPr vert="horz" lIns="91440" tIns="45720" rIns="91440" bIns="45720" rtlCol="0" anchor="ctr"/>
          <a:lstStyle>
            <a:lvl1pPr algn="r">
              <a:defRPr sz="800" b="1">
                <a:solidFill>
                  <a:schemeClr val="accent2"/>
                </a:solidFill>
                <a:latin typeface="Arial" charset="0"/>
              </a:defRPr>
            </a:lvl1pPr>
          </a:lstStyle>
          <a:p>
            <a:pPr>
              <a:defRPr/>
            </a:pPr>
            <a:fld id="{4AD834FB-D050-4DAD-A587-98ECF1E1D3D9}" type="slidenum">
              <a:rPr lang="en-US" noProof="0" smtClean="0"/>
              <a:pPr>
                <a:defRPr/>
              </a:pPr>
              <a:t>‹#›</a:t>
            </a:fld>
            <a:endParaRPr lang="en-US" noProof="0"/>
          </a:p>
        </p:txBody>
      </p:sp>
    </p:spTree>
    <p:extLst>
      <p:ext uri="{BB962C8B-B14F-4D97-AF65-F5344CB8AC3E}">
        <p14:creationId xmlns:p14="http://schemas.microsoft.com/office/powerpoint/2010/main" val="4266684763"/>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Quick Message_02">
    <p:spTree>
      <p:nvGrpSpPr>
        <p:cNvPr id="1" name=""/>
        <p:cNvGrpSpPr/>
        <p:nvPr/>
      </p:nvGrpSpPr>
      <p:grpSpPr>
        <a:xfrm>
          <a:off x="0" y="0"/>
          <a:ext cx="0" cy="0"/>
          <a:chOff x="0" y="0"/>
          <a:chExt cx="0" cy="0"/>
        </a:xfrm>
      </p:grpSpPr>
      <p:sp>
        <p:nvSpPr>
          <p:cNvPr id="7" name="Rectangle 6"/>
          <p:cNvSpPr/>
          <p:nvPr userDrawn="1"/>
        </p:nvSpPr>
        <p:spPr>
          <a:xfrm>
            <a:off x="0" y="2204864"/>
            <a:ext cx="9144000" cy="2880320"/>
          </a:xfrm>
          <a:prstGeom prst="rect">
            <a:avLst/>
          </a:prstGeom>
          <a:gradFill flip="none" rotWithShape="1">
            <a:gsLst>
              <a:gs pos="0">
                <a:srgbClr val="3AC791"/>
              </a:gs>
              <a:gs pos="100000">
                <a:srgbClr val="276B9B"/>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p>
        </p:txBody>
      </p:sp>
      <p:sp>
        <p:nvSpPr>
          <p:cNvPr id="4" name="Text Placeholder 4"/>
          <p:cNvSpPr>
            <a:spLocks noGrp="1"/>
          </p:cNvSpPr>
          <p:nvPr>
            <p:ph type="body" sz="quarter" idx="10"/>
          </p:nvPr>
        </p:nvSpPr>
        <p:spPr>
          <a:xfrm>
            <a:off x="463550" y="2348880"/>
            <a:ext cx="8216426" cy="2511188"/>
          </a:xfrm>
          <a:effectLst/>
        </p:spPr>
        <p:txBody>
          <a:bodyPr anchor="ctr">
            <a:normAutofit/>
          </a:bodyPr>
          <a:lstStyle>
            <a:lvl1pPr algn="ctr">
              <a:lnSpc>
                <a:spcPct val="80000"/>
              </a:lnSpc>
              <a:buNone/>
              <a:defRPr sz="3200" b="0">
                <a:solidFill>
                  <a:schemeClr val="bg2"/>
                </a:solidFill>
                <a:effectLst/>
                <a:latin typeface="Arial"/>
                <a:cs typeface="Arial"/>
              </a:defRPr>
            </a:lvl1pPr>
            <a:lvl2pPr algn="ctr">
              <a:buNone/>
              <a:defRPr sz="2000">
                <a:solidFill>
                  <a:schemeClr val="bg2"/>
                </a:solidFill>
              </a:defRPr>
            </a:lvl2pPr>
            <a:lvl3pPr algn="ctr">
              <a:buNone/>
              <a:defRPr sz="2000">
                <a:solidFill>
                  <a:schemeClr val="bg2"/>
                </a:solidFill>
              </a:defRPr>
            </a:lvl3pPr>
            <a:lvl4pPr algn="ctr">
              <a:buNone/>
              <a:defRPr sz="2000">
                <a:solidFill>
                  <a:schemeClr val="bg2"/>
                </a:solidFill>
              </a:defRPr>
            </a:lvl4pPr>
            <a:lvl5pPr algn="ctr">
              <a:buNone/>
              <a:defRPr sz="2000">
                <a:solidFill>
                  <a:schemeClr val="bg2"/>
                </a:solidFill>
              </a:defRPr>
            </a:lvl5pPr>
          </a:lstStyle>
          <a:p>
            <a:pPr lvl="0"/>
            <a:r>
              <a:rPr lang="en-US" noProof="0" smtClean="0"/>
              <a:t>Click to edit Master text styles</a:t>
            </a:r>
          </a:p>
        </p:txBody>
      </p:sp>
      <p:sp>
        <p:nvSpPr>
          <p:cNvPr id="6" name="Title Placeholder 14"/>
          <p:cNvSpPr>
            <a:spLocks noGrp="1"/>
          </p:cNvSpPr>
          <p:nvPr>
            <p:ph type="title"/>
          </p:nvPr>
        </p:nvSpPr>
        <p:spPr bwMode="auto">
          <a:xfrm>
            <a:off x="457200" y="192088"/>
            <a:ext cx="7194430" cy="849312"/>
          </a:xfrm>
          <a:prstGeom prst="rect">
            <a:avLst/>
          </a:prstGeom>
          <a:noFill/>
          <a:ln w="9525">
            <a:noFill/>
            <a:miter lim="800000"/>
            <a:headEnd/>
            <a:tailEnd/>
          </a:ln>
        </p:spPr>
        <p:txBody>
          <a:bodyPr/>
          <a:lstStyle>
            <a:lvl1pPr>
              <a:defRPr>
                <a:solidFill>
                  <a:schemeClr val="accent2"/>
                </a:solidFill>
              </a:defRPr>
            </a:lvl1pPr>
          </a:lstStyle>
          <a:p>
            <a:pPr lvl="0"/>
            <a:r>
              <a:rPr lang="en-US" noProof="0" smtClean="0"/>
              <a:t>Click to edit Master title style</a:t>
            </a:r>
          </a:p>
        </p:txBody>
      </p:sp>
      <p:sp>
        <p:nvSpPr>
          <p:cNvPr id="13" name="Slide Number Placeholder 6"/>
          <p:cNvSpPr>
            <a:spLocks noGrp="1"/>
          </p:cNvSpPr>
          <p:nvPr>
            <p:ph type="sldNum" sz="quarter" idx="4"/>
          </p:nvPr>
        </p:nvSpPr>
        <p:spPr>
          <a:xfrm>
            <a:off x="395536" y="6520259"/>
            <a:ext cx="360040" cy="221109"/>
          </a:xfrm>
          <a:prstGeom prst="rect">
            <a:avLst/>
          </a:prstGeom>
        </p:spPr>
        <p:txBody>
          <a:bodyPr vert="horz" lIns="91440" tIns="45720" rIns="91440" bIns="45720" rtlCol="0" anchor="ctr"/>
          <a:lstStyle>
            <a:lvl1pPr algn="r">
              <a:defRPr sz="800" b="1">
                <a:solidFill>
                  <a:schemeClr val="accent2"/>
                </a:solidFill>
                <a:latin typeface="Arial" charset="0"/>
              </a:defRPr>
            </a:lvl1pPr>
          </a:lstStyle>
          <a:p>
            <a:pPr>
              <a:defRPr/>
            </a:pPr>
            <a:fld id="{4AD834FB-D050-4DAD-A587-98ECF1E1D3D9}" type="slidenum">
              <a:rPr lang="en-US" noProof="0" smtClean="0"/>
              <a:pPr>
                <a:defRPr/>
              </a:pPr>
              <a:t>‹#›</a:t>
            </a:fld>
            <a:endParaRPr lang="en-US" noProof="0"/>
          </a:p>
        </p:txBody>
      </p:sp>
    </p:spTree>
    <p:extLst>
      <p:ext uri="{BB962C8B-B14F-4D97-AF65-F5344CB8AC3E}">
        <p14:creationId xmlns:p14="http://schemas.microsoft.com/office/powerpoint/2010/main" val="2804041044"/>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20" name="Slide Number Placeholder 6"/>
          <p:cNvSpPr>
            <a:spLocks noGrp="1"/>
          </p:cNvSpPr>
          <p:nvPr>
            <p:ph type="sldNum" sz="quarter" idx="4"/>
          </p:nvPr>
        </p:nvSpPr>
        <p:spPr>
          <a:xfrm>
            <a:off x="395536" y="6520259"/>
            <a:ext cx="360040" cy="221109"/>
          </a:xfrm>
          <a:prstGeom prst="rect">
            <a:avLst/>
          </a:prstGeom>
        </p:spPr>
        <p:txBody>
          <a:bodyPr vert="horz" lIns="91440" tIns="45720" rIns="91440" bIns="45720" rtlCol="0" anchor="ctr"/>
          <a:lstStyle>
            <a:lvl1pPr algn="r">
              <a:defRPr sz="800" b="1">
                <a:solidFill>
                  <a:schemeClr val="accent2"/>
                </a:solidFill>
                <a:latin typeface="Arial" charset="0"/>
              </a:defRPr>
            </a:lvl1pPr>
          </a:lstStyle>
          <a:p>
            <a:pPr>
              <a:defRPr/>
            </a:pPr>
            <a:fld id="{4AD834FB-D050-4DAD-A587-98ECF1E1D3D9}" type="slidenum">
              <a:rPr lang="en-US" noProof="0" smtClean="0"/>
              <a:pPr>
                <a:defRPr/>
              </a:pPr>
              <a:t>‹#›</a:t>
            </a:fld>
            <a:endParaRPr lang="en-US" noProof="0"/>
          </a:p>
        </p:txBody>
      </p:sp>
      <p:sp>
        <p:nvSpPr>
          <p:cNvPr id="3" name="Title 2"/>
          <p:cNvSpPr>
            <a:spLocks noGrp="1"/>
          </p:cNvSpPr>
          <p:nvPr>
            <p:ph type="title"/>
          </p:nvPr>
        </p:nvSpPr>
        <p:spPr/>
        <p:txBody>
          <a:bodyPr/>
          <a:lstStyle/>
          <a:p>
            <a:r>
              <a:rPr lang="en-US" noProof="0" smtClean="0"/>
              <a:t>Click to edit Master title style</a:t>
            </a:r>
            <a:endParaRPr lang="en-US" noProof="0"/>
          </a:p>
        </p:txBody>
      </p:sp>
      <p:cxnSp>
        <p:nvCxnSpPr>
          <p:cNvPr id="32" name="Straight Connector 31"/>
          <p:cNvCxnSpPr/>
          <p:nvPr userDrawn="1"/>
        </p:nvCxnSpPr>
        <p:spPr>
          <a:xfrm flipH="1" flipV="1">
            <a:off x="467544" y="3645024"/>
            <a:ext cx="3240360" cy="422"/>
          </a:xfrm>
          <a:prstGeom prst="line">
            <a:avLst/>
          </a:prstGeom>
          <a:ln>
            <a:solidFill>
              <a:schemeClr val="tx1">
                <a:lumMod val="50000"/>
                <a:lumOff val="50000"/>
              </a:schemeClr>
            </a:solidFill>
            <a:prstDash val="dot"/>
          </a:ln>
          <a:effectLs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flipH="1" flipV="1">
            <a:off x="5292080" y="3645024"/>
            <a:ext cx="3240360" cy="422"/>
          </a:xfrm>
          <a:prstGeom prst="line">
            <a:avLst/>
          </a:prstGeom>
          <a:ln>
            <a:solidFill>
              <a:schemeClr val="tx1">
                <a:lumMod val="50000"/>
                <a:lumOff val="50000"/>
              </a:schemeClr>
            </a:solidFill>
            <a:prstDash val="dot"/>
          </a:ln>
          <a:effectLs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4499992" y="1268760"/>
            <a:ext cx="0" cy="1728192"/>
          </a:xfrm>
          <a:prstGeom prst="line">
            <a:avLst/>
          </a:prstGeom>
          <a:ln>
            <a:solidFill>
              <a:schemeClr val="tx1">
                <a:lumMod val="50000"/>
                <a:lumOff val="50000"/>
              </a:schemeClr>
            </a:solidFill>
            <a:prstDash val="dot"/>
          </a:ln>
          <a:effectLs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4499992" y="4293096"/>
            <a:ext cx="0" cy="1728192"/>
          </a:xfrm>
          <a:prstGeom prst="line">
            <a:avLst/>
          </a:prstGeom>
          <a:ln>
            <a:solidFill>
              <a:schemeClr val="tx1">
                <a:lumMod val="50000"/>
                <a:lumOff val="50000"/>
              </a:schemeClr>
            </a:solidFill>
            <a:prstDash val="dot"/>
          </a:ln>
          <a:effectLst/>
        </p:spPr>
        <p:style>
          <a:lnRef idx="2">
            <a:schemeClr val="accent1"/>
          </a:lnRef>
          <a:fillRef idx="0">
            <a:schemeClr val="accent1"/>
          </a:fillRef>
          <a:effectRef idx="1">
            <a:schemeClr val="accent1"/>
          </a:effectRef>
          <a:fontRef idx="minor">
            <a:schemeClr val="tx1"/>
          </a:fontRef>
        </p:style>
      </p:cxnSp>
      <p:sp>
        <p:nvSpPr>
          <p:cNvPr id="40" name="Content Placeholder 39"/>
          <p:cNvSpPr>
            <a:spLocks noGrp="1"/>
          </p:cNvSpPr>
          <p:nvPr>
            <p:ph sz="quarter" idx="11"/>
          </p:nvPr>
        </p:nvSpPr>
        <p:spPr>
          <a:xfrm>
            <a:off x="468313" y="1340421"/>
            <a:ext cx="3887663" cy="2160587"/>
          </a:xfrm>
        </p:spPr>
        <p:txBody>
          <a:bodyPr/>
          <a:lstStyle>
            <a:lvl1pPr marL="0" indent="0">
              <a:buNone/>
              <a:defRPr sz="1600"/>
            </a:lvl1pPr>
          </a:lstStyle>
          <a:p>
            <a:pPr lvl="0"/>
            <a:endParaRPr lang="en-US" noProof="0" smtClean="0"/>
          </a:p>
        </p:txBody>
      </p:sp>
      <p:sp>
        <p:nvSpPr>
          <p:cNvPr id="41" name="Content Placeholder 39"/>
          <p:cNvSpPr>
            <a:spLocks noGrp="1"/>
          </p:cNvSpPr>
          <p:nvPr>
            <p:ph sz="quarter" idx="12"/>
          </p:nvPr>
        </p:nvSpPr>
        <p:spPr>
          <a:xfrm>
            <a:off x="4644008" y="1340421"/>
            <a:ext cx="3959671" cy="2160587"/>
          </a:xfrm>
        </p:spPr>
        <p:txBody>
          <a:bodyPr/>
          <a:lstStyle>
            <a:lvl1pPr marL="0" indent="0" algn="r">
              <a:buNone/>
              <a:defRPr sz="1600"/>
            </a:lvl1pPr>
          </a:lstStyle>
          <a:p>
            <a:pPr lvl="0"/>
            <a:endParaRPr lang="en-US" noProof="0" smtClean="0"/>
          </a:p>
        </p:txBody>
      </p:sp>
      <p:sp>
        <p:nvSpPr>
          <p:cNvPr id="42" name="Content Placeholder 39"/>
          <p:cNvSpPr>
            <a:spLocks noGrp="1"/>
          </p:cNvSpPr>
          <p:nvPr>
            <p:ph sz="quarter" idx="13"/>
          </p:nvPr>
        </p:nvSpPr>
        <p:spPr>
          <a:xfrm>
            <a:off x="468313" y="3789040"/>
            <a:ext cx="3887663" cy="2160587"/>
          </a:xfrm>
        </p:spPr>
        <p:txBody>
          <a:bodyPr/>
          <a:lstStyle>
            <a:lvl1pPr marL="0" indent="0">
              <a:buNone/>
              <a:defRPr sz="1600"/>
            </a:lvl1pPr>
          </a:lstStyle>
          <a:p>
            <a:pPr lvl="0"/>
            <a:endParaRPr lang="en-US" noProof="0" smtClean="0"/>
          </a:p>
        </p:txBody>
      </p:sp>
      <p:sp>
        <p:nvSpPr>
          <p:cNvPr id="43" name="Content Placeholder 39"/>
          <p:cNvSpPr>
            <a:spLocks noGrp="1"/>
          </p:cNvSpPr>
          <p:nvPr>
            <p:ph sz="quarter" idx="14"/>
          </p:nvPr>
        </p:nvSpPr>
        <p:spPr>
          <a:xfrm>
            <a:off x="4644008" y="3789040"/>
            <a:ext cx="3959671" cy="2160587"/>
          </a:xfrm>
        </p:spPr>
        <p:txBody>
          <a:bodyPr/>
          <a:lstStyle>
            <a:lvl1pPr marL="0" indent="0" algn="r">
              <a:buNone/>
              <a:defRPr sz="1600"/>
            </a:lvl1pPr>
          </a:lstStyle>
          <a:p>
            <a:pPr lvl="0"/>
            <a:endParaRPr lang="en-US" noProof="0" smtClean="0"/>
          </a:p>
        </p:txBody>
      </p:sp>
      <p:sp>
        <p:nvSpPr>
          <p:cNvPr id="44" name="Oval 43"/>
          <p:cNvSpPr/>
          <p:nvPr userDrawn="1"/>
        </p:nvSpPr>
        <p:spPr>
          <a:xfrm>
            <a:off x="3563888" y="2708920"/>
            <a:ext cx="1872208" cy="1872208"/>
          </a:xfrm>
          <a:prstGeom prst="ellipse">
            <a:avLst/>
          </a:prstGeom>
          <a:solidFill>
            <a:srgbClr val="3AC791"/>
          </a:solidFill>
          <a:ln w="38100" cmpd="sng">
            <a:solidFill>
              <a:schemeClr val="bg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noProof="0" smtClean="0"/>
              <a:t> </a:t>
            </a:r>
            <a:endParaRPr lang="en-US" noProof="0"/>
          </a:p>
        </p:txBody>
      </p:sp>
      <p:sp>
        <p:nvSpPr>
          <p:cNvPr id="38" name="Text Placeholder 37"/>
          <p:cNvSpPr>
            <a:spLocks noGrp="1"/>
          </p:cNvSpPr>
          <p:nvPr>
            <p:ph type="body" sz="quarter" idx="10" hasCustomPrompt="1"/>
          </p:nvPr>
        </p:nvSpPr>
        <p:spPr>
          <a:xfrm>
            <a:off x="3707904" y="3002294"/>
            <a:ext cx="1601893" cy="1295970"/>
          </a:xfrm>
        </p:spPr>
        <p:txBody>
          <a:bodyPr anchor="ctr"/>
          <a:lstStyle>
            <a:lvl1pPr marL="0" indent="0" algn="ctr">
              <a:lnSpc>
                <a:spcPct val="90000"/>
              </a:lnSpc>
              <a:buNone/>
              <a:defRPr sz="2000" b="0" baseline="0">
                <a:solidFill>
                  <a:schemeClr val="bg2"/>
                </a:solidFill>
              </a:defRPr>
            </a:lvl1pPr>
          </a:lstStyle>
          <a:p>
            <a:pPr lvl="0"/>
            <a:r>
              <a:rPr lang="en-US" noProof="0" smtClean="0"/>
              <a:t>Click to edit Master text</a:t>
            </a:r>
            <a:br>
              <a:rPr lang="en-US" noProof="0" smtClean="0"/>
            </a:br>
            <a:r>
              <a:rPr lang="en-US" noProof="0" smtClean="0"/>
              <a:t>styles</a:t>
            </a:r>
          </a:p>
        </p:txBody>
      </p:sp>
    </p:spTree>
    <p:extLst>
      <p:ext uri="{BB962C8B-B14F-4D97-AF65-F5344CB8AC3E}">
        <p14:creationId xmlns:p14="http://schemas.microsoft.com/office/powerpoint/2010/main" val="3556666461"/>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hart_02">
    <p:spTree>
      <p:nvGrpSpPr>
        <p:cNvPr id="1" name=""/>
        <p:cNvGrpSpPr/>
        <p:nvPr/>
      </p:nvGrpSpPr>
      <p:grpSpPr>
        <a:xfrm>
          <a:off x="0" y="0"/>
          <a:ext cx="0" cy="0"/>
          <a:chOff x="0" y="0"/>
          <a:chExt cx="0" cy="0"/>
        </a:xfrm>
      </p:grpSpPr>
      <p:sp>
        <p:nvSpPr>
          <p:cNvPr id="2" name="Rectangle 1"/>
          <p:cNvSpPr/>
          <p:nvPr userDrawn="1"/>
        </p:nvSpPr>
        <p:spPr>
          <a:xfrm>
            <a:off x="539552" y="1412776"/>
            <a:ext cx="2016224" cy="792088"/>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p>
        </p:txBody>
      </p:sp>
      <p:sp>
        <p:nvSpPr>
          <p:cNvPr id="20" name="Slide Number Placeholder 6"/>
          <p:cNvSpPr>
            <a:spLocks noGrp="1"/>
          </p:cNvSpPr>
          <p:nvPr>
            <p:ph type="sldNum" sz="quarter" idx="4"/>
          </p:nvPr>
        </p:nvSpPr>
        <p:spPr>
          <a:xfrm>
            <a:off x="395536" y="6520259"/>
            <a:ext cx="360040" cy="221109"/>
          </a:xfrm>
          <a:prstGeom prst="rect">
            <a:avLst/>
          </a:prstGeom>
        </p:spPr>
        <p:txBody>
          <a:bodyPr vert="horz" lIns="91440" tIns="45720" rIns="91440" bIns="45720" rtlCol="0" anchor="ctr"/>
          <a:lstStyle>
            <a:lvl1pPr algn="r">
              <a:defRPr sz="800" b="1">
                <a:solidFill>
                  <a:schemeClr val="accent2"/>
                </a:solidFill>
                <a:latin typeface="Arial" charset="0"/>
              </a:defRPr>
            </a:lvl1pPr>
          </a:lstStyle>
          <a:p>
            <a:pPr>
              <a:defRPr/>
            </a:pPr>
            <a:fld id="{4AD834FB-D050-4DAD-A587-98ECF1E1D3D9}" type="slidenum">
              <a:rPr lang="en-US" noProof="0" smtClean="0"/>
              <a:pPr>
                <a:defRPr/>
              </a:pPr>
              <a:t>‹#›</a:t>
            </a:fld>
            <a:endParaRPr lang="en-US" noProof="0"/>
          </a:p>
        </p:txBody>
      </p:sp>
      <p:sp>
        <p:nvSpPr>
          <p:cNvPr id="3" name="Title 2"/>
          <p:cNvSpPr>
            <a:spLocks noGrp="1"/>
          </p:cNvSpPr>
          <p:nvPr>
            <p:ph type="title"/>
          </p:nvPr>
        </p:nvSpPr>
        <p:spPr/>
        <p:txBody>
          <a:bodyPr/>
          <a:lstStyle/>
          <a:p>
            <a:r>
              <a:rPr lang="en-US" noProof="0" smtClean="0"/>
              <a:t>Click to edit Master title style</a:t>
            </a:r>
            <a:endParaRPr lang="en-US" noProof="0"/>
          </a:p>
        </p:txBody>
      </p:sp>
      <p:sp>
        <p:nvSpPr>
          <p:cNvPr id="4" name="Text Placeholder 32"/>
          <p:cNvSpPr>
            <a:spLocks noGrp="1"/>
          </p:cNvSpPr>
          <p:nvPr>
            <p:ph type="body" sz="quarter" idx="17"/>
          </p:nvPr>
        </p:nvSpPr>
        <p:spPr>
          <a:xfrm>
            <a:off x="611560" y="1484784"/>
            <a:ext cx="1800200" cy="648071"/>
          </a:xfrm>
        </p:spPr>
        <p:txBody>
          <a:bodyPr/>
          <a:lstStyle>
            <a:lvl1pPr marL="0" indent="0">
              <a:buNone/>
              <a:defRPr sz="1400" b="0" i="0">
                <a:solidFill>
                  <a:schemeClr val="bg1"/>
                </a:solidFill>
                <a:latin typeface="Arial"/>
                <a:cs typeface="Arial"/>
              </a:defRPr>
            </a:lvl1pPr>
          </a:lstStyle>
          <a:p>
            <a:pPr lvl="0"/>
            <a:r>
              <a:rPr lang="en-US" noProof="0" smtClean="0"/>
              <a:t>Click to edit Master text styles</a:t>
            </a:r>
          </a:p>
        </p:txBody>
      </p:sp>
      <p:sp>
        <p:nvSpPr>
          <p:cNvPr id="8" name="Rectangle 7"/>
          <p:cNvSpPr/>
          <p:nvPr userDrawn="1"/>
        </p:nvSpPr>
        <p:spPr>
          <a:xfrm>
            <a:off x="539552" y="2348880"/>
            <a:ext cx="2016224" cy="792088"/>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i="0" noProof="0">
              <a:latin typeface="Arial"/>
              <a:cs typeface="Arial"/>
            </a:endParaRPr>
          </a:p>
        </p:txBody>
      </p:sp>
      <p:sp>
        <p:nvSpPr>
          <p:cNvPr id="9" name="Text Placeholder 32"/>
          <p:cNvSpPr>
            <a:spLocks noGrp="1"/>
          </p:cNvSpPr>
          <p:nvPr>
            <p:ph type="body" sz="quarter" idx="18"/>
          </p:nvPr>
        </p:nvSpPr>
        <p:spPr>
          <a:xfrm>
            <a:off x="611560" y="2420888"/>
            <a:ext cx="1800200" cy="648071"/>
          </a:xfrm>
        </p:spPr>
        <p:txBody>
          <a:bodyPr/>
          <a:lstStyle>
            <a:lvl1pPr marL="0" indent="0">
              <a:buNone/>
              <a:defRPr sz="1400" b="0">
                <a:solidFill>
                  <a:schemeClr val="bg1"/>
                </a:solidFill>
              </a:defRPr>
            </a:lvl1pPr>
          </a:lstStyle>
          <a:p>
            <a:pPr lvl="0"/>
            <a:r>
              <a:rPr lang="en-US" noProof="0" smtClean="0"/>
              <a:t>Click to edit Master text styles</a:t>
            </a:r>
          </a:p>
        </p:txBody>
      </p:sp>
      <p:sp>
        <p:nvSpPr>
          <p:cNvPr id="10" name="Rectangle 9"/>
          <p:cNvSpPr/>
          <p:nvPr userDrawn="1"/>
        </p:nvSpPr>
        <p:spPr>
          <a:xfrm>
            <a:off x="539552" y="3284984"/>
            <a:ext cx="2016224" cy="792088"/>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p>
        </p:txBody>
      </p:sp>
      <p:sp>
        <p:nvSpPr>
          <p:cNvPr id="11" name="Text Placeholder 32"/>
          <p:cNvSpPr>
            <a:spLocks noGrp="1"/>
          </p:cNvSpPr>
          <p:nvPr>
            <p:ph type="body" sz="quarter" idx="19"/>
          </p:nvPr>
        </p:nvSpPr>
        <p:spPr>
          <a:xfrm>
            <a:off x="611560" y="3356992"/>
            <a:ext cx="1800200" cy="648071"/>
          </a:xfrm>
        </p:spPr>
        <p:txBody>
          <a:bodyPr/>
          <a:lstStyle>
            <a:lvl1pPr marL="0" indent="0">
              <a:buNone/>
              <a:defRPr sz="1400" b="0" i="0">
                <a:solidFill>
                  <a:schemeClr val="bg1"/>
                </a:solidFill>
                <a:latin typeface="Arial"/>
                <a:cs typeface="Arial"/>
              </a:defRPr>
            </a:lvl1pPr>
          </a:lstStyle>
          <a:p>
            <a:pPr lvl="0"/>
            <a:r>
              <a:rPr lang="en-US" noProof="0" smtClean="0"/>
              <a:t>Click to edit Master text styles</a:t>
            </a:r>
          </a:p>
        </p:txBody>
      </p:sp>
      <p:sp>
        <p:nvSpPr>
          <p:cNvPr id="12" name="Rectangle 11"/>
          <p:cNvSpPr/>
          <p:nvPr userDrawn="1"/>
        </p:nvSpPr>
        <p:spPr>
          <a:xfrm>
            <a:off x="539552" y="4221088"/>
            <a:ext cx="2016224" cy="792088"/>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p>
        </p:txBody>
      </p:sp>
      <p:sp>
        <p:nvSpPr>
          <p:cNvPr id="13" name="Text Placeholder 32"/>
          <p:cNvSpPr>
            <a:spLocks noGrp="1"/>
          </p:cNvSpPr>
          <p:nvPr>
            <p:ph type="body" sz="quarter" idx="20"/>
          </p:nvPr>
        </p:nvSpPr>
        <p:spPr>
          <a:xfrm>
            <a:off x="611560" y="4293096"/>
            <a:ext cx="1800200" cy="648071"/>
          </a:xfrm>
        </p:spPr>
        <p:txBody>
          <a:bodyPr/>
          <a:lstStyle>
            <a:lvl1pPr marL="0" indent="0">
              <a:buNone/>
              <a:defRPr sz="1400" b="0" i="0">
                <a:solidFill>
                  <a:schemeClr val="bg1"/>
                </a:solidFill>
                <a:latin typeface="Arial"/>
                <a:cs typeface="Arial"/>
              </a:defRPr>
            </a:lvl1pPr>
          </a:lstStyle>
          <a:p>
            <a:pPr lvl="0"/>
            <a:r>
              <a:rPr lang="en-US" noProof="0" smtClean="0"/>
              <a:t>Click to edit Master text styles</a:t>
            </a:r>
          </a:p>
        </p:txBody>
      </p:sp>
      <p:sp>
        <p:nvSpPr>
          <p:cNvPr id="14" name="Rectangle 13"/>
          <p:cNvSpPr/>
          <p:nvPr userDrawn="1"/>
        </p:nvSpPr>
        <p:spPr>
          <a:xfrm>
            <a:off x="539552" y="5157192"/>
            <a:ext cx="2016224" cy="792088"/>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p>
        </p:txBody>
      </p:sp>
      <p:sp>
        <p:nvSpPr>
          <p:cNvPr id="15" name="Text Placeholder 32"/>
          <p:cNvSpPr>
            <a:spLocks noGrp="1"/>
          </p:cNvSpPr>
          <p:nvPr>
            <p:ph type="body" sz="quarter" idx="21"/>
          </p:nvPr>
        </p:nvSpPr>
        <p:spPr>
          <a:xfrm>
            <a:off x="611560" y="5229200"/>
            <a:ext cx="1800200" cy="648071"/>
          </a:xfrm>
        </p:spPr>
        <p:txBody>
          <a:bodyPr/>
          <a:lstStyle>
            <a:lvl1pPr marL="0" indent="0">
              <a:buNone/>
              <a:defRPr sz="1400" b="0" i="0">
                <a:solidFill>
                  <a:schemeClr val="bg1"/>
                </a:solidFill>
                <a:latin typeface="Arial"/>
                <a:cs typeface="Arial"/>
              </a:defRPr>
            </a:lvl1pPr>
          </a:lstStyle>
          <a:p>
            <a:pPr lvl="0"/>
            <a:r>
              <a:rPr lang="en-US" noProof="0" smtClean="0"/>
              <a:t>Click to edit Master text styles</a:t>
            </a:r>
          </a:p>
        </p:txBody>
      </p:sp>
      <p:sp>
        <p:nvSpPr>
          <p:cNvPr id="16" name="Text Placeholder 32"/>
          <p:cNvSpPr>
            <a:spLocks noGrp="1"/>
          </p:cNvSpPr>
          <p:nvPr>
            <p:ph type="body" sz="quarter" idx="15"/>
          </p:nvPr>
        </p:nvSpPr>
        <p:spPr>
          <a:xfrm>
            <a:off x="2771800" y="1484785"/>
            <a:ext cx="5832648" cy="648072"/>
          </a:xfrm>
        </p:spPr>
        <p:txBody>
          <a:bodyPr/>
          <a:lstStyle>
            <a:lvl1pPr marL="0" indent="-140400">
              <a:buFont typeface="Lucida Grande"/>
              <a:buChar char="›"/>
              <a:defRPr sz="1400"/>
            </a:lvl1pPr>
          </a:lstStyle>
          <a:p>
            <a:pPr lvl="0"/>
            <a:r>
              <a:rPr lang="en-US" noProof="0" smtClean="0"/>
              <a:t>Click to edit Master text styles</a:t>
            </a:r>
          </a:p>
        </p:txBody>
      </p:sp>
      <p:sp>
        <p:nvSpPr>
          <p:cNvPr id="17" name="Text Placeholder 32"/>
          <p:cNvSpPr>
            <a:spLocks noGrp="1"/>
          </p:cNvSpPr>
          <p:nvPr>
            <p:ph type="body" sz="quarter" idx="22"/>
          </p:nvPr>
        </p:nvSpPr>
        <p:spPr>
          <a:xfrm>
            <a:off x="2771800" y="2420888"/>
            <a:ext cx="5832648" cy="648072"/>
          </a:xfrm>
        </p:spPr>
        <p:txBody>
          <a:bodyPr/>
          <a:lstStyle>
            <a:lvl1pPr marL="0" indent="-140400">
              <a:buFont typeface="Lucida Grande"/>
              <a:buChar char="›"/>
              <a:defRPr sz="1400"/>
            </a:lvl1pPr>
          </a:lstStyle>
          <a:p>
            <a:pPr lvl="0"/>
            <a:r>
              <a:rPr lang="en-US" noProof="0" smtClean="0"/>
              <a:t>Click to edit Master text styles</a:t>
            </a:r>
          </a:p>
        </p:txBody>
      </p:sp>
      <p:sp>
        <p:nvSpPr>
          <p:cNvPr id="18" name="Text Placeholder 32"/>
          <p:cNvSpPr>
            <a:spLocks noGrp="1"/>
          </p:cNvSpPr>
          <p:nvPr>
            <p:ph type="body" sz="quarter" idx="23"/>
          </p:nvPr>
        </p:nvSpPr>
        <p:spPr>
          <a:xfrm>
            <a:off x="2771800" y="3356992"/>
            <a:ext cx="5832648" cy="648072"/>
          </a:xfrm>
        </p:spPr>
        <p:txBody>
          <a:bodyPr/>
          <a:lstStyle>
            <a:lvl1pPr marL="0" indent="-140400">
              <a:buFont typeface="Lucida Grande"/>
              <a:buChar char="›"/>
              <a:defRPr sz="1400"/>
            </a:lvl1pPr>
          </a:lstStyle>
          <a:p>
            <a:pPr lvl="0"/>
            <a:r>
              <a:rPr lang="en-US" noProof="0" smtClean="0"/>
              <a:t>Click to edit Master text styles</a:t>
            </a:r>
          </a:p>
        </p:txBody>
      </p:sp>
      <p:sp>
        <p:nvSpPr>
          <p:cNvPr id="19" name="Text Placeholder 32"/>
          <p:cNvSpPr>
            <a:spLocks noGrp="1"/>
          </p:cNvSpPr>
          <p:nvPr>
            <p:ph type="body" sz="quarter" idx="24"/>
          </p:nvPr>
        </p:nvSpPr>
        <p:spPr>
          <a:xfrm>
            <a:off x="2771800" y="4293096"/>
            <a:ext cx="5832648" cy="648072"/>
          </a:xfrm>
        </p:spPr>
        <p:txBody>
          <a:bodyPr/>
          <a:lstStyle>
            <a:lvl1pPr marL="0" indent="-140400">
              <a:buFont typeface="Lucida Grande"/>
              <a:buChar char="›"/>
              <a:defRPr sz="1400"/>
            </a:lvl1pPr>
          </a:lstStyle>
          <a:p>
            <a:pPr lvl="0"/>
            <a:r>
              <a:rPr lang="en-US" noProof="0" smtClean="0"/>
              <a:t>Click to edit Master text styles</a:t>
            </a:r>
          </a:p>
        </p:txBody>
      </p:sp>
      <p:sp>
        <p:nvSpPr>
          <p:cNvPr id="21" name="Text Placeholder 32"/>
          <p:cNvSpPr>
            <a:spLocks noGrp="1"/>
          </p:cNvSpPr>
          <p:nvPr>
            <p:ph type="body" sz="quarter" idx="25"/>
          </p:nvPr>
        </p:nvSpPr>
        <p:spPr>
          <a:xfrm>
            <a:off x="2771800" y="5229200"/>
            <a:ext cx="5832648" cy="648072"/>
          </a:xfrm>
        </p:spPr>
        <p:txBody>
          <a:bodyPr/>
          <a:lstStyle>
            <a:lvl1pPr marL="0" indent="-140400">
              <a:buFont typeface="Lucida Grande"/>
              <a:buChar char="›"/>
              <a:defRPr sz="1400"/>
            </a:lvl1pPr>
          </a:lstStyle>
          <a:p>
            <a:pPr lvl="0"/>
            <a:r>
              <a:rPr lang="en-US" noProof="0" smtClean="0"/>
              <a:t>Click to edit Master text styles</a:t>
            </a:r>
          </a:p>
        </p:txBody>
      </p:sp>
    </p:spTree>
    <p:extLst>
      <p:ext uri="{BB962C8B-B14F-4D97-AF65-F5344CB8AC3E}">
        <p14:creationId xmlns:p14="http://schemas.microsoft.com/office/powerpoint/2010/main" val="2136808936"/>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art_03">
    <p:spTree>
      <p:nvGrpSpPr>
        <p:cNvPr id="1" name=""/>
        <p:cNvGrpSpPr/>
        <p:nvPr/>
      </p:nvGrpSpPr>
      <p:grpSpPr>
        <a:xfrm>
          <a:off x="0" y="0"/>
          <a:ext cx="0" cy="0"/>
          <a:chOff x="0" y="0"/>
          <a:chExt cx="0" cy="0"/>
        </a:xfrm>
      </p:grpSpPr>
      <p:sp>
        <p:nvSpPr>
          <p:cNvPr id="22" name="Rectangle 21"/>
          <p:cNvSpPr/>
          <p:nvPr userDrawn="1"/>
        </p:nvSpPr>
        <p:spPr>
          <a:xfrm>
            <a:off x="6588224" y="2420888"/>
            <a:ext cx="1944216" cy="3528392"/>
          </a:xfrm>
          <a:prstGeom prst="rect">
            <a:avLst/>
          </a:prstGeom>
          <a:solidFill>
            <a:schemeClr val="accent5">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p>
        </p:txBody>
      </p:sp>
      <p:sp>
        <p:nvSpPr>
          <p:cNvPr id="23" name="Rectangle 22"/>
          <p:cNvSpPr/>
          <p:nvPr userDrawn="1"/>
        </p:nvSpPr>
        <p:spPr>
          <a:xfrm>
            <a:off x="6588224" y="1412776"/>
            <a:ext cx="1944216" cy="1008112"/>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p>
        </p:txBody>
      </p:sp>
      <p:sp>
        <p:nvSpPr>
          <p:cNvPr id="19" name="Rectangle 18"/>
          <p:cNvSpPr/>
          <p:nvPr userDrawn="1"/>
        </p:nvSpPr>
        <p:spPr>
          <a:xfrm>
            <a:off x="4572000" y="2420888"/>
            <a:ext cx="1944216" cy="3528392"/>
          </a:xfrm>
          <a:prstGeom prst="rect">
            <a:avLst/>
          </a:prstGeom>
          <a:solidFill>
            <a:schemeClr val="accent5">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p>
        </p:txBody>
      </p:sp>
      <p:sp>
        <p:nvSpPr>
          <p:cNvPr id="21" name="Rectangle 20"/>
          <p:cNvSpPr/>
          <p:nvPr userDrawn="1"/>
        </p:nvSpPr>
        <p:spPr>
          <a:xfrm>
            <a:off x="4572000" y="1412776"/>
            <a:ext cx="1944216" cy="1008112"/>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p>
        </p:txBody>
      </p:sp>
      <p:sp>
        <p:nvSpPr>
          <p:cNvPr id="17" name="Rectangle 16"/>
          <p:cNvSpPr/>
          <p:nvPr userDrawn="1"/>
        </p:nvSpPr>
        <p:spPr>
          <a:xfrm>
            <a:off x="2555776" y="2420888"/>
            <a:ext cx="1944216" cy="3528392"/>
          </a:xfrm>
          <a:prstGeom prst="rect">
            <a:avLst/>
          </a:prstGeom>
          <a:solidFill>
            <a:schemeClr val="accent5">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p>
        </p:txBody>
      </p:sp>
      <p:sp>
        <p:nvSpPr>
          <p:cNvPr id="18" name="Rectangle 17"/>
          <p:cNvSpPr/>
          <p:nvPr userDrawn="1"/>
        </p:nvSpPr>
        <p:spPr>
          <a:xfrm>
            <a:off x="2555776" y="1412776"/>
            <a:ext cx="1944216" cy="1008112"/>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p>
        </p:txBody>
      </p:sp>
      <p:sp>
        <p:nvSpPr>
          <p:cNvPr id="16" name="Rectangle 15"/>
          <p:cNvSpPr/>
          <p:nvPr userDrawn="1"/>
        </p:nvSpPr>
        <p:spPr>
          <a:xfrm>
            <a:off x="539552" y="2420888"/>
            <a:ext cx="1944216" cy="3528392"/>
          </a:xfrm>
          <a:prstGeom prst="rect">
            <a:avLst/>
          </a:prstGeom>
          <a:solidFill>
            <a:schemeClr val="accent5">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p>
        </p:txBody>
      </p:sp>
      <p:sp>
        <p:nvSpPr>
          <p:cNvPr id="2" name="Rectangle 1"/>
          <p:cNvSpPr/>
          <p:nvPr userDrawn="1"/>
        </p:nvSpPr>
        <p:spPr>
          <a:xfrm>
            <a:off x="539552" y="1412776"/>
            <a:ext cx="1944216" cy="1008112"/>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p>
        </p:txBody>
      </p:sp>
      <p:sp>
        <p:nvSpPr>
          <p:cNvPr id="20" name="Slide Number Placeholder 6"/>
          <p:cNvSpPr>
            <a:spLocks noGrp="1"/>
          </p:cNvSpPr>
          <p:nvPr>
            <p:ph type="sldNum" sz="quarter" idx="4"/>
          </p:nvPr>
        </p:nvSpPr>
        <p:spPr>
          <a:xfrm>
            <a:off x="395536" y="6520259"/>
            <a:ext cx="360040" cy="221109"/>
          </a:xfrm>
          <a:prstGeom prst="rect">
            <a:avLst/>
          </a:prstGeom>
        </p:spPr>
        <p:txBody>
          <a:bodyPr vert="horz" lIns="91440" tIns="45720" rIns="91440" bIns="45720" rtlCol="0" anchor="ctr"/>
          <a:lstStyle>
            <a:lvl1pPr algn="r">
              <a:defRPr sz="800" b="1">
                <a:solidFill>
                  <a:schemeClr val="accent2"/>
                </a:solidFill>
                <a:latin typeface="Arial" charset="0"/>
              </a:defRPr>
            </a:lvl1pPr>
          </a:lstStyle>
          <a:p>
            <a:pPr>
              <a:defRPr/>
            </a:pPr>
            <a:fld id="{4AD834FB-D050-4DAD-A587-98ECF1E1D3D9}" type="slidenum">
              <a:rPr lang="en-US" noProof="0" smtClean="0"/>
              <a:pPr>
                <a:defRPr/>
              </a:pPr>
              <a:t>‹#›</a:t>
            </a:fld>
            <a:endParaRPr lang="en-US" noProof="0"/>
          </a:p>
        </p:txBody>
      </p:sp>
      <p:sp>
        <p:nvSpPr>
          <p:cNvPr id="3" name="Title 2"/>
          <p:cNvSpPr>
            <a:spLocks noGrp="1"/>
          </p:cNvSpPr>
          <p:nvPr>
            <p:ph type="title"/>
          </p:nvPr>
        </p:nvSpPr>
        <p:spPr/>
        <p:txBody>
          <a:bodyPr/>
          <a:lstStyle/>
          <a:p>
            <a:r>
              <a:rPr lang="en-US" noProof="0" smtClean="0"/>
              <a:t>Click to edit Master title style</a:t>
            </a:r>
            <a:endParaRPr lang="en-US" noProof="0"/>
          </a:p>
        </p:txBody>
      </p:sp>
      <p:sp>
        <p:nvSpPr>
          <p:cNvPr id="4" name="Text Placeholder 32"/>
          <p:cNvSpPr>
            <a:spLocks noGrp="1"/>
          </p:cNvSpPr>
          <p:nvPr>
            <p:ph type="body" sz="quarter" idx="17"/>
          </p:nvPr>
        </p:nvSpPr>
        <p:spPr>
          <a:xfrm>
            <a:off x="611560" y="1484784"/>
            <a:ext cx="1800200" cy="864096"/>
          </a:xfrm>
        </p:spPr>
        <p:txBody>
          <a:bodyPr/>
          <a:lstStyle>
            <a:lvl1pPr marL="0" indent="0">
              <a:buNone/>
              <a:defRPr sz="1600" b="0">
                <a:solidFill>
                  <a:schemeClr val="bg1"/>
                </a:solidFill>
              </a:defRPr>
            </a:lvl1pPr>
          </a:lstStyle>
          <a:p>
            <a:pPr lvl="0"/>
            <a:r>
              <a:rPr lang="en-US" noProof="0" smtClean="0"/>
              <a:t>Click to edit Master text styles</a:t>
            </a:r>
          </a:p>
        </p:txBody>
      </p:sp>
      <p:sp>
        <p:nvSpPr>
          <p:cNvPr id="25" name="Text Placeholder 32"/>
          <p:cNvSpPr>
            <a:spLocks noGrp="1"/>
          </p:cNvSpPr>
          <p:nvPr>
            <p:ph type="body" sz="quarter" idx="18"/>
          </p:nvPr>
        </p:nvSpPr>
        <p:spPr>
          <a:xfrm>
            <a:off x="611560" y="2492896"/>
            <a:ext cx="1800200" cy="3384376"/>
          </a:xfrm>
        </p:spPr>
        <p:txBody>
          <a:bodyPr/>
          <a:lstStyle>
            <a:lvl1pPr marL="84138" marR="0" indent="-84138" algn="l" defTabSz="914400" rtl="0" eaLnBrk="0" fontAlgn="base" latinLnBrk="0" hangingPunct="0">
              <a:lnSpc>
                <a:spcPct val="100000"/>
              </a:lnSpc>
              <a:spcBef>
                <a:spcPct val="20000"/>
              </a:spcBef>
              <a:spcAft>
                <a:spcPct val="0"/>
              </a:spcAft>
              <a:buClrTx/>
              <a:buSzTx/>
              <a:buFont typeface="Lucida Grande"/>
              <a:buChar char="›"/>
              <a:tabLst/>
              <a:defRPr sz="1400" b="0">
                <a:solidFill>
                  <a:schemeClr val="bg1"/>
                </a:solidFill>
              </a:defRPr>
            </a:lvl1pPr>
          </a:lstStyle>
          <a:p>
            <a:pPr lvl="0"/>
            <a:r>
              <a:rPr lang="en-US" noProof="0" smtClean="0"/>
              <a:t>Click to edit Master text styles</a:t>
            </a:r>
          </a:p>
          <a:p>
            <a:pPr marL="84138" marR="0" lvl="0" indent="-84138" algn="l" defTabSz="914400" rtl="0" eaLnBrk="0" fontAlgn="base" latinLnBrk="0" hangingPunct="0">
              <a:lnSpc>
                <a:spcPct val="100000"/>
              </a:lnSpc>
              <a:spcBef>
                <a:spcPct val="20000"/>
              </a:spcBef>
              <a:spcAft>
                <a:spcPct val="0"/>
              </a:spcAft>
              <a:buClrTx/>
              <a:buSzTx/>
              <a:buFont typeface="Lucida Grande"/>
              <a:buChar char="›"/>
              <a:tabLst/>
              <a:defRPr/>
            </a:pPr>
            <a:r>
              <a:rPr lang="en-US" noProof="0" smtClean="0"/>
              <a:t>Click to edit Master text styles</a:t>
            </a:r>
          </a:p>
          <a:p>
            <a:pPr marL="84138" marR="0" lvl="0" indent="-84138" algn="l" defTabSz="914400" rtl="0" eaLnBrk="0" fontAlgn="base" latinLnBrk="0" hangingPunct="0">
              <a:lnSpc>
                <a:spcPct val="100000"/>
              </a:lnSpc>
              <a:spcBef>
                <a:spcPct val="20000"/>
              </a:spcBef>
              <a:spcAft>
                <a:spcPct val="0"/>
              </a:spcAft>
              <a:buClrTx/>
              <a:buSzTx/>
              <a:buFont typeface="Lucida Grande"/>
              <a:buChar char="›"/>
              <a:tabLst/>
              <a:defRPr/>
            </a:pPr>
            <a:r>
              <a:rPr lang="en-US" noProof="0" smtClean="0"/>
              <a:t>Click to edit Master text styles</a:t>
            </a:r>
          </a:p>
          <a:p>
            <a:pPr marL="84138" marR="0" lvl="0" indent="-84138" algn="l" defTabSz="914400" rtl="0" eaLnBrk="0" fontAlgn="base" latinLnBrk="0" hangingPunct="0">
              <a:lnSpc>
                <a:spcPct val="100000"/>
              </a:lnSpc>
              <a:spcBef>
                <a:spcPct val="20000"/>
              </a:spcBef>
              <a:spcAft>
                <a:spcPct val="0"/>
              </a:spcAft>
              <a:buClrTx/>
              <a:buSzTx/>
              <a:buFont typeface="Lucida Grande"/>
              <a:buChar char="›"/>
              <a:tabLst/>
              <a:defRPr/>
            </a:pPr>
            <a:r>
              <a:rPr lang="en-US" noProof="0" smtClean="0"/>
              <a:t>Click to edit Master text styles</a:t>
            </a:r>
          </a:p>
          <a:p>
            <a:pPr marL="84138" marR="0" lvl="0" indent="-84138" algn="l" defTabSz="914400" rtl="0" eaLnBrk="0" fontAlgn="base" latinLnBrk="0" hangingPunct="0">
              <a:lnSpc>
                <a:spcPct val="100000"/>
              </a:lnSpc>
              <a:spcBef>
                <a:spcPct val="20000"/>
              </a:spcBef>
              <a:spcAft>
                <a:spcPct val="0"/>
              </a:spcAft>
              <a:buClrTx/>
              <a:buSzTx/>
              <a:buFont typeface="Lucida Grande"/>
              <a:buChar char="›"/>
              <a:tabLst/>
              <a:defRPr/>
            </a:pPr>
            <a:r>
              <a:rPr lang="en-US" noProof="0" smtClean="0"/>
              <a:t>Click to edit Master text styles</a:t>
            </a:r>
          </a:p>
          <a:p>
            <a:pPr lvl="0"/>
            <a:endParaRPr lang="en-US" noProof="0" smtClean="0"/>
          </a:p>
          <a:p>
            <a:pPr lvl="0"/>
            <a:endParaRPr lang="en-US" noProof="0" smtClean="0"/>
          </a:p>
          <a:p>
            <a:pPr lvl="0"/>
            <a:endParaRPr lang="en-US" noProof="0" smtClean="0"/>
          </a:p>
          <a:p>
            <a:pPr lvl="0"/>
            <a:endParaRPr lang="en-US" noProof="0" smtClean="0"/>
          </a:p>
        </p:txBody>
      </p:sp>
      <p:sp>
        <p:nvSpPr>
          <p:cNvPr id="27" name="Text Placeholder 32"/>
          <p:cNvSpPr>
            <a:spLocks noGrp="1"/>
          </p:cNvSpPr>
          <p:nvPr>
            <p:ph type="body" sz="quarter" idx="19"/>
          </p:nvPr>
        </p:nvSpPr>
        <p:spPr>
          <a:xfrm>
            <a:off x="2627784" y="1484784"/>
            <a:ext cx="1800200" cy="864096"/>
          </a:xfrm>
        </p:spPr>
        <p:txBody>
          <a:bodyPr/>
          <a:lstStyle>
            <a:lvl1pPr marL="0" indent="0">
              <a:buNone/>
              <a:defRPr sz="1600" b="0">
                <a:solidFill>
                  <a:schemeClr val="bg1"/>
                </a:solidFill>
              </a:defRPr>
            </a:lvl1pPr>
          </a:lstStyle>
          <a:p>
            <a:pPr lvl="0"/>
            <a:r>
              <a:rPr lang="en-US" noProof="0" smtClean="0"/>
              <a:t>Click to edit Master text styles</a:t>
            </a:r>
          </a:p>
        </p:txBody>
      </p:sp>
      <p:sp>
        <p:nvSpPr>
          <p:cNvPr id="28" name="Text Placeholder 32"/>
          <p:cNvSpPr>
            <a:spLocks noGrp="1"/>
          </p:cNvSpPr>
          <p:nvPr>
            <p:ph type="body" sz="quarter" idx="20"/>
          </p:nvPr>
        </p:nvSpPr>
        <p:spPr>
          <a:xfrm>
            <a:off x="2627784" y="2492896"/>
            <a:ext cx="1800200" cy="3384376"/>
          </a:xfrm>
        </p:spPr>
        <p:txBody>
          <a:bodyPr/>
          <a:lstStyle>
            <a:lvl1pPr marL="84138" marR="0" indent="-84138" algn="l" defTabSz="914400" rtl="0" eaLnBrk="0" fontAlgn="base" latinLnBrk="0" hangingPunct="0">
              <a:lnSpc>
                <a:spcPct val="100000"/>
              </a:lnSpc>
              <a:spcBef>
                <a:spcPct val="20000"/>
              </a:spcBef>
              <a:spcAft>
                <a:spcPct val="0"/>
              </a:spcAft>
              <a:buClrTx/>
              <a:buSzTx/>
              <a:buFont typeface="Lucida Grande"/>
              <a:buChar char="›"/>
              <a:tabLst/>
              <a:defRPr sz="1400" b="0">
                <a:solidFill>
                  <a:schemeClr val="bg1"/>
                </a:solidFill>
              </a:defRPr>
            </a:lvl1pPr>
          </a:lstStyle>
          <a:p>
            <a:pPr lvl="0"/>
            <a:r>
              <a:rPr lang="en-US" noProof="0" smtClean="0"/>
              <a:t>Click to edit Master text styles</a:t>
            </a:r>
          </a:p>
          <a:p>
            <a:pPr marL="84138" marR="0" lvl="0" indent="-84138" algn="l" defTabSz="914400" rtl="0" eaLnBrk="0" fontAlgn="base" latinLnBrk="0" hangingPunct="0">
              <a:lnSpc>
                <a:spcPct val="100000"/>
              </a:lnSpc>
              <a:spcBef>
                <a:spcPct val="20000"/>
              </a:spcBef>
              <a:spcAft>
                <a:spcPct val="0"/>
              </a:spcAft>
              <a:buClrTx/>
              <a:buSzTx/>
              <a:buFont typeface="Lucida Grande"/>
              <a:buChar char="›"/>
              <a:tabLst/>
              <a:defRPr/>
            </a:pPr>
            <a:r>
              <a:rPr lang="en-US" noProof="0" smtClean="0"/>
              <a:t>Click to edit Master text styles</a:t>
            </a:r>
          </a:p>
          <a:p>
            <a:pPr marL="84138" marR="0" lvl="0" indent="-84138" algn="l" defTabSz="914400" rtl="0" eaLnBrk="0" fontAlgn="base" latinLnBrk="0" hangingPunct="0">
              <a:lnSpc>
                <a:spcPct val="100000"/>
              </a:lnSpc>
              <a:spcBef>
                <a:spcPct val="20000"/>
              </a:spcBef>
              <a:spcAft>
                <a:spcPct val="0"/>
              </a:spcAft>
              <a:buClrTx/>
              <a:buSzTx/>
              <a:buFont typeface="Lucida Grande"/>
              <a:buChar char="›"/>
              <a:tabLst/>
              <a:defRPr/>
            </a:pPr>
            <a:r>
              <a:rPr lang="en-US" noProof="0" smtClean="0"/>
              <a:t>Click to edit Master text styles</a:t>
            </a:r>
          </a:p>
          <a:p>
            <a:pPr marL="84138" marR="0" lvl="0" indent="-84138" algn="l" defTabSz="914400" rtl="0" eaLnBrk="0" fontAlgn="base" latinLnBrk="0" hangingPunct="0">
              <a:lnSpc>
                <a:spcPct val="100000"/>
              </a:lnSpc>
              <a:spcBef>
                <a:spcPct val="20000"/>
              </a:spcBef>
              <a:spcAft>
                <a:spcPct val="0"/>
              </a:spcAft>
              <a:buClrTx/>
              <a:buSzTx/>
              <a:buFont typeface="Lucida Grande"/>
              <a:buChar char="›"/>
              <a:tabLst/>
              <a:defRPr/>
            </a:pPr>
            <a:r>
              <a:rPr lang="en-US" noProof="0" smtClean="0"/>
              <a:t>Click to edit Master text styles</a:t>
            </a:r>
          </a:p>
          <a:p>
            <a:pPr marL="84138" marR="0" lvl="0" indent="-84138" algn="l" defTabSz="914400" rtl="0" eaLnBrk="0" fontAlgn="base" latinLnBrk="0" hangingPunct="0">
              <a:lnSpc>
                <a:spcPct val="100000"/>
              </a:lnSpc>
              <a:spcBef>
                <a:spcPct val="20000"/>
              </a:spcBef>
              <a:spcAft>
                <a:spcPct val="0"/>
              </a:spcAft>
              <a:buClrTx/>
              <a:buSzTx/>
              <a:buFont typeface="Lucida Grande"/>
              <a:buChar char="›"/>
              <a:tabLst/>
              <a:defRPr/>
            </a:pPr>
            <a:r>
              <a:rPr lang="en-US" noProof="0" smtClean="0"/>
              <a:t>Click to edit Master text styles</a:t>
            </a:r>
          </a:p>
          <a:p>
            <a:pPr lvl="0"/>
            <a:endParaRPr lang="en-US" noProof="0" smtClean="0"/>
          </a:p>
          <a:p>
            <a:pPr lvl="0"/>
            <a:endParaRPr lang="en-US" noProof="0" smtClean="0"/>
          </a:p>
          <a:p>
            <a:pPr lvl="0"/>
            <a:endParaRPr lang="en-US" noProof="0" smtClean="0"/>
          </a:p>
          <a:p>
            <a:pPr lvl="0"/>
            <a:endParaRPr lang="en-US" noProof="0" smtClean="0"/>
          </a:p>
        </p:txBody>
      </p:sp>
      <p:sp>
        <p:nvSpPr>
          <p:cNvPr id="30" name="Text Placeholder 32"/>
          <p:cNvSpPr>
            <a:spLocks noGrp="1"/>
          </p:cNvSpPr>
          <p:nvPr>
            <p:ph type="body" sz="quarter" idx="21"/>
          </p:nvPr>
        </p:nvSpPr>
        <p:spPr>
          <a:xfrm>
            <a:off x="4644008" y="1484784"/>
            <a:ext cx="1800200" cy="864096"/>
          </a:xfrm>
        </p:spPr>
        <p:txBody>
          <a:bodyPr/>
          <a:lstStyle>
            <a:lvl1pPr marL="0" indent="0">
              <a:buNone/>
              <a:defRPr sz="1600" b="0">
                <a:solidFill>
                  <a:schemeClr val="bg1"/>
                </a:solidFill>
              </a:defRPr>
            </a:lvl1pPr>
          </a:lstStyle>
          <a:p>
            <a:pPr lvl="0"/>
            <a:r>
              <a:rPr lang="en-US" noProof="0" smtClean="0"/>
              <a:t>Click to edit Master text styles</a:t>
            </a:r>
          </a:p>
        </p:txBody>
      </p:sp>
      <p:sp>
        <p:nvSpPr>
          <p:cNvPr id="31" name="Text Placeholder 32"/>
          <p:cNvSpPr>
            <a:spLocks noGrp="1"/>
          </p:cNvSpPr>
          <p:nvPr>
            <p:ph type="body" sz="quarter" idx="22"/>
          </p:nvPr>
        </p:nvSpPr>
        <p:spPr>
          <a:xfrm>
            <a:off x="4644008" y="2492896"/>
            <a:ext cx="1800200" cy="3384376"/>
          </a:xfrm>
        </p:spPr>
        <p:txBody>
          <a:bodyPr/>
          <a:lstStyle>
            <a:lvl1pPr marL="84138" marR="0" indent="-84138" algn="l" defTabSz="914400" rtl="0" eaLnBrk="0" fontAlgn="base" latinLnBrk="0" hangingPunct="0">
              <a:lnSpc>
                <a:spcPct val="100000"/>
              </a:lnSpc>
              <a:spcBef>
                <a:spcPct val="20000"/>
              </a:spcBef>
              <a:spcAft>
                <a:spcPct val="0"/>
              </a:spcAft>
              <a:buClrTx/>
              <a:buSzTx/>
              <a:buFont typeface="Lucida Grande"/>
              <a:buChar char="›"/>
              <a:tabLst/>
              <a:defRPr sz="1400" b="0">
                <a:solidFill>
                  <a:schemeClr val="bg1"/>
                </a:solidFill>
              </a:defRPr>
            </a:lvl1pPr>
          </a:lstStyle>
          <a:p>
            <a:pPr lvl="0"/>
            <a:r>
              <a:rPr lang="en-US" noProof="0" smtClean="0"/>
              <a:t>Click to edit Master text styles</a:t>
            </a:r>
          </a:p>
          <a:p>
            <a:pPr marL="84138" marR="0" lvl="0" indent="-84138" algn="l" defTabSz="914400" rtl="0" eaLnBrk="0" fontAlgn="base" latinLnBrk="0" hangingPunct="0">
              <a:lnSpc>
                <a:spcPct val="100000"/>
              </a:lnSpc>
              <a:spcBef>
                <a:spcPct val="20000"/>
              </a:spcBef>
              <a:spcAft>
                <a:spcPct val="0"/>
              </a:spcAft>
              <a:buClrTx/>
              <a:buSzTx/>
              <a:buFont typeface="Lucida Grande"/>
              <a:buChar char="›"/>
              <a:tabLst/>
              <a:defRPr/>
            </a:pPr>
            <a:r>
              <a:rPr lang="en-US" noProof="0" smtClean="0"/>
              <a:t>Click to edit Master text styles</a:t>
            </a:r>
          </a:p>
          <a:p>
            <a:pPr marL="84138" marR="0" lvl="0" indent="-84138" algn="l" defTabSz="914400" rtl="0" eaLnBrk="0" fontAlgn="base" latinLnBrk="0" hangingPunct="0">
              <a:lnSpc>
                <a:spcPct val="100000"/>
              </a:lnSpc>
              <a:spcBef>
                <a:spcPct val="20000"/>
              </a:spcBef>
              <a:spcAft>
                <a:spcPct val="0"/>
              </a:spcAft>
              <a:buClrTx/>
              <a:buSzTx/>
              <a:buFont typeface="Lucida Grande"/>
              <a:buChar char="›"/>
              <a:tabLst/>
              <a:defRPr/>
            </a:pPr>
            <a:r>
              <a:rPr lang="en-US" noProof="0" smtClean="0"/>
              <a:t>Click to edit Master text styles</a:t>
            </a:r>
          </a:p>
          <a:p>
            <a:pPr marL="84138" marR="0" lvl="0" indent="-84138" algn="l" defTabSz="914400" rtl="0" eaLnBrk="0" fontAlgn="base" latinLnBrk="0" hangingPunct="0">
              <a:lnSpc>
                <a:spcPct val="100000"/>
              </a:lnSpc>
              <a:spcBef>
                <a:spcPct val="20000"/>
              </a:spcBef>
              <a:spcAft>
                <a:spcPct val="0"/>
              </a:spcAft>
              <a:buClrTx/>
              <a:buSzTx/>
              <a:buFont typeface="Lucida Grande"/>
              <a:buChar char="›"/>
              <a:tabLst/>
              <a:defRPr/>
            </a:pPr>
            <a:r>
              <a:rPr lang="en-US" noProof="0" smtClean="0"/>
              <a:t>Click to edit Master text styles</a:t>
            </a:r>
          </a:p>
          <a:p>
            <a:pPr marL="84138" marR="0" lvl="0" indent="-84138" algn="l" defTabSz="914400" rtl="0" eaLnBrk="0" fontAlgn="base" latinLnBrk="0" hangingPunct="0">
              <a:lnSpc>
                <a:spcPct val="100000"/>
              </a:lnSpc>
              <a:spcBef>
                <a:spcPct val="20000"/>
              </a:spcBef>
              <a:spcAft>
                <a:spcPct val="0"/>
              </a:spcAft>
              <a:buClrTx/>
              <a:buSzTx/>
              <a:buFont typeface="Lucida Grande"/>
              <a:buChar char="›"/>
              <a:tabLst/>
              <a:defRPr/>
            </a:pPr>
            <a:r>
              <a:rPr lang="en-US" noProof="0" smtClean="0"/>
              <a:t>Click to edit Master text styles</a:t>
            </a:r>
          </a:p>
          <a:p>
            <a:pPr lvl="0"/>
            <a:endParaRPr lang="en-US" noProof="0" smtClean="0"/>
          </a:p>
          <a:p>
            <a:pPr lvl="0"/>
            <a:endParaRPr lang="en-US" noProof="0" smtClean="0"/>
          </a:p>
          <a:p>
            <a:pPr lvl="0"/>
            <a:endParaRPr lang="en-US" noProof="0" smtClean="0"/>
          </a:p>
          <a:p>
            <a:pPr lvl="0"/>
            <a:endParaRPr lang="en-US" noProof="0" smtClean="0"/>
          </a:p>
        </p:txBody>
      </p:sp>
      <p:sp>
        <p:nvSpPr>
          <p:cNvPr id="33" name="Text Placeholder 32"/>
          <p:cNvSpPr>
            <a:spLocks noGrp="1"/>
          </p:cNvSpPr>
          <p:nvPr>
            <p:ph type="body" sz="quarter" idx="23"/>
          </p:nvPr>
        </p:nvSpPr>
        <p:spPr>
          <a:xfrm>
            <a:off x="6660232" y="1484784"/>
            <a:ext cx="1800200" cy="864096"/>
          </a:xfrm>
        </p:spPr>
        <p:txBody>
          <a:bodyPr/>
          <a:lstStyle>
            <a:lvl1pPr marL="0" indent="0">
              <a:buNone/>
              <a:defRPr sz="1600" b="0">
                <a:solidFill>
                  <a:schemeClr val="bg1"/>
                </a:solidFill>
              </a:defRPr>
            </a:lvl1pPr>
          </a:lstStyle>
          <a:p>
            <a:pPr lvl="0"/>
            <a:r>
              <a:rPr lang="en-US" noProof="0" smtClean="0"/>
              <a:t>Click to edit Master text styles</a:t>
            </a:r>
          </a:p>
        </p:txBody>
      </p:sp>
      <p:sp>
        <p:nvSpPr>
          <p:cNvPr id="34" name="Text Placeholder 32"/>
          <p:cNvSpPr>
            <a:spLocks noGrp="1"/>
          </p:cNvSpPr>
          <p:nvPr>
            <p:ph type="body" sz="quarter" idx="24"/>
          </p:nvPr>
        </p:nvSpPr>
        <p:spPr>
          <a:xfrm>
            <a:off x="6660232" y="2492896"/>
            <a:ext cx="1800200" cy="3384376"/>
          </a:xfrm>
        </p:spPr>
        <p:txBody>
          <a:bodyPr/>
          <a:lstStyle>
            <a:lvl1pPr marL="84138" marR="0" indent="-84138" algn="l" defTabSz="914400" rtl="0" eaLnBrk="0" fontAlgn="base" latinLnBrk="0" hangingPunct="0">
              <a:lnSpc>
                <a:spcPct val="100000"/>
              </a:lnSpc>
              <a:spcBef>
                <a:spcPct val="20000"/>
              </a:spcBef>
              <a:spcAft>
                <a:spcPct val="0"/>
              </a:spcAft>
              <a:buClrTx/>
              <a:buSzTx/>
              <a:buFont typeface="Lucida Grande"/>
              <a:buChar char="›"/>
              <a:tabLst/>
              <a:defRPr sz="1400" b="0">
                <a:solidFill>
                  <a:schemeClr val="bg1"/>
                </a:solidFill>
              </a:defRPr>
            </a:lvl1pPr>
          </a:lstStyle>
          <a:p>
            <a:pPr lvl="0"/>
            <a:r>
              <a:rPr lang="en-US" noProof="0" smtClean="0"/>
              <a:t>Click to edit Master text styles</a:t>
            </a:r>
          </a:p>
          <a:p>
            <a:pPr marL="84138" marR="0" lvl="0" indent="-84138" algn="l" defTabSz="914400" rtl="0" eaLnBrk="0" fontAlgn="base" latinLnBrk="0" hangingPunct="0">
              <a:lnSpc>
                <a:spcPct val="100000"/>
              </a:lnSpc>
              <a:spcBef>
                <a:spcPct val="20000"/>
              </a:spcBef>
              <a:spcAft>
                <a:spcPct val="0"/>
              </a:spcAft>
              <a:buClrTx/>
              <a:buSzTx/>
              <a:buFont typeface="Lucida Grande"/>
              <a:buChar char="›"/>
              <a:tabLst/>
              <a:defRPr/>
            </a:pPr>
            <a:r>
              <a:rPr lang="en-US" noProof="0" smtClean="0"/>
              <a:t>Click to edit Master text styles</a:t>
            </a:r>
          </a:p>
          <a:p>
            <a:pPr marL="84138" marR="0" lvl="0" indent="-84138" algn="l" defTabSz="914400" rtl="0" eaLnBrk="0" fontAlgn="base" latinLnBrk="0" hangingPunct="0">
              <a:lnSpc>
                <a:spcPct val="100000"/>
              </a:lnSpc>
              <a:spcBef>
                <a:spcPct val="20000"/>
              </a:spcBef>
              <a:spcAft>
                <a:spcPct val="0"/>
              </a:spcAft>
              <a:buClrTx/>
              <a:buSzTx/>
              <a:buFont typeface="Lucida Grande"/>
              <a:buChar char="›"/>
              <a:tabLst/>
              <a:defRPr/>
            </a:pPr>
            <a:r>
              <a:rPr lang="en-US" noProof="0" smtClean="0"/>
              <a:t>Click to edit Master text styles</a:t>
            </a:r>
          </a:p>
          <a:p>
            <a:pPr marL="84138" marR="0" lvl="0" indent="-84138" algn="l" defTabSz="914400" rtl="0" eaLnBrk="0" fontAlgn="base" latinLnBrk="0" hangingPunct="0">
              <a:lnSpc>
                <a:spcPct val="100000"/>
              </a:lnSpc>
              <a:spcBef>
                <a:spcPct val="20000"/>
              </a:spcBef>
              <a:spcAft>
                <a:spcPct val="0"/>
              </a:spcAft>
              <a:buClrTx/>
              <a:buSzTx/>
              <a:buFont typeface="Lucida Grande"/>
              <a:buChar char="›"/>
              <a:tabLst/>
              <a:defRPr/>
            </a:pPr>
            <a:r>
              <a:rPr lang="en-US" noProof="0" smtClean="0"/>
              <a:t>Click to edit Master text styles</a:t>
            </a:r>
          </a:p>
          <a:p>
            <a:pPr marL="84138" marR="0" lvl="0" indent="-84138" algn="l" defTabSz="914400" rtl="0" eaLnBrk="0" fontAlgn="base" latinLnBrk="0" hangingPunct="0">
              <a:lnSpc>
                <a:spcPct val="100000"/>
              </a:lnSpc>
              <a:spcBef>
                <a:spcPct val="20000"/>
              </a:spcBef>
              <a:spcAft>
                <a:spcPct val="0"/>
              </a:spcAft>
              <a:buClrTx/>
              <a:buSzTx/>
              <a:buFont typeface="Lucida Grande"/>
              <a:buChar char="›"/>
              <a:tabLst/>
              <a:defRPr/>
            </a:pPr>
            <a:r>
              <a:rPr lang="en-US" noProof="0" smtClean="0"/>
              <a:t>Click to edit Master text styles</a:t>
            </a:r>
          </a:p>
          <a:p>
            <a:pPr lvl="0"/>
            <a:endParaRPr lang="en-US" noProof="0" smtClean="0"/>
          </a:p>
          <a:p>
            <a:pPr lvl="0"/>
            <a:endParaRPr lang="en-US" noProof="0" smtClean="0"/>
          </a:p>
          <a:p>
            <a:pPr lvl="0"/>
            <a:endParaRPr lang="en-US" noProof="0" smtClean="0"/>
          </a:p>
          <a:p>
            <a:pPr lvl="0"/>
            <a:endParaRPr lang="en-US" noProof="0" smtClean="0"/>
          </a:p>
        </p:txBody>
      </p:sp>
    </p:spTree>
    <p:extLst>
      <p:ext uri="{BB962C8B-B14F-4D97-AF65-F5344CB8AC3E}">
        <p14:creationId xmlns:p14="http://schemas.microsoft.com/office/powerpoint/2010/main" val="3791179748"/>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ase Study_01">
    <p:spTree>
      <p:nvGrpSpPr>
        <p:cNvPr id="1" name=""/>
        <p:cNvGrpSpPr/>
        <p:nvPr/>
      </p:nvGrpSpPr>
      <p:grpSpPr>
        <a:xfrm>
          <a:off x="0" y="0"/>
          <a:ext cx="0" cy="0"/>
          <a:chOff x="0" y="0"/>
          <a:chExt cx="0" cy="0"/>
        </a:xfrm>
      </p:grpSpPr>
      <p:sp>
        <p:nvSpPr>
          <p:cNvPr id="4" name="Title Placeholder 14"/>
          <p:cNvSpPr>
            <a:spLocks noGrp="1"/>
          </p:cNvSpPr>
          <p:nvPr>
            <p:ph type="title"/>
          </p:nvPr>
        </p:nvSpPr>
        <p:spPr bwMode="auto">
          <a:xfrm>
            <a:off x="457200" y="192088"/>
            <a:ext cx="7194430" cy="849312"/>
          </a:xfrm>
          <a:prstGeom prst="rect">
            <a:avLst/>
          </a:prstGeom>
          <a:noFill/>
          <a:ln w="9525">
            <a:noFill/>
            <a:miter lim="800000"/>
            <a:headEnd/>
            <a:tailEnd/>
          </a:ln>
        </p:spPr>
        <p:txBody>
          <a:bodyPr/>
          <a:lstStyle>
            <a:lvl1pPr>
              <a:defRPr>
                <a:solidFill>
                  <a:schemeClr val="accent2"/>
                </a:solidFill>
              </a:defRPr>
            </a:lvl1pPr>
          </a:lstStyle>
          <a:p>
            <a:pPr lvl="0"/>
            <a:r>
              <a:rPr lang="en-US" noProof="0" smtClean="0"/>
              <a:t>Click to edit Master title style</a:t>
            </a:r>
          </a:p>
        </p:txBody>
      </p:sp>
      <p:sp>
        <p:nvSpPr>
          <p:cNvPr id="8" name="Slide Number Placeholder 6"/>
          <p:cNvSpPr>
            <a:spLocks noGrp="1"/>
          </p:cNvSpPr>
          <p:nvPr>
            <p:ph type="sldNum" sz="quarter" idx="4"/>
          </p:nvPr>
        </p:nvSpPr>
        <p:spPr>
          <a:xfrm>
            <a:off x="395536" y="6520259"/>
            <a:ext cx="360040" cy="221109"/>
          </a:xfrm>
          <a:prstGeom prst="rect">
            <a:avLst/>
          </a:prstGeom>
        </p:spPr>
        <p:txBody>
          <a:bodyPr vert="horz" lIns="91440" tIns="45720" rIns="91440" bIns="45720" rtlCol="0" anchor="ctr"/>
          <a:lstStyle>
            <a:lvl1pPr algn="r">
              <a:defRPr sz="800" b="1">
                <a:solidFill>
                  <a:schemeClr val="accent2"/>
                </a:solidFill>
                <a:latin typeface="Arial" charset="0"/>
              </a:defRPr>
            </a:lvl1pPr>
          </a:lstStyle>
          <a:p>
            <a:pPr>
              <a:defRPr/>
            </a:pPr>
            <a:fld id="{4AD834FB-D050-4DAD-A587-98ECF1E1D3D9}" type="slidenum">
              <a:rPr lang="en-US" noProof="0" smtClean="0"/>
              <a:pPr>
                <a:defRPr/>
              </a:pPr>
              <a:t>‹#›</a:t>
            </a:fld>
            <a:endParaRPr lang="en-US" noProof="0"/>
          </a:p>
        </p:txBody>
      </p:sp>
      <p:grpSp>
        <p:nvGrpSpPr>
          <p:cNvPr id="16" name="Group 15"/>
          <p:cNvGrpSpPr/>
          <p:nvPr/>
        </p:nvGrpSpPr>
        <p:grpSpPr>
          <a:xfrm>
            <a:off x="4638506" y="1519314"/>
            <a:ext cx="3893934" cy="504056"/>
            <a:chOff x="1927104" y="2017999"/>
            <a:chExt cx="3893934" cy="504056"/>
          </a:xfrm>
        </p:grpSpPr>
        <p:cxnSp>
          <p:nvCxnSpPr>
            <p:cNvPr id="17" name="Straight Connector 16"/>
            <p:cNvCxnSpPr/>
            <p:nvPr/>
          </p:nvCxnSpPr>
          <p:spPr>
            <a:xfrm>
              <a:off x="1927104" y="2017999"/>
              <a:ext cx="3893934" cy="0"/>
            </a:xfrm>
            <a:prstGeom prst="line">
              <a:avLst/>
            </a:prstGeom>
            <a:ln>
              <a:solidFill>
                <a:schemeClr val="accent5"/>
              </a:solidFill>
            </a:ln>
            <a:effectLst/>
          </p:spPr>
          <p:style>
            <a:lnRef idx="2">
              <a:schemeClr val="accent1"/>
            </a:lnRef>
            <a:fillRef idx="0">
              <a:schemeClr val="accent1"/>
            </a:fillRef>
            <a:effectRef idx="1">
              <a:schemeClr val="accent1"/>
            </a:effectRef>
            <a:fontRef idx="minor">
              <a:schemeClr val="tx1"/>
            </a:fontRef>
          </p:style>
        </p:cxnSp>
        <p:sp>
          <p:nvSpPr>
            <p:cNvPr id="18" name="Rectangle 17"/>
            <p:cNvSpPr/>
            <p:nvPr/>
          </p:nvSpPr>
          <p:spPr>
            <a:xfrm>
              <a:off x="1927104" y="2017999"/>
              <a:ext cx="124616" cy="504056"/>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grpSp>
        <p:nvGrpSpPr>
          <p:cNvPr id="24" name="Group 23"/>
          <p:cNvGrpSpPr/>
          <p:nvPr/>
        </p:nvGrpSpPr>
        <p:grpSpPr>
          <a:xfrm>
            <a:off x="4623309" y="4190722"/>
            <a:ext cx="3893934" cy="504056"/>
            <a:chOff x="1927104" y="2017999"/>
            <a:chExt cx="3893934" cy="504056"/>
          </a:xfrm>
        </p:grpSpPr>
        <p:cxnSp>
          <p:nvCxnSpPr>
            <p:cNvPr id="26" name="Straight Connector 25"/>
            <p:cNvCxnSpPr/>
            <p:nvPr/>
          </p:nvCxnSpPr>
          <p:spPr>
            <a:xfrm>
              <a:off x="1927104" y="2017999"/>
              <a:ext cx="3893934" cy="0"/>
            </a:xfrm>
            <a:prstGeom prst="line">
              <a:avLst/>
            </a:prstGeom>
            <a:ln>
              <a:solidFill>
                <a:srgbClr val="FF6600"/>
              </a:solidFill>
            </a:ln>
            <a:effectLst/>
          </p:spPr>
          <p:style>
            <a:lnRef idx="2">
              <a:schemeClr val="accent1"/>
            </a:lnRef>
            <a:fillRef idx="0">
              <a:schemeClr val="accent1"/>
            </a:fillRef>
            <a:effectRef idx="1">
              <a:schemeClr val="accent1"/>
            </a:effectRef>
            <a:fontRef idx="minor">
              <a:schemeClr val="tx1"/>
            </a:fontRef>
          </p:style>
        </p:cxnSp>
        <p:sp>
          <p:nvSpPr>
            <p:cNvPr id="27" name="Rectangle 26"/>
            <p:cNvSpPr/>
            <p:nvPr/>
          </p:nvSpPr>
          <p:spPr>
            <a:xfrm>
              <a:off x="1927104" y="2017999"/>
              <a:ext cx="124616" cy="504056"/>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sp>
        <p:nvSpPr>
          <p:cNvPr id="28" name="Text Placeholder 27"/>
          <p:cNvSpPr>
            <a:spLocks noGrp="1"/>
          </p:cNvSpPr>
          <p:nvPr userDrawn="1">
            <p:ph type="body" sz="quarter" idx="10" hasCustomPrompt="1"/>
          </p:nvPr>
        </p:nvSpPr>
        <p:spPr>
          <a:xfrm>
            <a:off x="467544" y="1124744"/>
            <a:ext cx="3888432" cy="358775"/>
          </a:xfrm>
        </p:spPr>
        <p:txBody>
          <a:bodyPr/>
          <a:lstStyle>
            <a:lvl1pPr marL="0" indent="0">
              <a:buNone/>
              <a:defRPr sz="1600" b="0" baseline="0"/>
            </a:lvl1pPr>
          </a:lstStyle>
          <a:p>
            <a:pPr lvl="0"/>
            <a:r>
              <a:rPr lang="en-US" noProof="0" smtClean="0"/>
              <a:t>At a Glance</a:t>
            </a:r>
            <a:endParaRPr lang="en-US" noProof="0"/>
          </a:p>
        </p:txBody>
      </p:sp>
      <p:sp>
        <p:nvSpPr>
          <p:cNvPr id="29" name="Text Placeholder 27"/>
          <p:cNvSpPr>
            <a:spLocks noGrp="1"/>
          </p:cNvSpPr>
          <p:nvPr userDrawn="1">
            <p:ph type="body" sz="quarter" idx="11" hasCustomPrompt="1"/>
          </p:nvPr>
        </p:nvSpPr>
        <p:spPr>
          <a:xfrm>
            <a:off x="4623309" y="1124744"/>
            <a:ext cx="3888432" cy="358775"/>
          </a:xfrm>
        </p:spPr>
        <p:txBody>
          <a:bodyPr/>
          <a:lstStyle>
            <a:lvl1pPr marL="0" indent="0">
              <a:buNone/>
              <a:defRPr sz="1600" b="0" baseline="0"/>
            </a:lvl1pPr>
          </a:lstStyle>
          <a:p>
            <a:pPr lvl="0"/>
            <a:r>
              <a:rPr lang="en-US" noProof="0" smtClean="0"/>
              <a:t>Challenge</a:t>
            </a:r>
            <a:endParaRPr lang="en-US" noProof="0"/>
          </a:p>
        </p:txBody>
      </p:sp>
      <p:sp>
        <p:nvSpPr>
          <p:cNvPr id="30" name="Text Placeholder 27"/>
          <p:cNvSpPr>
            <a:spLocks noGrp="1"/>
          </p:cNvSpPr>
          <p:nvPr>
            <p:ph type="body" sz="quarter" idx="12" hasCustomPrompt="1"/>
          </p:nvPr>
        </p:nvSpPr>
        <p:spPr>
          <a:xfrm>
            <a:off x="4623309" y="3789040"/>
            <a:ext cx="3888432" cy="358775"/>
          </a:xfrm>
        </p:spPr>
        <p:txBody>
          <a:bodyPr/>
          <a:lstStyle>
            <a:lvl1pPr marL="0" indent="0">
              <a:buNone/>
              <a:defRPr sz="1600" b="0" baseline="0"/>
            </a:lvl1pPr>
          </a:lstStyle>
          <a:p>
            <a:pPr lvl="0"/>
            <a:r>
              <a:rPr lang="en-US" noProof="0" smtClean="0"/>
              <a:t>The Solution</a:t>
            </a:r>
            <a:endParaRPr lang="en-US" noProof="0"/>
          </a:p>
        </p:txBody>
      </p:sp>
      <p:sp>
        <p:nvSpPr>
          <p:cNvPr id="31" name="Text Placeholder 27"/>
          <p:cNvSpPr>
            <a:spLocks noGrp="1"/>
          </p:cNvSpPr>
          <p:nvPr>
            <p:ph type="body" sz="quarter" idx="13" hasCustomPrompt="1"/>
          </p:nvPr>
        </p:nvSpPr>
        <p:spPr>
          <a:xfrm>
            <a:off x="683568" y="3862313"/>
            <a:ext cx="3384376" cy="358775"/>
          </a:xfrm>
        </p:spPr>
        <p:txBody>
          <a:bodyPr/>
          <a:lstStyle>
            <a:lvl1pPr marL="0" indent="0">
              <a:buNone/>
              <a:defRPr sz="1600" b="0" baseline="0">
                <a:solidFill>
                  <a:schemeClr val="tx2"/>
                </a:solidFill>
              </a:defRPr>
            </a:lvl1pPr>
          </a:lstStyle>
          <a:p>
            <a:pPr lvl="0"/>
            <a:r>
              <a:rPr lang="en-US" noProof="0" smtClean="0"/>
              <a:t>Voice of the Costumer</a:t>
            </a:r>
            <a:endParaRPr lang="en-US" noProof="0"/>
          </a:p>
        </p:txBody>
      </p:sp>
      <p:sp>
        <p:nvSpPr>
          <p:cNvPr id="34" name="Text Placeholder 32"/>
          <p:cNvSpPr>
            <a:spLocks noGrp="1"/>
          </p:cNvSpPr>
          <p:nvPr>
            <p:ph type="body" sz="quarter" idx="15"/>
          </p:nvPr>
        </p:nvSpPr>
        <p:spPr>
          <a:xfrm>
            <a:off x="4839333" y="1628800"/>
            <a:ext cx="3672408" cy="2016125"/>
          </a:xfrm>
        </p:spPr>
        <p:txBody>
          <a:bodyPr/>
          <a:lstStyle>
            <a:lvl1pPr>
              <a:defRPr sz="1400"/>
            </a:lvl1pPr>
          </a:lstStyle>
          <a:p>
            <a:pPr lvl="0"/>
            <a:r>
              <a:rPr lang="en-US" noProof="0" smtClean="0"/>
              <a:t>Click to edit Master text styles</a:t>
            </a:r>
          </a:p>
        </p:txBody>
      </p:sp>
      <p:sp>
        <p:nvSpPr>
          <p:cNvPr id="36" name="Text Placeholder 32"/>
          <p:cNvSpPr>
            <a:spLocks noGrp="1"/>
          </p:cNvSpPr>
          <p:nvPr>
            <p:ph type="body" sz="quarter" idx="16"/>
          </p:nvPr>
        </p:nvSpPr>
        <p:spPr>
          <a:xfrm>
            <a:off x="4839333" y="4293096"/>
            <a:ext cx="3672408" cy="2016125"/>
          </a:xfrm>
        </p:spPr>
        <p:txBody>
          <a:bodyPr/>
          <a:lstStyle>
            <a:lvl1pPr>
              <a:defRPr sz="1400"/>
            </a:lvl1pPr>
          </a:lstStyle>
          <a:p>
            <a:pPr lvl="0"/>
            <a:r>
              <a:rPr lang="en-US" noProof="0" smtClean="0"/>
              <a:t>Click to edit Master text styles</a:t>
            </a:r>
          </a:p>
        </p:txBody>
      </p:sp>
      <p:grpSp>
        <p:nvGrpSpPr>
          <p:cNvPr id="37" name="Group 36"/>
          <p:cNvGrpSpPr/>
          <p:nvPr userDrawn="1"/>
        </p:nvGrpSpPr>
        <p:grpSpPr>
          <a:xfrm>
            <a:off x="462042" y="1519314"/>
            <a:ext cx="3893934" cy="504056"/>
            <a:chOff x="1927104" y="2017999"/>
            <a:chExt cx="3893934" cy="504056"/>
          </a:xfrm>
          <a:solidFill>
            <a:schemeClr val="accent3"/>
          </a:solidFill>
        </p:grpSpPr>
        <p:cxnSp>
          <p:nvCxnSpPr>
            <p:cNvPr id="38" name="Straight Connector 37"/>
            <p:cNvCxnSpPr/>
            <p:nvPr/>
          </p:nvCxnSpPr>
          <p:spPr>
            <a:xfrm>
              <a:off x="1927104" y="2017999"/>
              <a:ext cx="3893934" cy="0"/>
            </a:xfrm>
            <a:prstGeom prst="line">
              <a:avLst/>
            </a:prstGeom>
            <a:grpFill/>
            <a:ln>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39" name="Rectangle 38"/>
            <p:cNvSpPr/>
            <p:nvPr/>
          </p:nvSpPr>
          <p:spPr>
            <a:xfrm>
              <a:off x="1927104" y="2017999"/>
              <a:ext cx="124616" cy="50405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sp>
        <p:nvSpPr>
          <p:cNvPr id="40" name="Text Placeholder 32"/>
          <p:cNvSpPr>
            <a:spLocks noGrp="1"/>
          </p:cNvSpPr>
          <p:nvPr>
            <p:ph type="body" sz="quarter" idx="17"/>
          </p:nvPr>
        </p:nvSpPr>
        <p:spPr>
          <a:xfrm>
            <a:off x="683568" y="1628800"/>
            <a:ext cx="3672408" cy="2016125"/>
          </a:xfrm>
        </p:spPr>
        <p:txBody>
          <a:bodyPr/>
          <a:lstStyle>
            <a:lvl1pPr>
              <a:defRPr sz="1400"/>
            </a:lvl1pPr>
          </a:lstStyle>
          <a:p>
            <a:pPr lvl="0"/>
            <a:r>
              <a:rPr lang="en-US" noProof="0" smtClean="0"/>
              <a:t>Click to edit Master text styles</a:t>
            </a:r>
          </a:p>
        </p:txBody>
      </p:sp>
      <p:sp>
        <p:nvSpPr>
          <p:cNvPr id="41" name="Text Placeholder 32"/>
          <p:cNvSpPr>
            <a:spLocks noGrp="1"/>
          </p:cNvSpPr>
          <p:nvPr>
            <p:ph type="body" sz="quarter" idx="18"/>
          </p:nvPr>
        </p:nvSpPr>
        <p:spPr>
          <a:xfrm>
            <a:off x="683568" y="4293097"/>
            <a:ext cx="3384376" cy="1512168"/>
          </a:xfrm>
        </p:spPr>
        <p:txBody>
          <a:bodyPr/>
          <a:lstStyle>
            <a:lvl1pPr marL="0" indent="0">
              <a:buNone/>
              <a:defRPr sz="1400"/>
            </a:lvl1pPr>
          </a:lstStyle>
          <a:p>
            <a:pPr lvl="0"/>
            <a:r>
              <a:rPr lang="en-US" noProof="0" smtClean="0"/>
              <a:t>Click to edit Master text styles</a:t>
            </a:r>
          </a:p>
        </p:txBody>
      </p:sp>
      <p:sp>
        <p:nvSpPr>
          <p:cNvPr id="42" name="Text Placeholder 32"/>
          <p:cNvSpPr>
            <a:spLocks noGrp="1"/>
          </p:cNvSpPr>
          <p:nvPr>
            <p:ph type="body" sz="quarter" idx="19"/>
          </p:nvPr>
        </p:nvSpPr>
        <p:spPr>
          <a:xfrm>
            <a:off x="1547664" y="5877272"/>
            <a:ext cx="2520280" cy="360040"/>
          </a:xfrm>
        </p:spPr>
        <p:txBody>
          <a:bodyPr/>
          <a:lstStyle>
            <a:lvl1pPr marL="0" indent="0" algn="r">
              <a:buNone/>
              <a:defRPr sz="1100">
                <a:solidFill>
                  <a:srgbClr val="008CD2"/>
                </a:solidFill>
              </a:defRPr>
            </a:lvl1pPr>
          </a:lstStyle>
          <a:p>
            <a:pPr lvl="0"/>
            <a:r>
              <a:rPr lang="en-US" noProof="0" smtClean="0"/>
              <a:t>Click to edit Master text styles</a:t>
            </a:r>
          </a:p>
        </p:txBody>
      </p:sp>
    </p:spTree>
    <p:extLst>
      <p:ext uri="{BB962C8B-B14F-4D97-AF65-F5344CB8AC3E}">
        <p14:creationId xmlns:p14="http://schemas.microsoft.com/office/powerpoint/2010/main" val="1944832773"/>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ase Study_02">
    <p:spTree>
      <p:nvGrpSpPr>
        <p:cNvPr id="1" name=""/>
        <p:cNvGrpSpPr/>
        <p:nvPr/>
      </p:nvGrpSpPr>
      <p:grpSpPr>
        <a:xfrm>
          <a:off x="0" y="0"/>
          <a:ext cx="0" cy="0"/>
          <a:chOff x="0" y="0"/>
          <a:chExt cx="0" cy="0"/>
        </a:xfrm>
      </p:grpSpPr>
      <p:sp>
        <p:nvSpPr>
          <p:cNvPr id="4" name="Title Placeholder 14"/>
          <p:cNvSpPr>
            <a:spLocks noGrp="1"/>
          </p:cNvSpPr>
          <p:nvPr>
            <p:ph type="title"/>
          </p:nvPr>
        </p:nvSpPr>
        <p:spPr bwMode="auto">
          <a:xfrm>
            <a:off x="457200" y="192088"/>
            <a:ext cx="7194430" cy="849312"/>
          </a:xfrm>
          <a:prstGeom prst="rect">
            <a:avLst/>
          </a:prstGeom>
          <a:noFill/>
          <a:ln w="9525">
            <a:noFill/>
            <a:miter lim="800000"/>
            <a:headEnd/>
            <a:tailEnd/>
          </a:ln>
        </p:spPr>
        <p:txBody>
          <a:bodyPr/>
          <a:lstStyle>
            <a:lvl1pPr>
              <a:defRPr>
                <a:solidFill>
                  <a:schemeClr val="accent2"/>
                </a:solidFill>
              </a:defRPr>
            </a:lvl1pPr>
          </a:lstStyle>
          <a:p>
            <a:pPr lvl="0"/>
            <a:r>
              <a:rPr lang="en-US" noProof="0" smtClean="0"/>
              <a:t>Click to edit Master title style</a:t>
            </a:r>
          </a:p>
        </p:txBody>
      </p:sp>
      <p:sp>
        <p:nvSpPr>
          <p:cNvPr id="8" name="Slide Number Placeholder 6"/>
          <p:cNvSpPr>
            <a:spLocks noGrp="1"/>
          </p:cNvSpPr>
          <p:nvPr>
            <p:ph type="sldNum" sz="quarter" idx="4"/>
          </p:nvPr>
        </p:nvSpPr>
        <p:spPr>
          <a:xfrm>
            <a:off x="395536" y="6520259"/>
            <a:ext cx="360040" cy="221109"/>
          </a:xfrm>
          <a:prstGeom prst="rect">
            <a:avLst/>
          </a:prstGeom>
        </p:spPr>
        <p:txBody>
          <a:bodyPr vert="horz" lIns="91440" tIns="45720" rIns="91440" bIns="45720" rtlCol="0" anchor="ctr"/>
          <a:lstStyle>
            <a:lvl1pPr algn="r">
              <a:defRPr sz="800" b="1">
                <a:solidFill>
                  <a:schemeClr val="accent2"/>
                </a:solidFill>
                <a:latin typeface="Arial" charset="0"/>
              </a:defRPr>
            </a:lvl1pPr>
          </a:lstStyle>
          <a:p>
            <a:pPr>
              <a:defRPr/>
            </a:pPr>
            <a:fld id="{4AD834FB-D050-4DAD-A587-98ECF1E1D3D9}" type="slidenum">
              <a:rPr lang="en-US" noProof="0" smtClean="0"/>
              <a:pPr>
                <a:defRPr/>
              </a:pPr>
              <a:t>‹#›</a:t>
            </a:fld>
            <a:endParaRPr lang="en-US" noProof="0"/>
          </a:p>
        </p:txBody>
      </p:sp>
      <p:grpSp>
        <p:nvGrpSpPr>
          <p:cNvPr id="16" name="Group 15"/>
          <p:cNvGrpSpPr/>
          <p:nvPr/>
        </p:nvGrpSpPr>
        <p:grpSpPr>
          <a:xfrm>
            <a:off x="4638506" y="1519314"/>
            <a:ext cx="3893934" cy="504056"/>
            <a:chOff x="1927104" y="2017999"/>
            <a:chExt cx="3893934" cy="504056"/>
          </a:xfrm>
        </p:grpSpPr>
        <p:cxnSp>
          <p:nvCxnSpPr>
            <p:cNvPr id="17" name="Straight Connector 16"/>
            <p:cNvCxnSpPr/>
            <p:nvPr/>
          </p:nvCxnSpPr>
          <p:spPr>
            <a:xfrm>
              <a:off x="1927104" y="2017999"/>
              <a:ext cx="3893934" cy="0"/>
            </a:xfrm>
            <a:prstGeom prst="line">
              <a:avLst/>
            </a:prstGeom>
            <a:ln>
              <a:solidFill>
                <a:schemeClr val="accent5"/>
              </a:solidFill>
            </a:ln>
            <a:effectLst/>
          </p:spPr>
          <p:style>
            <a:lnRef idx="2">
              <a:schemeClr val="accent1"/>
            </a:lnRef>
            <a:fillRef idx="0">
              <a:schemeClr val="accent1"/>
            </a:fillRef>
            <a:effectRef idx="1">
              <a:schemeClr val="accent1"/>
            </a:effectRef>
            <a:fontRef idx="minor">
              <a:schemeClr val="tx1"/>
            </a:fontRef>
          </p:style>
        </p:cxnSp>
        <p:sp>
          <p:nvSpPr>
            <p:cNvPr id="18" name="Rectangle 17"/>
            <p:cNvSpPr/>
            <p:nvPr/>
          </p:nvSpPr>
          <p:spPr>
            <a:xfrm>
              <a:off x="1927104" y="2017999"/>
              <a:ext cx="124616" cy="504056"/>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grpSp>
        <p:nvGrpSpPr>
          <p:cNvPr id="24" name="Group 23"/>
          <p:cNvGrpSpPr/>
          <p:nvPr/>
        </p:nvGrpSpPr>
        <p:grpSpPr>
          <a:xfrm>
            <a:off x="4623309" y="4190722"/>
            <a:ext cx="3893934" cy="504056"/>
            <a:chOff x="1927104" y="2017999"/>
            <a:chExt cx="3893934" cy="504056"/>
          </a:xfrm>
        </p:grpSpPr>
        <p:cxnSp>
          <p:nvCxnSpPr>
            <p:cNvPr id="26" name="Straight Connector 25"/>
            <p:cNvCxnSpPr/>
            <p:nvPr/>
          </p:nvCxnSpPr>
          <p:spPr>
            <a:xfrm>
              <a:off x="1927104" y="2017999"/>
              <a:ext cx="3893934" cy="0"/>
            </a:xfrm>
            <a:prstGeom prst="line">
              <a:avLst/>
            </a:prstGeom>
            <a:ln>
              <a:solidFill>
                <a:srgbClr val="FF6600"/>
              </a:solidFill>
            </a:ln>
            <a:effectLst/>
          </p:spPr>
          <p:style>
            <a:lnRef idx="2">
              <a:schemeClr val="accent1"/>
            </a:lnRef>
            <a:fillRef idx="0">
              <a:schemeClr val="accent1"/>
            </a:fillRef>
            <a:effectRef idx="1">
              <a:schemeClr val="accent1"/>
            </a:effectRef>
            <a:fontRef idx="minor">
              <a:schemeClr val="tx1"/>
            </a:fontRef>
          </p:style>
        </p:cxnSp>
        <p:sp>
          <p:nvSpPr>
            <p:cNvPr id="27" name="Rectangle 26"/>
            <p:cNvSpPr/>
            <p:nvPr/>
          </p:nvSpPr>
          <p:spPr>
            <a:xfrm>
              <a:off x="1927104" y="2017999"/>
              <a:ext cx="124616" cy="504056"/>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sp>
        <p:nvSpPr>
          <p:cNvPr id="28" name="Text Placeholder 27"/>
          <p:cNvSpPr>
            <a:spLocks noGrp="1"/>
          </p:cNvSpPr>
          <p:nvPr userDrawn="1">
            <p:ph type="body" sz="quarter" idx="10" hasCustomPrompt="1"/>
          </p:nvPr>
        </p:nvSpPr>
        <p:spPr>
          <a:xfrm>
            <a:off x="467544" y="1124744"/>
            <a:ext cx="3888432" cy="358775"/>
          </a:xfrm>
        </p:spPr>
        <p:txBody>
          <a:bodyPr/>
          <a:lstStyle>
            <a:lvl1pPr marL="0" indent="0">
              <a:buNone/>
              <a:defRPr sz="1600" b="0" baseline="0"/>
            </a:lvl1pPr>
          </a:lstStyle>
          <a:p>
            <a:pPr lvl="0"/>
            <a:r>
              <a:rPr lang="en-US" noProof="0" smtClean="0"/>
              <a:t>At a Glance</a:t>
            </a:r>
            <a:endParaRPr lang="en-US" noProof="0"/>
          </a:p>
        </p:txBody>
      </p:sp>
      <p:sp>
        <p:nvSpPr>
          <p:cNvPr id="29" name="Text Placeholder 27"/>
          <p:cNvSpPr>
            <a:spLocks noGrp="1"/>
          </p:cNvSpPr>
          <p:nvPr userDrawn="1">
            <p:ph type="body" sz="quarter" idx="11" hasCustomPrompt="1"/>
          </p:nvPr>
        </p:nvSpPr>
        <p:spPr>
          <a:xfrm>
            <a:off x="4623309" y="1124744"/>
            <a:ext cx="3888432" cy="358775"/>
          </a:xfrm>
        </p:spPr>
        <p:txBody>
          <a:bodyPr/>
          <a:lstStyle>
            <a:lvl1pPr marL="0" indent="0">
              <a:buNone/>
              <a:defRPr sz="1600" b="0" baseline="0"/>
            </a:lvl1pPr>
          </a:lstStyle>
          <a:p>
            <a:pPr lvl="0"/>
            <a:r>
              <a:rPr lang="en-US" noProof="0" smtClean="0"/>
              <a:t>Challenge</a:t>
            </a:r>
            <a:endParaRPr lang="en-US" noProof="0"/>
          </a:p>
        </p:txBody>
      </p:sp>
      <p:sp>
        <p:nvSpPr>
          <p:cNvPr id="30" name="Text Placeholder 27"/>
          <p:cNvSpPr>
            <a:spLocks noGrp="1"/>
          </p:cNvSpPr>
          <p:nvPr>
            <p:ph type="body" sz="quarter" idx="12" hasCustomPrompt="1"/>
          </p:nvPr>
        </p:nvSpPr>
        <p:spPr>
          <a:xfrm>
            <a:off x="4623309" y="3789040"/>
            <a:ext cx="3888432" cy="358775"/>
          </a:xfrm>
        </p:spPr>
        <p:txBody>
          <a:bodyPr/>
          <a:lstStyle>
            <a:lvl1pPr marL="0" indent="0">
              <a:buNone/>
              <a:defRPr sz="1600" b="0" baseline="0"/>
            </a:lvl1pPr>
          </a:lstStyle>
          <a:p>
            <a:pPr lvl="0"/>
            <a:r>
              <a:rPr lang="en-US" noProof="0" smtClean="0"/>
              <a:t>The Solution</a:t>
            </a:r>
            <a:endParaRPr lang="en-US" noProof="0"/>
          </a:p>
        </p:txBody>
      </p:sp>
      <p:sp>
        <p:nvSpPr>
          <p:cNvPr id="34" name="Text Placeholder 32"/>
          <p:cNvSpPr>
            <a:spLocks noGrp="1"/>
          </p:cNvSpPr>
          <p:nvPr>
            <p:ph type="body" sz="quarter" idx="15"/>
          </p:nvPr>
        </p:nvSpPr>
        <p:spPr>
          <a:xfrm>
            <a:off x="4839333" y="1628800"/>
            <a:ext cx="3672408" cy="2016125"/>
          </a:xfrm>
        </p:spPr>
        <p:txBody>
          <a:bodyPr/>
          <a:lstStyle>
            <a:lvl1pPr>
              <a:defRPr sz="1400"/>
            </a:lvl1pPr>
          </a:lstStyle>
          <a:p>
            <a:pPr lvl="0"/>
            <a:r>
              <a:rPr lang="en-US" noProof="0" smtClean="0"/>
              <a:t>Click to edit Master text styles</a:t>
            </a:r>
          </a:p>
        </p:txBody>
      </p:sp>
      <p:sp>
        <p:nvSpPr>
          <p:cNvPr id="36" name="Text Placeholder 32"/>
          <p:cNvSpPr>
            <a:spLocks noGrp="1"/>
          </p:cNvSpPr>
          <p:nvPr>
            <p:ph type="body" sz="quarter" idx="16"/>
          </p:nvPr>
        </p:nvSpPr>
        <p:spPr>
          <a:xfrm>
            <a:off x="4839333" y="4293096"/>
            <a:ext cx="3672408" cy="2016125"/>
          </a:xfrm>
        </p:spPr>
        <p:txBody>
          <a:bodyPr/>
          <a:lstStyle>
            <a:lvl1pPr>
              <a:defRPr sz="1400"/>
            </a:lvl1pPr>
          </a:lstStyle>
          <a:p>
            <a:pPr lvl="0"/>
            <a:r>
              <a:rPr lang="en-US" noProof="0" smtClean="0"/>
              <a:t>Click to edit Master text styles</a:t>
            </a:r>
          </a:p>
        </p:txBody>
      </p:sp>
      <p:grpSp>
        <p:nvGrpSpPr>
          <p:cNvPr id="37" name="Group 36"/>
          <p:cNvGrpSpPr/>
          <p:nvPr userDrawn="1"/>
        </p:nvGrpSpPr>
        <p:grpSpPr>
          <a:xfrm>
            <a:off x="462042" y="1519314"/>
            <a:ext cx="3893934" cy="504056"/>
            <a:chOff x="1927104" y="2017999"/>
            <a:chExt cx="3893934" cy="504056"/>
          </a:xfrm>
          <a:solidFill>
            <a:schemeClr val="accent3"/>
          </a:solidFill>
        </p:grpSpPr>
        <p:cxnSp>
          <p:nvCxnSpPr>
            <p:cNvPr id="38" name="Straight Connector 37"/>
            <p:cNvCxnSpPr/>
            <p:nvPr/>
          </p:nvCxnSpPr>
          <p:spPr>
            <a:xfrm>
              <a:off x="1927104" y="2017999"/>
              <a:ext cx="3893934" cy="0"/>
            </a:xfrm>
            <a:prstGeom prst="line">
              <a:avLst/>
            </a:prstGeom>
            <a:grpFill/>
            <a:ln>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39" name="Rectangle 38"/>
            <p:cNvSpPr/>
            <p:nvPr/>
          </p:nvSpPr>
          <p:spPr>
            <a:xfrm>
              <a:off x="1927104" y="2017999"/>
              <a:ext cx="124616" cy="50405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sp>
        <p:nvSpPr>
          <p:cNvPr id="40" name="Text Placeholder 32"/>
          <p:cNvSpPr>
            <a:spLocks noGrp="1"/>
          </p:cNvSpPr>
          <p:nvPr>
            <p:ph type="body" sz="quarter" idx="17"/>
          </p:nvPr>
        </p:nvSpPr>
        <p:spPr>
          <a:xfrm>
            <a:off x="683568" y="1628800"/>
            <a:ext cx="3672408" cy="2016125"/>
          </a:xfrm>
        </p:spPr>
        <p:txBody>
          <a:bodyPr/>
          <a:lstStyle>
            <a:lvl1pPr>
              <a:defRPr sz="1400"/>
            </a:lvl1pPr>
          </a:lstStyle>
          <a:p>
            <a:pPr lvl="0"/>
            <a:r>
              <a:rPr lang="en-US" noProof="0" smtClean="0"/>
              <a:t>Click to edit Master text styles</a:t>
            </a:r>
          </a:p>
        </p:txBody>
      </p:sp>
      <p:grpSp>
        <p:nvGrpSpPr>
          <p:cNvPr id="23" name="Group 22"/>
          <p:cNvGrpSpPr/>
          <p:nvPr userDrawn="1"/>
        </p:nvGrpSpPr>
        <p:grpSpPr>
          <a:xfrm>
            <a:off x="467544" y="4190722"/>
            <a:ext cx="3893934" cy="504056"/>
            <a:chOff x="1927104" y="2017999"/>
            <a:chExt cx="3893934" cy="504056"/>
          </a:xfrm>
          <a:solidFill>
            <a:schemeClr val="tx2"/>
          </a:solidFill>
        </p:grpSpPr>
        <p:cxnSp>
          <p:nvCxnSpPr>
            <p:cNvPr id="25" name="Straight Connector 24"/>
            <p:cNvCxnSpPr/>
            <p:nvPr/>
          </p:nvCxnSpPr>
          <p:spPr>
            <a:xfrm>
              <a:off x="1927104" y="2017999"/>
              <a:ext cx="3893934" cy="0"/>
            </a:xfrm>
            <a:prstGeom prst="line">
              <a:avLst/>
            </a:prstGeom>
            <a:grpFill/>
            <a:ln>
              <a:solidFill>
                <a:schemeClr val="tx2"/>
              </a:solidFill>
            </a:ln>
            <a:effectLst/>
          </p:spPr>
          <p:style>
            <a:lnRef idx="2">
              <a:schemeClr val="accent1"/>
            </a:lnRef>
            <a:fillRef idx="0">
              <a:schemeClr val="accent1"/>
            </a:fillRef>
            <a:effectRef idx="1">
              <a:schemeClr val="accent1"/>
            </a:effectRef>
            <a:fontRef idx="minor">
              <a:schemeClr val="tx1"/>
            </a:fontRef>
          </p:style>
        </p:cxnSp>
        <p:sp>
          <p:nvSpPr>
            <p:cNvPr id="32" name="Rectangle 31"/>
            <p:cNvSpPr/>
            <p:nvPr/>
          </p:nvSpPr>
          <p:spPr>
            <a:xfrm>
              <a:off x="1927104" y="2017999"/>
              <a:ext cx="124616" cy="50405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sp>
        <p:nvSpPr>
          <p:cNvPr id="33" name="Text Placeholder 27"/>
          <p:cNvSpPr>
            <a:spLocks noGrp="1"/>
          </p:cNvSpPr>
          <p:nvPr>
            <p:ph type="body" sz="quarter" idx="18" hasCustomPrompt="1"/>
          </p:nvPr>
        </p:nvSpPr>
        <p:spPr>
          <a:xfrm>
            <a:off x="467544" y="3789040"/>
            <a:ext cx="3888432" cy="358775"/>
          </a:xfrm>
        </p:spPr>
        <p:txBody>
          <a:bodyPr/>
          <a:lstStyle>
            <a:lvl1pPr marL="0" indent="0">
              <a:buNone/>
              <a:defRPr sz="1600" b="0" baseline="0"/>
            </a:lvl1pPr>
          </a:lstStyle>
          <a:p>
            <a:pPr lvl="0"/>
            <a:r>
              <a:rPr lang="en-US" noProof="0" smtClean="0"/>
              <a:t>Benefits</a:t>
            </a:r>
            <a:endParaRPr lang="en-US" noProof="0"/>
          </a:p>
        </p:txBody>
      </p:sp>
      <p:sp>
        <p:nvSpPr>
          <p:cNvPr id="35" name="Text Placeholder 32"/>
          <p:cNvSpPr>
            <a:spLocks noGrp="1"/>
          </p:cNvSpPr>
          <p:nvPr>
            <p:ph type="body" sz="quarter" idx="19"/>
          </p:nvPr>
        </p:nvSpPr>
        <p:spPr>
          <a:xfrm>
            <a:off x="683568" y="4293096"/>
            <a:ext cx="3672408" cy="2016125"/>
          </a:xfrm>
        </p:spPr>
        <p:txBody>
          <a:bodyPr/>
          <a:lstStyle>
            <a:lvl1pPr>
              <a:defRPr sz="1400"/>
            </a:lvl1pPr>
          </a:lstStyle>
          <a:p>
            <a:pPr lvl="0"/>
            <a:r>
              <a:rPr lang="en-US" noProof="0" smtClean="0"/>
              <a:t>Click to edit Master text styles</a:t>
            </a:r>
          </a:p>
        </p:txBody>
      </p:sp>
    </p:spTree>
    <p:extLst>
      <p:ext uri="{BB962C8B-B14F-4D97-AF65-F5344CB8AC3E}">
        <p14:creationId xmlns:p14="http://schemas.microsoft.com/office/powerpoint/2010/main" val="2789871854"/>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ver_03">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screen">
            <a:extLst>
              <a:ext uri="{28A0092B-C50C-407E-A947-70E740481C1C}">
                <a14:useLocalDpi xmlns:a14="http://schemas.microsoft.com/office/drawing/2010/main"/>
              </a:ext>
            </a:extLst>
          </a:blip>
          <a:srcRect r="8944"/>
          <a:stretch/>
        </p:blipFill>
        <p:spPr>
          <a:xfrm>
            <a:off x="1835697" y="0"/>
            <a:ext cx="7308304" cy="6858000"/>
          </a:xfrm>
          <a:prstGeom prst="rect">
            <a:avLst/>
          </a:prstGeom>
        </p:spPr>
      </p:pic>
      <p:sp>
        <p:nvSpPr>
          <p:cNvPr id="12" name="Rectangle 9"/>
          <p:cNvSpPr/>
          <p:nvPr userDrawn="1"/>
        </p:nvSpPr>
        <p:spPr>
          <a:xfrm>
            <a:off x="0" y="0"/>
            <a:ext cx="9144000" cy="6858000"/>
          </a:xfrm>
          <a:custGeom>
            <a:avLst/>
            <a:gdLst/>
            <a:ahLst/>
            <a:cxnLst/>
            <a:rect l="l" t="t" r="r" b="b"/>
            <a:pathLst>
              <a:path w="9144000" h="6858000">
                <a:moveTo>
                  <a:pt x="9141440" y="0"/>
                </a:moveTo>
                <a:lnTo>
                  <a:pt x="9144000" y="0"/>
                </a:lnTo>
                <a:lnTo>
                  <a:pt x="9144000" y="6858000"/>
                </a:lnTo>
                <a:lnTo>
                  <a:pt x="9141440" y="6858000"/>
                </a:lnTo>
                <a:close/>
                <a:moveTo>
                  <a:pt x="0" y="0"/>
                </a:moveTo>
                <a:lnTo>
                  <a:pt x="6925322" y="0"/>
                </a:lnTo>
                <a:lnTo>
                  <a:pt x="2771800" y="6858000"/>
                </a:lnTo>
                <a:lnTo>
                  <a:pt x="0" y="6858000"/>
                </a:lnTo>
                <a:close/>
              </a:path>
            </a:pathLst>
          </a:custGeom>
          <a:gradFill flip="none" rotWithShape="1">
            <a:gsLst>
              <a:gs pos="0">
                <a:srgbClr val="276B9B"/>
              </a:gs>
              <a:gs pos="100000">
                <a:srgbClr val="3AC791"/>
              </a:gs>
            </a:gsLst>
            <a:lin ang="16200000" scaled="0"/>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p>
        </p:txBody>
      </p:sp>
      <p:sp>
        <p:nvSpPr>
          <p:cNvPr id="53" name="Title 15"/>
          <p:cNvSpPr>
            <a:spLocks noGrp="1"/>
          </p:cNvSpPr>
          <p:nvPr>
            <p:ph type="title" hasCustomPrompt="1"/>
          </p:nvPr>
        </p:nvSpPr>
        <p:spPr>
          <a:xfrm>
            <a:off x="323528" y="404664"/>
            <a:ext cx="4392488" cy="1944216"/>
          </a:xfrm>
          <a:prstGeom prst="rect">
            <a:avLst/>
          </a:prstGeom>
        </p:spPr>
        <p:txBody>
          <a:bodyPr anchor="b">
            <a:normAutofit/>
          </a:bodyPr>
          <a:lstStyle>
            <a:lvl1pPr algn="l">
              <a:lnSpc>
                <a:spcPct val="90000"/>
              </a:lnSpc>
              <a:defRPr sz="4000" b="0" spc="0" baseline="0">
                <a:solidFill>
                  <a:schemeClr val="bg1"/>
                </a:solidFill>
                <a:effectLst/>
                <a:latin typeface="Arial" pitchFamily="34" charset="0"/>
                <a:cs typeface="Arial" pitchFamily="34" charset="0"/>
              </a:defRPr>
            </a:lvl1pPr>
          </a:lstStyle>
          <a:p>
            <a:r>
              <a:rPr lang="en-US" noProof="0" smtClean="0"/>
              <a:t>Click To Edit Master Title Style</a:t>
            </a:r>
            <a:endParaRPr lang="en-US" noProof="0"/>
          </a:p>
        </p:txBody>
      </p:sp>
      <p:sp>
        <p:nvSpPr>
          <p:cNvPr id="54" name="Text Placeholder 17"/>
          <p:cNvSpPr>
            <a:spLocks noGrp="1"/>
          </p:cNvSpPr>
          <p:nvPr>
            <p:ph type="body" sz="quarter" idx="11"/>
          </p:nvPr>
        </p:nvSpPr>
        <p:spPr>
          <a:xfrm>
            <a:off x="323528" y="2420888"/>
            <a:ext cx="4392488" cy="792088"/>
          </a:xfrm>
          <a:prstGeom prst="rect">
            <a:avLst/>
          </a:prstGeom>
        </p:spPr>
        <p:txBody>
          <a:bodyPr>
            <a:noAutofit/>
          </a:bodyPr>
          <a:lstStyle>
            <a:lvl1pPr marL="0" indent="0" algn="l">
              <a:lnSpc>
                <a:spcPct val="80000"/>
              </a:lnSpc>
              <a:buNone/>
              <a:defRPr sz="2000">
                <a:solidFill>
                  <a:schemeClr val="bg1"/>
                </a:solidFill>
                <a:effectLst/>
                <a:latin typeface="Arial" pitchFamily="34" charset="0"/>
                <a:cs typeface="Arial" pitchFamily="34" charset="0"/>
              </a:defRPr>
            </a:lvl1pPr>
            <a:lvl2pPr marL="0" indent="0" algn="l">
              <a:buNone/>
              <a:defRPr sz="1600">
                <a:solidFill>
                  <a:schemeClr val="bg1"/>
                </a:solidFill>
                <a:effectLst/>
                <a:latin typeface="Arial" pitchFamily="34" charset="0"/>
                <a:cs typeface="Arial" pitchFamily="34" charset="0"/>
              </a:defRPr>
            </a:lvl2pPr>
            <a:lvl3pPr marL="914400" indent="0">
              <a:buNone/>
              <a:defRPr sz="1800"/>
            </a:lvl3pPr>
            <a:lvl4pPr marL="1371600" indent="0">
              <a:buNone/>
              <a:defRPr sz="1800"/>
            </a:lvl4pPr>
            <a:lvl5pPr marL="1828800" indent="0">
              <a:buNone/>
              <a:defRPr sz="1800"/>
            </a:lvl5pPr>
          </a:lstStyle>
          <a:p>
            <a:pPr lvl="0"/>
            <a:r>
              <a:rPr lang="en-US" noProof="0" smtClean="0"/>
              <a:t>Click to edit Master text styles</a:t>
            </a:r>
          </a:p>
          <a:p>
            <a:pPr lvl="1"/>
            <a:r>
              <a:rPr lang="en-US" noProof="0" smtClean="0"/>
              <a:t>Second level</a:t>
            </a:r>
          </a:p>
        </p:txBody>
      </p:sp>
      <p:sp>
        <p:nvSpPr>
          <p:cNvPr id="10" name="Rectangle 9"/>
          <p:cNvSpPr>
            <a:spLocks noChangeArrowheads="1"/>
          </p:cNvSpPr>
          <p:nvPr userDrawn="1"/>
        </p:nvSpPr>
        <p:spPr bwMode="auto">
          <a:xfrm>
            <a:off x="323528" y="188640"/>
            <a:ext cx="5111750" cy="144463"/>
          </a:xfrm>
          <a:prstGeom prst="rect">
            <a:avLst/>
          </a:prstGeom>
          <a:noFill/>
          <a:ln w="9525">
            <a:noFill/>
            <a:miter lim="800000"/>
            <a:headEnd/>
            <a:tailEnd/>
          </a:ln>
        </p:spPr>
        <p:txBody>
          <a:bodyPr/>
          <a:lstStyle/>
          <a:p>
            <a:pPr algn="l"/>
            <a:r>
              <a:rPr lang="en-US" sz="800" noProof="0" smtClean="0">
                <a:solidFill>
                  <a:srgbClr val="FFFFFF"/>
                </a:solidFill>
                <a:cs typeface="Arial" charset="0"/>
              </a:rPr>
              <a:t>All Rights Reserved © Valores Corporativos Softtek S.A. de C.V. 2015. Internal.</a:t>
            </a:r>
            <a:endParaRPr lang="en-US" sz="800" noProof="0">
              <a:solidFill>
                <a:srgbClr val="FFFFFF"/>
              </a:solidFill>
              <a:cs typeface="Arial" charset="0"/>
            </a:endParaRPr>
          </a:p>
        </p:txBody>
      </p:sp>
      <p:pic>
        <p:nvPicPr>
          <p:cNvPr id="15" name="Picture 14" descr="value.wmf"/>
          <p:cNvPicPr>
            <a:picLocks noChangeAspect="1"/>
          </p:cNvPicPr>
          <p:nvPr userDrawn="1"/>
        </p:nvPicPr>
        <p:blipFill>
          <a:blip r:embed="rId3" cstate="screen">
            <a:duotone>
              <a:prstClr val="black"/>
              <a:srgbClr val="FFFFFF">
                <a:tint val="45000"/>
                <a:satMod val="400000"/>
              </a:srgbClr>
            </a:duotone>
            <a:lum bright="100000"/>
            <a:extLst>
              <a:ext uri="{28A0092B-C50C-407E-A947-70E740481C1C}">
                <a14:useLocalDpi xmlns:a14="http://schemas.microsoft.com/office/drawing/2010/main"/>
              </a:ext>
            </a:extLst>
          </a:blip>
          <a:stretch>
            <a:fillRect/>
          </a:stretch>
        </p:blipFill>
        <p:spPr>
          <a:xfrm>
            <a:off x="7452320" y="5617067"/>
            <a:ext cx="1258992" cy="817241"/>
          </a:xfrm>
          <a:prstGeom prst="rect">
            <a:avLst/>
          </a:prstGeom>
          <a:effectLst/>
        </p:spPr>
      </p:pic>
      <p:pic>
        <p:nvPicPr>
          <p:cNvPr id="3" name="Picture 2" descr="Softtek-White.wmf"/>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461467" y="5481683"/>
            <a:ext cx="1872208" cy="958850"/>
          </a:xfrm>
          <a:prstGeom prst="rect">
            <a:avLst/>
          </a:prstGeom>
        </p:spPr>
      </p:pic>
    </p:spTree>
    <p:extLst>
      <p:ext uri="{BB962C8B-B14F-4D97-AF65-F5344CB8AC3E}">
        <p14:creationId xmlns:p14="http://schemas.microsoft.com/office/powerpoint/2010/main" val="272821883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ver_02">
    <p:spTree>
      <p:nvGrpSpPr>
        <p:cNvPr id="1" name=""/>
        <p:cNvGrpSpPr/>
        <p:nvPr/>
      </p:nvGrpSpPr>
      <p:grpSpPr>
        <a:xfrm>
          <a:off x="0" y="0"/>
          <a:ext cx="0" cy="0"/>
          <a:chOff x="0" y="0"/>
          <a:chExt cx="0" cy="0"/>
        </a:xfrm>
      </p:grpSpPr>
      <p:pic>
        <p:nvPicPr>
          <p:cNvPr id="11" name="Picture 10"/>
          <p:cNvPicPr>
            <a:picLocks noChangeAspect="1"/>
          </p:cNvPicPr>
          <p:nvPr userDrawn="1"/>
        </p:nvPicPr>
        <p:blipFill rotWithShape="1">
          <a:blip r:embed="rId2">
            <a:extLst>
              <a:ext uri="{28A0092B-C50C-407E-A947-70E740481C1C}">
                <a14:useLocalDpi xmlns:a14="http://schemas.microsoft.com/office/drawing/2010/main" val="0"/>
              </a:ext>
            </a:extLst>
          </a:blip>
          <a:srcRect r="25455"/>
          <a:stretch/>
        </p:blipFill>
        <p:spPr>
          <a:xfrm>
            <a:off x="1445458" y="1"/>
            <a:ext cx="7698542" cy="6857998"/>
          </a:xfrm>
          <a:prstGeom prst="rect">
            <a:avLst/>
          </a:prstGeom>
        </p:spPr>
      </p:pic>
      <p:sp>
        <p:nvSpPr>
          <p:cNvPr id="15" name="Rectangle 9"/>
          <p:cNvSpPr/>
          <p:nvPr userDrawn="1"/>
        </p:nvSpPr>
        <p:spPr>
          <a:xfrm>
            <a:off x="0" y="0"/>
            <a:ext cx="9144000" cy="6858000"/>
          </a:xfrm>
          <a:custGeom>
            <a:avLst/>
            <a:gdLst/>
            <a:ahLst/>
            <a:cxnLst/>
            <a:rect l="l" t="t" r="r" b="b"/>
            <a:pathLst>
              <a:path w="9144000" h="6858000">
                <a:moveTo>
                  <a:pt x="9141440" y="0"/>
                </a:moveTo>
                <a:lnTo>
                  <a:pt x="9144000" y="0"/>
                </a:lnTo>
                <a:lnTo>
                  <a:pt x="9144000" y="6858000"/>
                </a:lnTo>
                <a:lnTo>
                  <a:pt x="9141440" y="6858000"/>
                </a:lnTo>
                <a:close/>
                <a:moveTo>
                  <a:pt x="0" y="0"/>
                </a:moveTo>
                <a:lnTo>
                  <a:pt x="6925322" y="0"/>
                </a:lnTo>
                <a:lnTo>
                  <a:pt x="2771800" y="6858000"/>
                </a:lnTo>
                <a:lnTo>
                  <a:pt x="0" y="6858000"/>
                </a:lnTo>
                <a:close/>
              </a:path>
            </a:pathLst>
          </a:custGeom>
          <a:gradFill flip="none" rotWithShape="1">
            <a:gsLst>
              <a:gs pos="0">
                <a:srgbClr val="3F358B"/>
              </a:gs>
              <a:gs pos="100000">
                <a:srgbClr val="25BBD4"/>
              </a:gs>
            </a:gsLst>
            <a:lin ang="16200000" scaled="0"/>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p>
        </p:txBody>
      </p:sp>
      <p:sp>
        <p:nvSpPr>
          <p:cNvPr id="10" name="Rectangle 9"/>
          <p:cNvSpPr>
            <a:spLocks noChangeArrowheads="1"/>
          </p:cNvSpPr>
          <p:nvPr userDrawn="1"/>
        </p:nvSpPr>
        <p:spPr bwMode="auto">
          <a:xfrm>
            <a:off x="323528" y="188640"/>
            <a:ext cx="5111750" cy="144463"/>
          </a:xfrm>
          <a:prstGeom prst="rect">
            <a:avLst/>
          </a:prstGeom>
          <a:noFill/>
          <a:ln w="9525">
            <a:noFill/>
            <a:miter lim="800000"/>
            <a:headEnd/>
            <a:tailEnd/>
          </a:ln>
        </p:spPr>
        <p:txBody>
          <a:bodyPr/>
          <a:lstStyle/>
          <a:p>
            <a:pPr algn="l"/>
            <a:r>
              <a:rPr lang="en-US" sz="800" noProof="0" smtClean="0">
                <a:solidFill>
                  <a:srgbClr val="FFFFFF"/>
                </a:solidFill>
                <a:cs typeface="Arial" charset="0"/>
              </a:rPr>
              <a:t>All Rights Reserved © Valores Corporativos Softtek S.A. de C.V. 2015. Internal.</a:t>
            </a:r>
            <a:endParaRPr lang="en-US" sz="800" noProof="0">
              <a:solidFill>
                <a:srgbClr val="FFFFFF"/>
              </a:solidFill>
              <a:cs typeface="Arial" charset="0"/>
            </a:endParaRPr>
          </a:p>
        </p:txBody>
      </p:sp>
      <p:sp>
        <p:nvSpPr>
          <p:cNvPr id="9" name="Title 15"/>
          <p:cNvSpPr>
            <a:spLocks noGrp="1"/>
          </p:cNvSpPr>
          <p:nvPr>
            <p:ph type="title" hasCustomPrompt="1"/>
          </p:nvPr>
        </p:nvSpPr>
        <p:spPr>
          <a:xfrm>
            <a:off x="323528" y="404664"/>
            <a:ext cx="4392488" cy="1944216"/>
          </a:xfrm>
          <a:prstGeom prst="rect">
            <a:avLst/>
          </a:prstGeom>
        </p:spPr>
        <p:txBody>
          <a:bodyPr anchor="b">
            <a:normAutofit/>
          </a:bodyPr>
          <a:lstStyle>
            <a:lvl1pPr algn="l">
              <a:lnSpc>
                <a:spcPct val="90000"/>
              </a:lnSpc>
              <a:defRPr sz="4000" b="0" spc="0" baseline="0">
                <a:solidFill>
                  <a:schemeClr val="bg1"/>
                </a:solidFill>
                <a:effectLst/>
                <a:latin typeface="Arial" pitchFamily="34" charset="0"/>
                <a:cs typeface="Arial" pitchFamily="34" charset="0"/>
              </a:defRPr>
            </a:lvl1pPr>
          </a:lstStyle>
          <a:p>
            <a:r>
              <a:rPr lang="en-US" noProof="0" smtClean="0"/>
              <a:t>Click To Edit Master Title Style</a:t>
            </a:r>
            <a:endParaRPr lang="en-US" noProof="0"/>
          </a:p>
        </p:txBody>
      </p:sp>
      <p:sp>
        <p:nvSpPr>
          <p:cNvPr id="13" name="Text Placeholder 17"/>
          <p:cNvSpPr>
            <a:spLocks noGrp="1"/>
          </p:cNvSpPr>
          <p:nvPr>
            <p:ph type="body" sz="quarter" idx="11"/>
          </p:nvPr>
        </p:nvSpPr>
        <p:spPr>
          <a:xfrm>
            <a:off x="323528" y="2420888"/>
            <a:ext cx="4392488" cy="792088"/>
          </a:xfrm>
          <a:prstGeom prst="rect">
            <a:avLst/>
          </a:prstGeom>
        </p:spPr>
        <p:txBody>
          <a:bodyPr>
            <a:noAutofit/>
          </a:bodyPr>
          <a:lstStyle>
            <a:lvl1pPr marL="0" indent="0" algn="l">
              <a:lnSpc>
                <a:spcPct val="80000"/>
              </a:lnSpc>
              <a:buNone/>
              <a:defRPr sz="2000">
                <a:solidFill>
                  <a:schemeClr val="bg1"/>
                </a:solidFill>
                <a:effectLst/>
                <a:latin typeface="Arial" pitchFamily="34" charset="0"/>
                <a:cs typeface="Arial" pitchFamily="34" charset="0"/>
              </a:defRPr>
            </a:lvl1pPr>
            <a:lvl2pPr marL="0" indent="0" algn="l">
              <a:buNone/>
              <a:defRPr sz="1600">
                <a:solidFill>
                  <a:schemeClr val="bg1"/>
                </a:solidFill>
                <a:effectLst/>
                <a:latin typeface="Arial" pitchFamily="34" charset="0"/>
                <a:cs typeface="Arial" pitchFamily="34" charset="0"/>
              </a:defRPr>
            </a:lvl2pPr>
            <a:lvl3pPr marL="914400" indent="0">
              <a:buNone/>
              <a:defRPr sz="1800"/>
            </a:lvl3pPr>
            <a:lvl4pPr marL="1371600" indent="0">
              <a:buNone/>
              <a:defRPr sz="1800"/>
            </a:lvl4pPr>
            <a:lvl5pPr marL="1828800" indent="0">
              <a:buNone/>
              <a:defRPr sz="1800"/>
            </a:lvl5pPr>
          </a:lstStyle>
          <a:p>
            <a:pPr lvl="0"/>
            <a:r>
              <a:rPr lang="en-US" noProof="0" smtClean="0"/>
              <a:t>Click to edit Master text styles</a:t>
            </a:r>
          </a:p>
          <a:p>
            <a:pPr lvl="1"/>
            <a:r>
              <a:rPr lang="en-US" noProof="0" smtClean="0"/>
              <a:t>Second level</a:t>
            </a:r>
          </a:p>
        </p:txBody>
      </p:sp>
      <p:pic>
        <p:nvPicPr>
          <p:cNvPr id="14" name="Picture 13" descr="value.wmf"/>
          <p:cNvPicPr>
            <a:picLocks noChangeAspect="1"/>
          </p:cNvPicPr>
          <p:nvPr userDrawn="1"/>
        </p:nvPicPr>
        <p:blipFill>
          <a:blip r:embed="rId3" cstate="screen">
            <a:duotone>
              <a:prstClr val="black"/>
              <a:srgbClr val="FFFFFF">
                <a:tint val="45000"/>
                <a:satMod val="400000"/>
              </a:srgbClr>
            </a:duotone>
            <a:lum bright="100000"/>
            <a:extLst>
              <a:ext uri="{28A0092B-C50C-407E-A947-70E740481C1C}">
                <a14:useLocalDpi xmlns:a14="http://schemas.microsoft.com/office/drawing/2010/main"/>
              </a:ext>
            </a:extLst>
          </a:blip>
          <a:stretch>
            <a:fillRect/>
          </a:stretch>
        </p:blipFill>
        <p:spPr>
          <a:xfrm>
            <a:off x="7452320" y="5617067"/>
            <a:ext cx="1258992" cy="817241"/>
          </a:xfrm>
          <a:prstGeom prst="rect">
            <a:avLst/>
          </a:prstGeom>
          <a:effectLst/>
        </p:spPr>
      </p:pic>
      <p:pic>
        <p:nvPicPr>
          <p:cNvPr id="16" name="Picture 15" descr="Softtek-White.wmf"/>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461467" y="5481683"/>
            <a:ext cx="1872208" cy="958850"/>
          </a:xfrm>
          <a:prstGeom prst="rect">
            <a:avLst/>
          </a:prstGeom>
        </p:spPr>
      </p:pic>
    </p:spTree>
    <p:extLst>
      <p:ext uri="{BB962C8B-B14F-4D97-AF65-F5344CB8AC3E}">
        <p14:creationId xmlns:p14="http://schemas.microsoft.com/office/powerpoint/2010/main" val="333640829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umper_Slide">
    <p:spTree>
      <p:nvGrpSpPr>
        <p:cNvPr id="1" name=""/>
        <p:cNvGrpSpPr/>
        <p:nvPr/>
      </p:nvGrpSpPr>
      <p:grpSpPr>
        <a:xfrm>
          <a:off x="0" y="0"/>
          <a:ext cx="0" cy="0"/>
          <a:chOff x="0" y="0"/>
          <a:chExt cx="0" cy="0"/>
        </a:xfrm>
      </p:grpSpPr>
      <p:sp>
        <p:nvSpPr>
          <p:cNvPr id="7" name="Rectangle 9"/>
          <p:cNvSpPr/>
          <p:nvPr userDrawn="1"/>
        </p:nvSpPr>
        <p:spPr>
          <a:xfrm>
            <a:off x="0" y="0"/>
            <a:ext cx="9144000" cy="6858000"/>
          </a:xfrm>
          <a:custGeom>
            <a:avLst/>
            <a:gdLst/>
            <a:ahLst/>
            <a:cxnLst/>
            <a:rect l="l" t="t" r="r" b="b"/>
            <a:pathLst>
              <a:path w="9144000" h="6858000">
                <a:moveTo>
                  <a:pt x="9141440" y="0"/>
                </a:moveTo>
                <a:lnTo>
                  <a:pt x="9144000" y="0"/>
                </a:lnTo>
                <a:lnTo>
                  <a:pt x="9144000" y="6858000"/>
                </a:lnTo>
                <a:lnTo>
                  <a:pt x="9141440" y="6858000"/>
                </a:lnTo>
                <a:close/>
                <a:moveTo>
                  <a:pt x="0" y="0"/>
                </a:moveTo>
                <a:lnTo>
                  <a:pt x="6925322" y="0"/>
                </a:lnTo>
                <a:lnTo>
                  <a:pt x="2771800" y="6858000"/>
                </a:lnTo>
                <a:lnTo>
                  <a:pt x="0" y="6858000"/>
                </a:lnTo>
                <a:close/>
              </a:path>
            </a:pathLst>
          </a:custGeom>
          <a:gradFill flip="none" rotWithShape="1">
            <a:gsLst>
              <a:gs pos="100000">
                <a:srgbClr val="276B9B"/>
              </a:gs>
              <a:gs pos="0">
                <a:srgbClr val="3AC791"/>
              </a:gs>
            </a:gsLst>
            <a:lin ang="16200000" scaled="0"/>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p>
        </p:txBody>
      </p:sp>
      <p:sp>
        <p:nvSpPr>
          <p:cNvPr id="8" name="Title 19"/>
          <p:cNvSpPr>
            <a:spLocks noGrp="1"/>
          </p:cNvSpPr>
          <p:nvPr>
            <p:ph type="title" hasCustomPrompt="1"/>
          </p:nvPr>
        </p:nvSpPr>
        <p:spPr>
          <a:xfrm>
            <a:off x="467544" y="980728"/>
            <a:ext cx="4104456" cy="2952328"/>
          </a:xfrm>
          <a:prstGeom prst="rect">
            <a:avLst/>
          </a:prstGeom>
        </p:spPr>
        <p:txBody>
          <a:bodyPr anchor="t">
            <a:normAutofit/>
          </a:bodyPr>
          <a:lstStyle>
            <a:lvl1pPr algn="l">
              <a:lnSpc>
                <a:spcPct val="80000"/>
              </a:lnSpc>
              <a:defRPr sz="4400" b="0" baseline="0">
                <a:solidFill>
                  <a:schemeClr val="bg1"/>
                </a:solidFill>
                <a:latin typeface="Arial" pitchFamily="34" charset="0"/>
                <a:cs typeface="Arial" pitchFamily="34" charset="0"/>
              </a:defRPr>
            </a:lvl1pPr>
          </a:lstStyle>
          <a:p>
            <a:r>
              <a:rPr lang="en-US" noProof="0" smtClean="0"/>
              <a:t>Click to </a:t>
            </a:r>
            <a:br>
              <a:rPr lang="en-US" noProof="0" smtClean="0"/>
            </a:br>
            <a:r>
              <a:rPr lang="en-US" noProof="0" smtClean="0"/>
              <a:t>edit Master </a:t>
            </a:r>
            <a:br>
              <a:rPr lang="en-US" noProof="0" smtClean="0"/>
            </a:br>
            <a:r>
              <a:rPr lang="en-US" noProof="0" smtClean="0"/>
              <a:t>title style</a:t>
            </a:r>
            <a:endParaRPr lang="en-US" noProof="0"/>
          </a:p>
        </p:txBody>
      </p:sp>
      <p:sp>
        <p:nvSpPr>
          <p:cNvPr id="11" name="Rectangle 10"/>
          <p:cNvSpPr>
            <a:spLocks noChangeArrowheads="1"/>
          </p:cNvSpPr>
          <p:nvPr userDrawn="1"/>
        </p:nvSpPr>
        <p:spPr bwMode="auto">
          <a:xfrm>
            <a:off x="3707904" y="6525344"/>
            <a:ext cx="5111750" cy="144463"/>
          </a:xfrm>
          <a:prstGeom prst="rect">
            <a:avLst/>
          </a:prstGeom>
          <a:noFill/>
          <a:ln w="9525">
            <a:noFill/>
            <a:miter lim="800000"/>
            <a:headEnd/>
            <a:tailEnd/>
          </a:ln>
        </p:spPr>
        <p:txBody>
          <a:bodyPr/>
          <a:lstStyle/>
          <a:p>
            <a:pPr marL="0" marR="0" indent="0" algn="r" defTabSz="914400" rtl="0" eaLnBrk="1" fontAlgn="base" latinLnBrk="0" hangingPunct="1">
              <a:lnSpc>
                <a:spcPct val="100000"/>
              </a:lnSpc>
              <a:spcBef>
                <a:spcPct val="0"/>
              </a:spcBef>
              <a:spcAft>
                <a:spcPct val="0"/>
              </a:spcAft>
              <a:buClrTx/>
              <a:buSzTx/>
              <a:buFontTx/>
              <a:buNone/>
              <a:tabLst/>
              <a:defRPr/>
            </a:pPr>
            <a:r>
              <a:rPr lang="en-US" sz="800" noProof="0" smtClean="0">
                <a:solidFill>
                  <a:schemeClr val="tx1"/>
                </a:solidFill>
                <a:cs typeface="Arial" charset="0"/>
              </a:rPr>
              <a:t>All Rights Reserved © Valores Corporativos Softtek S.A. de C.V. 2015. Internal.</a:t>
            </a:r>
          </a:p>
        </p:txBody>
      </p:sp>
      <p:pic>
        <p:nvPicPr>
          <p:cNvPr id="9" name="Picture 6" descr="C:\Users\joel.solis\Desktop\2013 Templates\Softtek+tagline-2012_cs2.emf"/>
          <p:cNvPicPr>
            <a:picLocks noChangeAspect="1" noChangeArrowheads="1"/>
          </p:cNvPicPr>
          <p:nvPr userDrawn="1"/>
        </p:nvPicPr>
        <p:blipFill rotWithShape="1">
          <a:blip r:embed="rId2" cstate="screen">
            <a:extLst>
              <a:ext uri="{28A0092B-C50C-407E-A947-70E740481C1C}">
                <a14:useLocalDpi xmlns:a14="http://schemas.microsoft.com/office/drawing/2010/main"/>
              </a:ext>
            </a:extLst>
          </a:blip>
          <a:srcRect b="17845"/>
          <a:stretch/>
        </p:blipFill>
        <p:spPr bwMode="auto">
          <a:xfrm>
            <a:off x="6228184" y="620688"/>
            <a:ext cx="2533371" cy="1080120"/>
          </a:xfrm>
          <a:prstGeom prst="rect">
            <a:avLst/>
          </a:prstGeom>
          <a:noFill/>
          <a:extLst>
            <a:ext uri="{909E8E84-426E-40dd-AFC4-6F175D3DCCD1}">
              <a14:hiddenFill xmlns:a14="http://schemas.microsoft.com/office/drawing/2010/main" xmlns="">
                <a:solidFill>
                  <a:srgbClr val="FFFFFF"/>
                </a:solidFill>
              </a14:hiddenFill>
            </a:ext>
          </a:extLst>
        </p:spPr>
      </p:pic>
      <p:pic>
        <p:nvPicPr>
          <p:cNvPr id="12" name="Picture 11" descr="value.wmf"/>
          <p:cNvPicPr>
            <a:picLocks noChangeAspect="1"/>
          </p:cNvPicPr>
          <p:nvPr userDrawn="1"/>
        </p:nvPicPr>
        <p:blipFill>
          <a:blip r:embed="rId3" cstate="screen">
            <a:duotone>
              <a:prstClr val="black"/>
              <a:srgbClr val="FFFFFF">
                <a:tint val="45000"/>
                <a:satMod val="400000"/>
              </a:srgbClr>
            </a:duotone>
            <a:lum bright="100000"/>
            <a:extLst>
              <a:ext uri="{28A0092B-C50C-407E-A947-70E740481C1C}">
                <a14:useLocalDpi xmlns:a14="http://schemas.microsoft.com/office/drawing/2010/main"/>
              </a:ext>
            </a:extLst>
          </a:blip>
          <a:stretch>
            <a:fillRect/>
          </a:stretch>
        </p:blipFill>
        <p:spPr>
          <a:xfrm>
            <a:off x="539552" y="5617067"/>
            <a:ext cx="1258992" cy="817241"/>
          </a:xfrm>
          <a:prstGeom prst="rect">
            <a:avLst/>
          </a:prstGeom>
          <a:effectLst/>
        </p:spPr>
      </p:pic>
    </p:spTree>
    <p:extLst>
      <p:ext uri="{BB962C8B-B14F-4D97-AF65-F5344CB8AC3E}">
        <p14:creationId xmlns:p14="http://schemas.microsoft.com/office/powerpoint/2010/main" val="185632832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usiness cards layout 4">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8930"/>
            <a:ext cx="9143999" cy="6849070"/>
          </a:xfrm>
          <a:prstGeom prst="rect">
            <a:avLst/>
          </a:prstGeom>
        </p:spPr>
      </p:pic>
      <p:sp>
        <p:nvSpPr>
          <p:cNvPr id="8" name="Text Placeholder 10"/>
          <p:cNvSpPr>
            <a:spLocks noGrp="1"/>
          </p:cNvSpPr>
          <p:nvPr>
            <p:ph type="body" sz="quarter" idx="12"/>
          </p:nvPr>
        </p:nvSpPr>
        <p:spPr>
          <a:xfrm>
            <a:off x="5148064" y="3891012"/>
            <a:ext cx="3411538" cy="546100"/>
          </a:xfrm>
          <a:prstGeom prst="rect">
            <a:avLst/>
          </a:prstGeom>
        </p:spPr>
        <p:txBody>
          <a:bodyPr>
            <a:noAutofit/>
          </a:bodyPr>
          <a:lstStyle>
            <a:lvl1pPr marL="0" indent="0" algn="r">
              <a:lnSpc>
                <a:spcPts val="2000"/>
              </a:lnSpc>
              <a:buNone/>
              <a:defRPr sz="2000" b="0" baseline="0">
                <a:latin typeface="Arial"/>
                <a:cs typeface="Arial"/>
              </a:defRPr>
            </a:lvl1pPr>
            <a:lvl2pPr>
              <a:buNone/>
              <a:defRPr/>
            </a:lvl2pPr>
            <a:lvl3pPr>
              <a:buNone/>
              <a:defRPr/>
            </a:lvl3pPr>
            <a:lvl4pPr>
              <a:buNone/>
              <a:defRPr/>
            </a:lvl4pPr>
            <a:lvl5pPr>
              <a:buNone/>
              <a:defRPr/>
            </a:lvl5pPr>
          </a:lstStyle>
          <a:p>
            <a:pPr lvl="0"/>
            <a:r>
              <a:rPr lang="en-US" noProof="0" smtClean="0"/>
              <a:t>Click to edit Master text styles</a:t>
            </a:r>
          </a:p>
        </p:txBody>
      </p:sp>
      <p:sp>
        <p:nvSpPr>
          <p:cNvPr id="9" name="Text Placeholder 10"/>
          <p:cNvSpPr>
            <a:spLocks noGrp="1"/>
          </p:cNvSpPr>
          <p:nvPr>
            <p:ph type="body" sz="quarter" idx="13"/>
          </p:nvPr>
        </p:nvSpPr>
        <p:spPr>
          <a:xfrm>
            <a:off x="5148064" y="4513376"/>
            <a:ext cx="3411538" cy="997891"/>
          </a:xfrm>
          <a:prstGeom prst="rect">
            <a:avLst/>
          </a:prstGeom>
        </p:spPr>
        <p:txBody>
          <a:bodyPr>
            <a:noAutofit/>
          </a:bodyPr>
          <a:lstStyle>
            <a:lvl1pPr marL="0" indent="0" algn="r">
              <a:buNone/>
              <a:defRPr sz="1600" b="0" baseline="0">
                <a:solidFill>
                  <a:schemeClr val="tx1">
                    <a:lumMod val="50000"/>
                    <a:lumOff val="50000"/>
                  </a:schemeClr>
                </a:solidFill>
                <a:latin typeface="Arial"/>
                <a:cs typeface="Arial"/>
              </a:defRPr>
            </a:lvl1pPr>
            <a:lvl2pPr>
              <a:buNone/>
              <a:defRPr/>
            </a:lvl2pPr>
            <a:lvl3pPr>
              <a:buNone/>
              <a:defRPr/>
            </a:lvl3pPr>
            <a:lvl4pPr>
              <a:buNone/>
              <a:defRPr/>
            </a:lvl4pPr>
            <a:lvl5pPr>
              <a:buNone/>
              <a:defRPr/>
            </a:lvl5pPr>
          </a:lstStyle>
          <a:p>
            <a:pPr lvl="0"/>
            <a:r>
              <a:rPr lang="en-US" noProof="0" smtClean="0"/>
              <a:t>Click to edit Master text styles</a:t>
            </a:r>
          </a:p>
        </p:txBody>
      </p:sp>
      <p:pic>
        <p:nvPicPr>
          <p:cNvPr id="10" name="Picture 6" descr="C:\Users\joel.solis\Desktop\2013 Templates\Softtek+tagline-2012_cs2.emf"/>
          <p:cNvPicPr>
            <a:picLocks noChangeAspect="1" noChangeArrowheads="1"/>
          </p:cNvPicPr>
          <p:nvPr userDrawn="1"/>
        </p:nvPicPr>
        <p:blipFill rotWithShape="1">
          <a:blip r:embed="rId3" cstate="screen">
            <a:extLst>
              <a:ext uri="{28A0092B-C50C-407E-A947-70E740481C1C}">
                <a14:useLocalDpi xmlns:a14="http://schemas.microsoft.com/office/drawing/2010/main"/>
              </a:ext>
            </a:extLst>
          </a:blip>
          <a:srcRect b="17845"/>
          <a:stretch/>
        </p:blipFill>
        <p:spPr bwMode="auto">
          <a:xfrm>
            <a:off x="6228184" y="620688"/>
            <a:ext cx="2533371" cy="1080120"/>
          </a:xfrm>
          <a:prstGeom prst="rect">
            <a:avLst/>
          </a:prstGeom>
          <a:noFill/>
          <a:extLst>
            <a:ext uri="{909E8E84-426E-40dd-AFC4-6F175D3DCCD1}">
              <a14:hiddenFill xmlns:a14="http://schemas.microsoft.com/office/drawing/2010/main" xmlns="">
                <a:solidFill>
                  <a:srgbClr val="FFFFFF"/>
                </a:solidFill>
              </a14:hiddenFill>
            </a:ext>
          </a:extLst>
        </p:spPr>
      </p:pic>
      <p:pic>
        <p:nvPicPr>
          <p:cNvPr id="11" name="Picture 10" descr="value.wmf"/>
          <p:cNvPicPr>
            <a:picLocks noChangeAspect="1"/>
          </p:cNvPicPr>
          <p:nvPr userDrawn="1"/>
        </p:nvPicPr>
        <p:blipFill>
          <a:blip r:embed="rId4" cstate="screen">
            <a:duotone>
              <a:prstClr val="black"/>
              <a:srgbClr val="FFFFFF">
                <a:tint val="45000"/>
                <a:satMod val="400000"/>
              </a:srgbClr>
            </a:duotone>
            <a:lum bright="100000"/>
            <a:extLst>
              <a:ext uri="{28A0092B-C50C-407E-A947-70E740481C1C}">
                <a14:useLocalDpi xmlns:a14="http://schemas.microsoft.com/office/drawing/2010/main"/>
              </a:ext>
            </a:extLst>
          </a:blip>
          <a:stretch>
            <a:fillRect/>
          </a:stretch>
        </p:blipFill>
        <p:spPr>
          <a:xfrm>
            <a:off x="539552" y="5617067"/>
            <a:ext cx="1258992" cy="817241"/>
          </a:xfrm>
          <a:prstGeom prst="rect">
            <a:avLst/>
          </a:prstGeom>
          <a:effectLst/>
        </p:spPr>
      </p:pic>
      <p:sp>
        <p:nvSpPr>
          <p:cNvPr id="12" name="Rectangle 11"/>
          <p:cNvSpPr>
            <a:spLocks noChangeArrowheads="1"/>
          </p:cNvSpPr>
          <p:nvPr userDrawn="1"/>
        </p:nvSpPr>
        <p:spPr bwMode="auto">
          <a:xfrm>
            <a:off x="3707904" y="6525344"/>
            <a:ext cx="5111750" cy="144463"/>
          </a:xfrm>
          <a:prstGeom prst="rect">
            <a:avLst/>
          </a:prstGeom>
          <a:noFill/>
          <a:ln w="9525">
            <a:noFill/>
            <a:miter lim="800000"/>
            <a:headEnd/>
            <a:tailEnd/>
          </a:ln>
        </p:spPr>
        <p:txBody>
          <a:bodyPr/>
          <a:lstStyle/>
          <a:p>
            <a:pPr marL="0" marR="0" indent="0" algn="r" defTabSz="914400" rtl="0" eaLnBrk="1" fontAlgn="base" latinLnBrk="0" hangingPunct="1">
              <a:lnSpc>
                <a:spcPct val="100000"/>
              </a:lnSpc>
              <a:spcBef>
                <a:spcPct val="0"/>
              </a:spcBef>
              <a:spcAft>
                <a:spcPct val="0"/>
              </a:spcAft>
              <a:buClrTx/>
              <a:buSzTx/>
              <a:buFontTx/>
              <a:buNone/>
              <a:tabLst/>
              <a:defRPr/>
            </a:pPr>
            <a:r>
              <a:rPr lang="en-US" sz="800" noProof="0" smtClean="0">
                <a:solidFill>
                  <a:schemeClr val="tx1"/>
                </a:solidFill>
                <a:cs typeface="Arial" charset="0"/>
              </a:rPr>
              <a:t>All Rights Reserved © Valores Corporativos Softtek S.A. de C.V. 2015. Internal.</a:t>
            </a:r>
          </a:p>
        </p:txBody>
      </p:sp>
    </p:spTree>
    <p:extLst>
      <p:ext uri="{BB962C8B-B14F-4D97-AF65-F5344CB8AC3E}">
        <p14:creationId xmlns:p14="http://schemas.microsoft.com/office/powerpoint/2010/main" val="3284120720"/>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usinessCard_01">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8930"/>
            <a:ext cx="9143999" cy="6849070"/>
          </a:xfrm>
          <a:prstGeom prst="rect">
            <a:avLst/>
          </a:prstGeom>
        </p:spPr>
      </p:pic>
      <p:sp>
        <p:nvSpPr>
          <p:cNvPr id="8" name="Text Placeholder 10"/>
          <p:cNvSpPr>
            <a:spLocks noGrp="1"/>
          </p:cNvSpPr>
          <p:nvPr>
            <p:ph type="body" sz="quarter" idx="12"/>
          </p:nvPr>
        </p:nvSpPr>
        <p:spPr>
          <a:xfrm>
            <a:off x="5148064" y="2594868"/>
            <a:ext cx="3411538" cy="546100"/>
          </a:xfrm>
          <a:prstGeom prst="rect">
            <a:avLst/>
          </a:prstGeom>
        </p:spPr>
        <p:txBody>
          <a:bodyPr>
            <a:noAutofit/>
          </a:bodyPr>
          <a:lstStyle>
            <a:lvl1pPr marL="0" indent="0" algn="l">
              <a:lnSpc>
                <a:spcPts val="2000"/>
              </a:lnSpc>
              <a:buNone/>
              <a:defRPr sz="2000" b="0" baseline="0">
                <a:latin typeface="Arial"/>
                <a:cs typeface="Arial"/>
              </a:defRPr>
            </a:lvl1pPr>
            <a:lvl2pPr>
              <a:buNone/>
              <a:defRPr/>
            </a:lvl2pPr>
            <a:lvl3pPr>
              <a:buNone/>
              <a:defRPr/>
            </a:lvl3pPr>
            <a:lvl4pPr>
              <a:buNone/>
              <a:defRPr/>
            </a:lvl4pPr>
            <a:lvl5pPr>
              <a:buNone/>
              <a:defRPr/>
            </a:lvl5pPr>
          </a:lstStyle>
          <a:p>
            <a:pPr lvl="0"/>
            <a:r>
              <a:rPr lang="en-US" noProof="0" smtClean="0"/>
              <a:t>Click to edit Master text styles</a:t>
            </a:r>
          </a:p>
        </p:txBody>
      </p:sp>
      <p:sp>
        <p:nvSpPr>
          <p:cNvPr id="9" name="Text Placeholder 10"/>
          <p:cNvSpPr>
            <a:spLocks noGrp="1"/>
          </p:cNvSpPr>
          <p:nvPr>
            <p:ph type="body" sz="quarter" idx="13"/>
          </p:nvPr>
        </p:nvSpPr>
        <p:spPr>
          <a:xfrm>
            <a:off x="5148064" y="3217232"/>
            <a:ext cx="3411538" cy="997891"/>
          </a:xfrm>
          <a:prstGeom prst="rect">
            <a:avLst/>
          </a:prstGeom>
        </p:spPr>
        <p:txBody>
          <a:bodyPr>
            <a:noAutofit/>
          </a:bodyPr>
          <a:lstStyle>
            <a:lvl1pPr marL="0" indent="0" algn="l">
              <a:buNone/>
              <a:defRPr sz="1600" b="0" baseline="0">
                <a:solidFill>
                  <a:schemeClr val="tx1">
                    <a:lumMod val="50000"/>
                    <a:lumOff val="50000"/>
                  </a:schemeClr>
                </a:solidFill>
                <a:latin typeface="Arial"/>
                <a:cs typeface="Arial"/>
              </a:defRPr>
            </a:lvl1pPr>
            <a:lvl2pPr>
              <a:buNone/>
              <a:defRPr/>
            </a:lvl2pPr>
            <a:lvl3pPr>
              <a:buNone/>
              <a:defRPr/>
            </a:lvl3pPr>
            <a:lvl4pPr>
              <a:buNone/>
              <a:defRPr/>
            </a:lvl4pPr>
            <a:lvl5pPr>
              <a:buNone/>
              <a:defRPr/>
            </a:lvl5pPr>
          </a:lstStyle>
          <a:p>
            <a:pPr lvl="0"/>
            <a:r>
              <a:rPr lang="en-US" noProof="0" smtClean="0"/>
              <a:t>Click to edit Master text styles</a:t>
            </a:r>
          </a:p>
        </p:txBody>
      </p:sp>
      <p:sp>
        <p:nvSpPr>
          <p:cNvPr id="10" name="Text Placeholder 10"/>
          <p:cNvSpPr>
            <a:spLocks noGrp="1"/>
          </p:cNvSpPr>
          <p:nvPr>
            <p:ph type="body" sz="quarter" idx="14"/>
          </p:nvPr>
        </p:nvSpPr>
        <p:spPr>
          <a:xfrm>
            <a:off x="5148064" y="4509120"/>
            <a:ext cx="3411538" cy="546100"/>
          </a:xfrm>
          <a:prstGeom prst="rect">
            <a:avLst/>
          </a:prstGeom>
        </p:spPr>
        <p:txBody>
          <a:bodyPr>
            <a:noAutofit/>
          </a:bodyPr>
          <a:lstStyle>
            <a:lvl1pPr marL="0" indent="0" algn="l">
              <a:lnSpc>
                <a:spcPts val="2000"/>
              </a:lnSpc>
              <a:buNone/>
              <a:defRPr sz="2000" b="0" baseline="0">
                <a:latin typeface="Arial"/>
                <a:cs typeface="Arial"/>
              </a:defRPr>
            </a:lvl1pPr>
            <a:lvl2pPr>
              <a:buNone/>
              <a:defRPr/>
            </a:lvl2pPr>
            <a:lvl3pPr>
              <a:buNone/>
              <a:defRPr/>
            </a:lvl3pPr>
            <a:lvl4pPr>
              <a:buNone/>
              <a:defRPr/>
            </a:lvl4pPr>
            <a:lvl5pPr>
              <a:buNone/>
              <a:defRPr/>
            </a:lvl5pPr>
          </a:lstStyle>
          <a:p>
            <a:pPr lvl="0"/>
            <a:r>
              <a:rPr lang="en-US" noProof="0" smtClean="0"/>
              <a:t>Click to edit Master text styles</a:t>
            </a:r>
          </a:p>
        </p:txBody>
      </p:sp>
      <p:sp>
        <p:nvSpPr>
          <p:cNvPr id="17" name="Text Placeholder 10"/>
          <p:cNvSpPr>
            <a:spLocks noGrp="1"/>
          </p:cNvSpPr>
          <p:nvPr>
            <p:ph type="body" sz="quarter" idx="15"/>
          </p:nvPr>
        </p:nvSpPr>
        <p:spPr>
          <a:xfrm>
            <a:off x="5148064" y="5131484"/>
            <a:ext cx="3411538" cy="997891"/>
          </a:xfrm>
          <a:prstGeom prst="rect">
            <a:avLst/>
          </a:prstGeom>
        </p:spPr>
        <p:txBody>
          <a:bodyPr>
            <a:noAutofit/>
          </a:bodyPr>
          <a:lstStyle>
            <a:lvl1pPr marL="0" indent="0" algn="l">
              <a:buNone/>
              <a:defRPr sz="1600" b="0" baseline="0">
                <a:solidFill>
                  <a:schemeClr val="tx1">
                    <a:lumMod val="50000"/>
                    <a:lumOff val="50000"/>
                  </a:schemeClr>
                </a:solidFill>
                <a:latin typeface="Arial"/>
                <a:cs typeface="Arial"/>
              </a:defRPr>
            </a:lvl1pPr>
            <a:lvl2pPr>
              <a:buNone/>
              <a:defRPr/>
            </a:lvl2pPr>
            <a:lvl3pPr>
              <a:buNone/>
              <a:defRPr/>
            </a:lvl3pPr>
            <a:lvl4pPr>
              <a:buNone/>
              <a:defRPr/>
            </a:lvl4pPr>
            <a:lvl5pPr>
              <a:buNone/>
              <a:defRPr/>
            </a:lvl5pPr>
          </a:lstStyle>
          <a:p>
            <a:pPr lvl="0"/>
            <a:r>
              <a:rPr lang="en-US" noProof="0" smtClean="0"/>
              <a:t>Click to edit Master text styles</a:t>
            </a:r>
          </a:p>
        </p:txBody>
      </p:sp>
      <p:sp>
        <p:nvSpPr>
          <p:cNvPr id="18" name="Text Placeholder 10"/>
          <p:cNvSpPr>
            <a:spLocks noGrp="1"/>
          </p:cNvSpPr>
          <p:nvPr>
            <p:ph type="body" sz="quarter" idx="16"/>
          </p:nvPr>
        </p:nvSpPr>
        <p:spPr>
          <a:xfrm>
            <a:off x="5148064" y="680616"/>
            <a:ext cx="3411538" cy="546100"/>
          </a:xfrm>
          <a:prstGeom prst="rect">
            <a:avLst/>
          </a:prstGeom>
        </p:spPr>
        <p:txBody>
          <a:bodyPr>
            <a:noAutofit/>
          </a:bodyPr>
          <a:lstStyle>
            <a:lvl1pPr marL="0" indent="0" algn="l">
              <a:lnSpc>
                <a:spcPts val="2000"/>
              </a:lnSpc>
              <a:buNone/>
              <a:defRPr sz="2000" b="0" baseline="0">
                <a:latin typeface="Arial"/>
                <a:cs typeface="Arial"/>
              </a:defRPr>
            </a:lvl1pPr>
            <a:lvl2pPr>
              <a:buNone/>
              <a:defRPr/>
            </a:lvl2pPr>
            <a:lvl3pPr>
              <a:buNone/>
              <a:defRPr/>
            </a:lvl3pPr>
            <a:lvl4pPr>
              <a:buNone/>
              <a:defRPr/>
            </a:lvl4pPr>
            <a:lvl5pPr>
              <a:buNone/>
              <a:defRPr/>
            </a:lvl5pPr>
          </a:lstStyle>
          <a:p>
            <a:pPr lvl="0"/>
            <a:r>
              <a:rPr lang="en-US" noProof="0" smtClean="0"/>
              <a:t>Click to edit Master text styles</a:t>
            </a:r>
          </a:p>
        </p:txBody>
      </p:sp>
      <p:sp>
        <p:nvSpPr>
          <p:cNvPr id="19" name="Text Placeholder 10"/>
          <p:cNvSpPr>
            <a:spLocks noGrp="1"/>
          </p:cNvSpPr>
          <p:nvPr>
            <p:ph type="body" sz="quarter" idx="17"/>
          </p:nvPr>
        </p:nvSpPr>
        <p:spPr>
          <a:xfrm>
            <a:off x="5148064" y="1302980"/>
            <a:ext cx="3411538" cy="997891"/>
          </a:xfrm>
          <a:prstGeom prst="rect">
            <a:avLst/>
          </a:prstGeom>
        </p:spPr>
        <p:txBody>
          <a:bodyPr>
            <a:noAutofit/>
          </a:bodyPr>
          <a:lstStyle>
            <a:lvl1pPr marL="0" indent="0" algn="l">
              <a:buNone/>
              <a:defRPr sz="1600" b="0" baseline="0">
                <a:solidFill>
                  <a:schemeClr val="tx1">
                    <a:lumMod val="50000"/>
                    <a:lumOff val="50000"/>
                  </a:schemeClr>
                </a:solidFill>
                <a:latin typeface="Arial"/>
                <a:cs typeface="Arial"/>
              </a:defRPr>
            </a:lvl1pPr>
            <a:lvl2pPr>
              <a:buNone/>
              <a:defRPr/>
            </a:lvl2pPr>
            <a:lvl3pPr>
              <a:buNone/>
              <a:defRPr/>
            </a:lvl3pPr>
            <a:lvl4pPr>
              <a:buNone/>
              <a:defRPr/>
            </a:lvl4pPr>
            <a:lvl5pPr>
              <a:buNone/>
              <a:defRPr/>
            </a:lvl5pPr>
          </a:lstStyle>
          <a:p>
            <a:pPr lvl="0"/>
            <a:r>
              <a:rPr lang="en-US" noProof="0" smtClean="0"/>
              <a:t>Click to edit Master text styles</a:t>
            </a:r>
          </a:p>
        </p:txBody>
      </p:sp>
      <p:pic>
        <p:nvPicPr>
          <p:cNvPr id="12" name="Picture 11" descr="value.wmf"/>
          <p:cNvPicPr>
            <a:picLocks noChangeAspect="1"/>
          </p:cNvPicPr>
          <p:nvPr userDrawn="1"/>
        </p:nvPicPr>
        <p:blipFill>
          <a:blip r:embed="rId3" cstate="screen">
            <a:duotone>
              <a:prstClr val="black"/>
              <a:srgbClr val="FFFFFF">
                <a:tint val="45000"/>
                <a:satMod val="400000"/>
              </a:srgbClr>
            </a:duotone>
            <a:lum bright="100000"/>
            <a:extLst>
              <a:ext uri="{28A0092B-C50C-407E-A947-70E740481C1C}">
                <a14:useLocalDpi xmlns:a14="http://schemas.microsoft.com/office/drawing/2010/main"/>
              </a:ext>
            </a:extLst>
          </a:blip>
          <a:stretch>
            <a:fillRect/>
          </a:stretch>
        </p:blipFill>
        <p:spPr>
          <a:xfrm>
            <a:off x="2843808" y="5617067"/>
            <a:ext cx="1258992" cy="817241"/>
          </a:xfrm>
          <a:prstGeom prst="rect">
            <a:avLst/>
          </a:prstGeom>
          <a:effectLst/>
        </p:spPr>
      </p:pic>
      <p:pic>
        <p:nvPicPr>
          <p:cNvPr id="13" name="Picture 12" descr="Softtek-White.wmf"/>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461467" y="5481683"/>
            <a:ext cx="1872208" cy="958850"/>
          </a:xfrm>
          <a:prstGeom prst="rect">
            <a:avLst/>
          </a:prstGeom>
        </p:spPr>
      </p:pic>
      <p:sp>
        <p:nvSpPr>
          <p:cNvPr id="15" name="Rectangle 14"/>
          <p:cNvSpPr>
            <a:spLocks noChangeArrowheads="1"/>
          </p:cNvSpPr>
          <p:nvPr userDrawn="1"/>
        </p:nvSpPr>
        <p:spPr bwMode="auto">
          <a:xfrm>
            <a:off x="3707904" y="6525344"/>
            <a:ext cx="5111750" cy="144463"/>
          </a:xfrm>
          <a:prstGeom prst="rect">
            <a:avLst/>
          </a:prstGeom>
          <a:noFill/>
          <a:ln w="9525">
            <a:noFill/>
            <a:miter lim="800000"/>
            <a:headEnd/>
            <a:tailEnd/>
          </a:ln>
        </p:spPr>
        <p:txBody>
          <a:bodyPr/>
          <a:lstStyle/>
          <a:p>
            <a:pPr marL="0" marR="0" indent="0" algn="r" defTabSz="914400" rtl="0" eaLnBrk="1" fontAlgn="base" latinLnBrk="0" hangingPunct="1">
              <a:lnSpc>
                <a:spcPct val="100000"/>
              </a:lnSpc>
              <a:spcBef>
                <a:spcPct val="0"/>
              </a:spcBef>
              <a:spcAft>
                <a:spcPct val="0"/>
              </a:spcAft>
              <a:buClrTx/>
              <a:buSzTx/>
              <a:buFontTx/>
              <a:buNone/>
              <a:tabLst/>
              <a:defRPr/>
            </a:pPr>
            <a:r>
              <a:rPr lang="en-US" sz="800" noProof="0" smtClean="0">
                <a:solidFill>
                  <a:schemeClr val="tx1"/>
                </a:solidFill>
                <a:cs typeface="Arial" charset="0"/>
              </a:rPr>
              <a:t>All Rights Reserved © Valores Corporativos Softtek S.A. de C.V. 2015. Internal.</a:t>
            </a:r>
          </a:p>
        </p:txBody>
      </p:sp>
    </p:spTree>
    <p:extLst>
      <p:ext uri="{BB962C8B-B14F-4D97-AF65-F5344CB8AC3E}">
        <p14:creationId xmlns:p14="http://schemas.microsoft.com/office/powerpoint/2010/main" val="175075469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usinessCard_04">
    <p:bg>
      <p:bgPr>
        <a:gradFill flip="none" rotWithShape="1">
          <a:gsLst>
            <a:gs pos="0">
              <a:srgbClr val="25BBD4"/>
            </a:gs>
            <a:gs pos="100000">
              <a:srgbClr val="3F358B"/>
            </a:gs>
          </a:gsLst>
          <a:lin ang="0" scaled="1"/>
          <a:tileRect/>
        </a:gradFill>
        <a:effectLst/>
      </p:bgPr>
    </p:bg>
    <p:spTree>
      <p:nvGrpSpPr>
        <p:cNvPr id="1" name=""/>
        <p:cNvGrpSpPr/>
        <p:nvPr/>
      </p:nvGrpSpPr>
      <p:grpSpPr>
        <a:xfrm>
          <a:off x="0" y="0"/>
          <a:ext cx="0" cy="0"/>
          <a:chOff x="0" y="0"/>
          <a:chExt cx="0" cy="0"/>
        </a:xfrm>
      </p:grpSpPr>
      <p:sp>
        <p:nvSpPr>
          <p:cNvPr id="11" name="Rectangle 10"/>
          <p:cNvSpPr>
            <a:spLocks noChangeArrowheads="1"/>
          </p:cNvSpPr>
          <p:nvPr userDrawn="1"/>
        </p:nvSpPr>
        <p:spPr bwMode="auto">
          <a:xfrm>
            <a:off x="395536" y="6525344"/>
            <a:ext cx="5111750" cy="144463"/>
          </a:xfrm>
          <a:prstGeom prst="rect">
            <a:avLst/>
          </a:prstGeom>
          <a:noFill/>
          <a:ln w="9525">
            <a:noFill/>
            <a:miter lim="800000"/>
            <a:headEnd/>
            <a:tailEnd/>
          </a:ln>
        </p:spPr>
        <p:txBody>
          <a:bodyPr/>
          <a:lstStyle/>
          <a:p>
            <a:pPr algn="l"/>
            <a:r>
              <a:rPr lang="en-US" sz="800" noProof="0" smtClean="0">
                <a:solidFill>
                  <a:srgbClr val="FFFFFF"/>
                </a:solidFill>
                <a:cs typeface="Arial" charset="0"/>
              </a:rPr>
              <a:t>All Rights Reserved © Valores Corporativos Softtek S.A. de C.V. 2015. Internal.</a:t>
            </a:r>
            <a:endParaRPr lang="en-US" sz="800" noProof="0">
              <a:solidFill>
                <a:srgbClr val="FFFFFF"/>
              </a:solidFill>
              <a:cs typeface="Arial" charset="0"/>
            </a:endParaRPr>
          </a:p>
        </p:txBody>
      </p:sp>
      <p:sp>
        <p:nvSpPr>
          <p:cNvPr id="28" name="Text Placeholder 10"/>
          <p:cNvSpPr>
            <a:spLocks noGrp="1"/>
          </p:cNvSpPr>
          <p:nvPr>
            <p:ph type="body" sz="quarter" idx="18"/>
          </p:nvPr>
        </p:nvSpPr>
        <p:spPr>
          <a:xfrm>
            <a:off x="5148064" y="2594868"/>
            <a:ext cx="3411538" cy="546100"/>
          </a:xfrm>
          <a:prstGeom prst="rect">
            <a:avLst/>
          </a:prstGeom>
        </p:spPr>
        <p:txBody>
          <a:bodyPr>
            <a:noAutofit/>
          </a:bodyPr>
          <a:lstStyle>
            <a:lvl1pPr marL="0" indent="0" algn="l">
              <a:lnSpc>
                <a:spcPts val="2000"/>
              </a:lnSpc>
              <a:buNone/>
              <a:defRPr sz="2000" b="0" baseline="0">
                <a:solidFill>
                  <a:schemeClr val="bg1"/>
                </a:solidFill>
                <a:latin typeface="Arial"/>
                <a:cs typeface="Arial"/>
              </a:defRPr>
            </a:lvl1pPr>
            <a:lvl2pPr>
              <a:buNone/>
              <a:defRPr/>
            </a:lvl2pPr>
            <a:lvl3pPr>
              <a:buNone/>
              <a:defRPr/>
            </a:lvl3pPr>
            <a:lvl4pPr>
              <a:buNone/>
              <a:defRPr/>
            </a:lvl4pPr>
            <a:lvl5pPr>
              <a:buNone/>
              <a:defRPr/>
            </a:lvl5pPr>
          </a:lstStyle>
          <a:p>
            <a:pPr lvl="0"/>
            <a:r>
              <a:rPr lang="en-US" noProof="0" smtClean="0"/>
              <a:t>Click to edit Master text styles</a:t>
            </a:r>
          </a:p>
        </p:txBody>
      </p:sp>
      <p:sp>
        <p:nvSpPr>
          <p:cNvPr id="29" name="Text Placeholder 10"/>
          <p:cNvSpPr>
            <a:spLocks noGrp="1"/>
          </p:cNvSpPr>
          <p:nvPr>
            <p:ph type="body" sz="quarter" idx="19"/>
          </p:nvPr>
        </p:nvSpPr>
        <p:spPr>
          <a:xfrm>
            <a:off x="5148064" y="3217232"/>
            <a:ext cx="3411538" cy="997891"/>
          </a:xfrm>
          <a:prstGeom prst="rect">
            <a:avLst/>
          </a:prstGeom>
        </p:spPr>
        <p:txBody>
          <a:bodyPr>
            <a:noAutofit/>
          </a:bodyPr>
          <a:lstStyle>
            <a:lvl1pPr marL="0" indent="0" algn="l">
              <a:buNone/>
              <a:defRPr sz="1600" b="0" baseline="0">
                <a:solidFill>
                  <a:srgbClr val="4BC3FF"/>
                </a:solidFill>
                <a:latin typeface="Arial"/>
                <a:cs typeface="Arial"/>
              </a:defRPr>
            </a:lvl1pPr>
            <a:lvl2pPr>
              <a:buNone/>
              <a:defRPr/>
            </a:lvl2pPr>
            <a:lvl3pPr>
              <a:buNone/>
              <a:defRPr/>
            </a:lvl3pPr>
            <a:lvl4pPr>
              <a:buNone/>
              <a:defRPr/>
            </a:lvl4pPr>
            <a:lvl5pPr>
              <a:buNone/>
              <a:defRPr/>
            </a:lvl5pPr>
          </a:lstStyle>
          <a:p>
            <a:pPr lvl="0"/>
            <a:r>
              <a:rPr lang="en-US" noProof="0" smtClean="0"/>
              <a:t>Click to edit Master text styles</a:t>
            </a:r>
          </a:p>
        </p:txBody>
      </p:sp>
      <p:sp>
        <p:nvSpPr>
          <p:cNvPr id="30" name="Text Placeholder 10"/>
          <p:cNvSpPr>
            <a:spLocks noGrp="1"/>
          </p:cNvSpPr>
          <p:nvPr>
            <p:ph type="body" sz="quarter" idx="20"/>
          </p:nvPr>
        </p:nvSpPr>
        <p:spPr>
          <a:xfrm>
            <a:off x="5148064" y="4509120"/>
            <a:ext cx="3411538" cy="546100"/>
          </a:xfrm>
          <a:prstGeom prst="rect">
            <a:avLst/>
          </a:prstGeom>
        </p:spPr>
        <p:txBody>
          <a:bodyPr>
            <a:noAutofit/>
          </a:bodyPr>
          <a:lstStyle>
            <a:lvl1pPr marL="0" indent="0" algn="l">
              <a:lnSpc>
                <a:spcPts val="2000"/>
              </a:lnSpc>
              <a:buNone/>
              <a:defRPr sz="2000" b="0" baseline="0">
                <a:solidFill>
                  <a:srgbClr val="FFFFFF"/>
                </a:solidFill>
                <a:latin typeface="Arial"/>
                <a:cs typeface="Arial"/>
              </a:defRPr>
            </a:lvl1pPr>
            <a:lvl2pPr>
              <a:buNone/>
              <a:defRPr/>
            </a:lvl2pPr>
            <a:lvl3pPr>
              <a:buNone/>
              <a:defRPr/>
            </a:lvl3pPr>
            <a:lvl4pPr>
              <a:buNone/>
              <a:defRPr/>
            </a:lvl4pPr>
            <a:lvl5pPr>
              <a:buNone/>
              <a:defRPr/>
            </a:lvl5pPr>
          </a:lstStyle>
          <a:p>
            <a:pPr lvl="0"/>
            <a:r>
              <a:rPr lang="en-US" noProof="0" smtClean="0"/>
              <a:t>Click to edit Master text styles</a:t>
            </a:r>
          </a:p>
        </p:txBody>
      </p:sp>
      <p:sp>
        <p:nvSpPr>
          <p:cNvPr id="31" name="Text Placeholder 10"/>
          <p:cNvSpPr>
            <a:spLocks noGrp="1"/>
          </p:cNvSpPr>
          <p:nvPr>
            <p:ph type="body" sz="quarter" idx="21"/>
          </p:nvPr>
        </p:nvSpPr>
        <p:spPr>
          <a:xfrm>
            <a:off x="5148064" y="5127228"/>
            <a:ext cx="3411538" cy="997891"/>
          </a:xfrm>
          <a:prstGeom prst="rect">
            <a:avLst/>
          </a:prstGeom>
        </p:spPr>
        <p:txBody>
          <a:bodyPr>
            <a:noAutofit/>
          </a:bodyPr>
          <a:lstStyle>
            <a:lvl1pPr marL="0" indent="0" algn="l">
              <a:buNone/>
              <a:defRPr sz="1600" b="0" baseline="0">
                <a:solidFill>
                  <a:srgbClr val="4BC3FF"/>
                </a:solidFill>
                <a:latin typeface="Arial"/>
                <a:cs typeface="Arial"/>
              </a:defRPr>
            </a:lvl1pPr>
            <a:lvl2pPr>
              <a:buNone/>
              <a:defRPr/>
            </a:lvl2pPr>
            <a:lvl3pPr>
              <a:buNone/>
              <a:defRPr/>
            </a:lvl3pPr>
            <a:lvl4pPr>
              <a:buNone/>
              <a:defRPr/>
            </a:lvl4pPr>
            <a:lvl5pPr>
              <a:buNone/>
              <a:defRPr/>
            </a:lvl5pPr>
          </a:lstStyle>
          <a:p>
            <a:pPr lvl="0"/>
            <a:r>
              <a:rPr lang="en-US" noProof="0" smtClean="0"/>
              <a:t>Click to edit Master text styles</a:t>
            </a:r>
          </a:p>
        </p:txBody>
      </p:sp>
      <p:sp>
        <p:nvSpPr>
          <p:cNvPr id="32" name="Text Placeholder 10"/>
          <p:cNvSpPr>
            <a:spLocks noGrp="1"/>
          </p:cNvSpPr>
          <p:nvPr>
            <p:ph type="body" sz="quarter" idx="22"/>
          </p:nvPr>
        </p:nvSpPr>
        <p:spPr>
          <a:xfrm>
            <a:off x="5148064" y="680616"/>
            <a:ext cx="3411538" cy="546100"/>
          </a:xfrm>
          <a:prstGeom prst="rect">
            <a:avLst/>
          </a:prstGeom>
        </p:spPr>
        <p:txBody>
          <a:bodyPr>
            <a:noAutofit/>
          </a:bodyPr>
          <a:lstStyle>
            <a:lvl1pPr marL="0" indent="0" algn="l">
              <a:lnSpc>
                <a:spcPts val="2000"/>
              </a:lnSpc>
              <a:buNone/>
              <a:defRPr sz="2000" b="0" baseline="0">
                <a:solidFill>
                  <a:schemeClr val="bg1"/>
                </a:solidFill>
                <a:latin typeface="Arial"/>
                <a:cs typeface="Arial"/>
              </a:defRPr>
            </a:lvl1pPr>
            <a:lvl2pPr>
              <a:buNone/>
              <a:defRPr/>
            </a:lvl2pPr>
            <a:lvl3pPr>
              <a:buNone/>
              <a:defRPr/>
            </a:lvl3pPr>
            <a:lvl4pPr>
              <a:buNone/>
              <a:defRPr/>
            </a:lvl4pPr>
            <a:lvl5pPr>
              <a:buNone/>
              <a:defRPr/>
            </a:lvl5pPr>
          </a:lstStyle>
          <a:p>
            <a:pPr lvl="0"/>
            <a:r>
              <a:rPr lang="en-US" noProof="0" smtClean="0"/>
              <a:t>Click to edit Master text styles</a:t>
            </a:r>
          </a:p>
        </p:txBody>
      </p:sp>
      <p:sp>
        <p:nvSpPr>
          <p:cNvPr id="33" name="Text Placeholder 10"/>
          <p:cNvSpPr>
            <a:spLocks noGrp="1"/>
          </p:cNvSpPr>
          <p:nvPr>
            <p:ph type="body" sz="quarter" idx="23"/>
          </p:nvPr>
        </p:nvSpPr>
        <p:spPr>
          <a:xfrm>
            <a:off x="5148064" y="1302980"/>
            <a:ext cx="3411538" cy="997891"/>
          </a:xfrm>
          <a:prstGeom prst="rect">
            <a:avLst/>
          </a:prstGeom>
        </p:spPr>
        <p:txBody>
          <a:bodyPr>
            <a:noAutofit/>
          </a:bodyPr>
          <a:lstStyle>
            <a:lvl1pPr marL="0" indent="0" algn="l">
              <a:buNone/>
              <a:defRPr sz="1600" b="0" baseline="0">
                <a:solidFill>
                  <a:schemeClr val="tx2">
                    <a:lumMod val="60000"/>
                    <a:lumOff val="40000"/>
                  </a:schemeClr>
                </a:solidFill>
                <a:latin typeface="Arial"/>
                <a:cs typeface="Arial"/>
              </a:defRPr>
            </a:lvl1pPr>
            <a:lvl2pPr>
              <a:buNone/>
              <a:defRPr/>
            </a:lvl2pPr>
            <a:lvl3pPr>
              <a:buNone/>
              <a:defRPr/>
            </a:lvl3pPr>
            <a:lvl4pPr>
              <a:buNone/>
              <a:defRPr/>
            </a:lvl4pPr>
            <a:lvl5pPr>
              <a:buNone/>
              <a:defRPr/>
            </a:lvl5pPr>
          </a:lstStyle>
          <a:p>
            <a:pPr lvl="0"/>
            <a:r>
              <a:rPr lang="en-US" noProof="0" smtClean="0"/>
              <a:t>Click to edit Master text styles</a:t>
            </a:r>
          </a:p>
        </p:txBody>
      </p:sp>
      <p:pic>
        <p:nvPicPr>
          <p:cNvPr id="34" name="Picture 33" descr="value.wmf"/>
          <p:cNvPicPr>
            <a:picLocks noChangeAspect="1"/>
          </p:cNvPicPr>
          <p:nvPr userDrawn="1"/>
        </p:nvPicPr>
        <p:blipFill>
          <a:blip r:embed="rId2" cstate="screen">
            <a:duotone>
              <a:prstClr val="black"/>
              <a:srgbClr val="FFFFFF">
                <a:tint val="45000"/>
                <a:satMod val="400000"/>
              </a:srgbClr>
            </a:duotone>
            <a:lum bright="100000"/>
            <a:extLst>
              <a:ext uri="{28A0092B-C50C-407E-A947-70E740481C1C}">
                <a14:useLocalDpi xmlns:a14="http://schemas.microsoft.com/office/drawing/2010/main"/>
              </a:ext>
            </a:extLst>
          </a:blip>
          <a:stretch>
            <a:fillRect/>
          </a:stretch>
        </p:blipFill>
        <p:spPr>
          <a:xfrm>
            <a:off x="3237235" y="2871614"/>
            <a:ext cx="1258992" cy="817241"/>
          </a:xfrm>
          <a:prstGeom prst="rect">
            <a:avLst/>
          </a:prstGeom>
          <a:effectLst/>
        </p:spPr>
      </p:pic>
      <p:pic>
        <p:nvPicPr>
          <p:cNvPr id="35" name="Picture 34" descr="Softtek-White.wmf"/>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854894" y="2736230"/>
            <a:ext cx="1872208" cy="958850"/>
          </a:xfrm>
          <a:prstGeom prst="rect">
            <a:avLst/>
          </a:prstGeom>
        </p:spPr>
      </p:pic>
    </p:spTree>
    <p:extLst>
      <p:ext uri="{BB962C8B-B14F-4D97-AF65-F5344CB8AC3E}">
        <p14:creationId xmlns:p14="http://schemas.microsoft.com/office/powerpoint/2010/main" val="1054693696"/>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amp;A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8930"/>
            <a:ext cx="9143999" cy="6849070"/>
          </a:xfrm>
          <a:prstGeom prst="rect">
            <a:avLst/>
          </a:prstGeom>
        </p:spPr>
      </p:pic>
      <p:sp>
        <p:nvSpPr>
          <p:cNvPr id="17" name="TextBox 16"/>
          <p:cNvSpPr txBox="1"/>
          <p:nvPr userDrawn="1"/>
        </p:nvSpPr>
        <p:spPr>
          <a:xfrm>
            <a:off x="107504" y="1916832"/>
            <a:ext cx="4752528" cy="1938992"/>
          </a:xfrm>
          <a:prstGeom prst="rect">
            <a:avLst/>
          </a:prstGeom>
          <a:noFill/>
        </p:spPr>
        <p:txBody>
          <a:bodyPr wrap="square" rtlCol="0" anchor="t">
            <a:spAutoFit/>
          </a:bodyPr>
          <a:lstStyle/>
          <a:p>
            <a:pPr algn="ctr"/>
            <a:r>
              <a:rPr lang="en-US" sz="12000" spc="600" noProof="0" smtClean="0">
                <a:solidFill>
                  <a:schemeClr val="bg2"/>
                </a:solidFill>
                <a:latin typeface="Arial"/>
                <a:cs typeface="Arial"/>
              </a:rPr>
              <a:t>Q</a:t>
            </a:r>
            <a:r>
              <a:rPr lang="en-US" sz="8000" spc="600" baseline="30000" noProof="0" smtClean="0">
                <a:solidFill>
                  <a:schemeClr val="bg2"/>
                </a:solidFill>
                <a:latin typeface="Arial"/>
                <a:cs typeface="Arial"/>
              </a:rPr>
              <a:t>&amp;</a:t>
            </a:r>
            <a:r>
              <a:rPr lang="en-US" sz="12000" spc="600" noProof="0" smtClean="0">
                <a:solidFill>
                  <a:schemeClr val="bg2"/>
                </a:solidFill>
                <a:latin typeface="Arial"/>
                <a:cs typeface="Arial"/>
              </a:rPr>
              <a:t>A</a:t>
            </a:r>
            <a:endParaRPr lang="en-US" sz="12000" spc="600" noProof="0">
              <a:solidFill>
                <a:schemeClr val="bg2"/>
              </a:solidFill>
              <a:latin typeface="Arial"/>
              <a:cs typeface="Arial"/>
            </a:endParaRPr>
          </a:p>
        </p:txBody>
      </p:sp>
      <p:pic>
        <p:nvPicPr>
          <p:cNvPr id="8" name="Picture 6" descr="C:\Users\joel.solis\Desktop\2013 Templates\Softtek+tagline-2012_cs2.emf"/>
          <p:cNvPicPr>
            <a:picLocks noChangeAspect="1" noChangeArrowheads="1"/>
          </p:cNvPicPr>
          <p:nvPr userDrawn="1"/>
        </p:nvPicPr>
        <p:blipFill rotWithShape="1">
          <a:blip r:embed="rId3" cstate="screen">
            <a:extLst>
              <a:ext uri="{28A0092B-C50C-407E-A947-70E740481C1C}">
                <a14:useLocalDpi xmlns:a14="http://schemas.microsoft.com/office/drawing/2010/main"/>
              </a:ext>
            </a:extLst>
          </a:blip>
          <a:srcRect b="17845"/>
          <a:stretch/>
        </p:blipFill>
        <p:spPr bwMode="auto">
          <a:xfrm>
            <a:off x="6228184" y="620688"/>
            <a:ext cx="2533371" cy="1080120"/>
          </a:xfrm>
          <a:prstGeom prst="rect">
            <a:avLst/>
          </a:prstGeom>
          <a:noFill/>
          <a:extLst>
            <a:ext uri="{909E8E84-426E-40dd-AFC4-6F175D3DCCD1}">
              <a14:hiddenFill xmlns:a14="http://schemas.microsoft.com/office/drawing/2010/main" xmlns="">
                <a:solidFill>
                  <a:srgbClr val="FFFFFF"/>
                </a:solidFill>
              </a14:hiddenFill>
            </a:ext>
          </a:extLst>
        </p:spPr>
      </p:pic>
      <p:pic>
        <p:nvPicPr>
          <p:cNvPr id="9" name="Picture 8" descr="value.wmf"/>
          <p:cNvPicPr>
            <a:picLocks noChangeAspect="1"/>
          </p:cNvPicPr>
          <p:nvPr userDrawn="1"/>
        </p:nvPicPr>
        <p:blipFill>
          <a:blip r:embed="rId4" cstate="screen">
            <a:duotone>
              <a:prstClr val="black"/>
              <a:srgbClr val="FFFFFF">
                <a:tint val="45000"/>
                <a:satMod val="400000"/>
              </a:srgbClr>
            </a:duotone>
            <a:lum bright="100000"/>
            <a:extLst>
              <a:ext uri="{28A0092B-C50C-407E-A947-70E740481C1C}">
                <a14:useLocalDpi xmlns:a14="http://schemas.microsoft.com/office/drawing/2010/main"/>
              </a:ext>
            </a:extLst>
          </a:blip>
          <a:stretch>
            <a:fillRect/>
          </a:stretch>
        </p:blipFill>
        <p:spPr>
          <a:xfrm>
            <a:off x="539552" y="5617067"/>
            <a:ext cx="1258992" cy="817241"/>
          </a:xfrm>
          <a:prstGeom prst="rect">
            <a:avLst/>
          </a:prstGeom>
          <a:effectLst/>
        </p:spPr>
      </p:pic>
      <p:sp>
        <p:nvSpPr>
          <p:cNvPr id="10" name="Rectangle 9"/>
          <p:cNvSpPr>
            <a:spLocks noChangeArrowheads="1"/>
          </p:cNvSpPr>
          <p:nvPr userDrawn="1"/>
        </p:nvSpPr>
        <p:spPr bwMode="auto">
          <a:xfrm>
            <a:off x="3707904" y="6525344"/>
            <a:ext cx="5111750" cy="144463"/>
          </a:xfrm>
          <a:prstGeom prst="rect">
            <a:avLst/>
          </a:prstGeom>
          <a:noFill/>
          <a:ln w="9525">
            <a:noFill/>
            <a:miter lim="800000"/>
            <a:headEnd/>
            <a:tailEnd/>
          </a:ln>
        </p:spPr>
        <p:txBody>
          <a:bodyPr/>
          <a:lstStyle/>
          <a:p>
            <a:pPr marL="0" marR="0" indent="0" algn="r" defTabSz="914400" rtl="0" eaLnBrk="1" fontAlgn="base" latinLnBrk="0" hangingPunct="1">
              <a:lnSpc>
                <a:spcPct val="100000"/>
              </a:lnSpc>
              <a:spcBef>
                <a:spcPct val="0"/>
              </a:spcBef>
              <a:spcAft>
                <a:spcPct val="0"/>
              </a:spcAft>
              <a:buClrTx/>
              <a:buSzTx/>
              <a:buFontTx/>
              <a:buNone/>
              <a:tabLst/>
              <a:defRPr/>
            </a:pPr>
            <a:r>
              <a:rPr lang="en-US" sz="800" noProof="0" smtClean="0">
                <a:solidFill>
                  <a:schemeClr val="tx1"/>
                </a:solidFill>
                <a:cs typeface="Arial" charset="0"/>
              </a:rPr>
              <a:t>All Rights Reserved © Valores Corporativos Softtek S.A. de C.V. 2015. Internal.</a:t>
            </a:r>
          </a:p>
        </p:txBody>
      </p:sp>
    </p:spTree>
    <p:extLst>
      <p:ext uri="{BB962C8B-B14F-4D97-AF65-F5344CB8AC3E}">
        <p14:creationId xmlns:p14="http://schemas.microsoft.com/office/powerpoint/2010/main" val="3547691626"/>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
    <p:spTree>
      <p:nvGrpSpPr>
        <p:cNvPr id="1" name=""/>
        <p:cNvGrpSpPr/>
        <p:nvPr/>
      </p:nvGrpSpPr>
      <p:grpSpPr>
        <a:xfrm>
          <a:off x="0" y="0"/>
          <a:ext cx="0" cy="0"/>
          <a:chOff x="0" y="0"/>
          <a:chExt cx="0" cy="0"/>
        </a:xfrm>
      </p:grpSpPr>
      <p:sp>
        <p:nvSpPr>
          <p:cNvPr id="4" name="Title Placeholder 14"/>
          <p:cNvSpPr>
            <a:spLocks noGrp="1"/>
          </p:cNvSpPr>
          <p:nvPr>
            <p:ph type="title"/>
          </p:nvPr>
        </p:nvSpPr>
        <p:spPr bwMode="auto">
          <a:xfrm>
            <a:off x="457200" y="192088"/>
            <a:ext cx="7194430" cy="849312"/>
          </a:xfrm>
          <a:prstGeom prst="rect">
            <a:avLst/>
          </a:prstGeom>
          <a:noFill/>
          <a:ln w="9525">
            <a:noFill/>
            <a:miter lim="800000"/>
            <a:headEnd/>
            <a:tailEnd/>
          </a:ln>
        </p:spPr>
        <p:txBody>
          <a:bodyPr/>
          <a:lstStyle>
            <a:lvl1pPr>
              <a:defRPr>
                <a:solidFill>
                  <a:schemeClr val="accent2"/>
                </a:solidFill>
              </a:defRPr>
            </a:lvl1pPr>
          </a:lstStyle>
          <a:p>
            <a:pPr lvl="0"/>
            <a:r>
              <a:rPr lang="en-US" noProof="0" smtClean="0"/>
              <a:t>Click to edit Master title style</a:t>
            </a:r>
          </a:p>
        </p:txBody>
      </p:sp>
      <p:sp>
        <p:nvSpPr>
          <p:cNvPr id="8" name="Slide Number Placeholder 6"/>
          <p:cNvSpPr>
            <a:spLocks noGrp="1"/>
          </p:cNvSpPr>
          <p:nvPr>
            <p:ph type="sldNum" sz="quarter" idx="4"/>
          </p:nvPr>
        </p:nvSpPr>
        <p:spPr>
          <a:xfrm>
            <a:off x="395536" y="6520259"/>
            <a:ext cx="360040" cy="221109"/>
          </a:xfrm>
          <a:prstGeom prst="rect">
            <a:avLst/>
          </a:prstGeom>
        </p:spPr>
        <p:txBody>
          <a:bodyPr vert="horz" lIns="91440" tIns="45720" rIns="91440" bIns="45720" rtlCol="0" anchor="ctr"/>
          <a:lstStyle>
            <a:lvl1pPr algn="r">
              <a:defRPr sz="800" b="1">
                <a:solidFill>
                  <a:schemeClr val="accent2"/>
                </a:solidFill>
                <a:latin typeface="Arial" charset="0"/>
              </a:defRPr>
            </a:lvl1pPr>
          </a:lstStyle>
          <a:p>
            <a:pPr>
              <a:defRPr/>
            </a:pPr>
            <a:fld id="{4AD834FB-D050-4DAD-A587-98ECF1E1D3D9}" type="slidenum">
              <a:rPr lang="en-US" noProof="0" smtClean="0"/>
              <a:pPr>
                <a:defRPr/>
              </a:pPr>
              <a:t>‹#›</a:t>
            </a:fld>
            <a:endParaRPr lang="en-US" noProof="0"/>
          </a:p>
        </p:txBody>
      </p:sp>
    </p:spTree>
    <p:extLst>
      <p:ext uri="{BB962C8B-B14F-4D97-AF65-F5344CB8AC3E}">
        <p14:creationId xmlns:p14="http://schemas.microsoft.com/office/powerpoint/2010/main" val="1639072039"/>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6.xml"/><Relationship Id="rId3" Type="http://schemas.openxmlformats.org/officeDocument/2006/relationships/slideLayout" Target="../slideLayouts/slideLayout11.xml"/><Relationship Id="rId7" Type="http://schemas.openxmlformats.org/officeDocument/2006/relationships/slideLayout" Target="../slideLayouts/slideLayout15.xml"/><Relationship Id="rId12" Type="http://schemas.openxmlformats.org/officeDocument/2006/relationships/image" Target="../media/image10.emf"/><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theme" Target="../theme/theme2.xml"/><Relationship Id="rId5" Type="http://schemas.openxmlformats.org/officeDocument/2006/relationships/slideLayout" Target="../slideLayouts/slideLayout13.xml"/><Relationship Id="rId10" Type="http://schemas.openxmlformats.org/officeDocument/2006/relationships/slideLayout" Target="../slideLayouts/slideLayout18.xml"/><Relationship Id="rId4" Type="http://schemas.openxmlformats.org/officeDocument/2006/relationships/slideLayout" Target="../slideLayouts/slideLayout12.xml"/><Relationship Id="rId9"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5193" r:id="rId1"/>
    <p:sldLayoutId id="2147485197" r:id="rId2"/>
    <p:sldLayoutId id="2147485194" r:id="rId3"/>
    <p:sldLayoutId id="2147485195" r:id="rId4"/>
    <p:sldLayoutId id="2147485164" r:id="rId5"/>
    <p:sldLayoutId id="2147485180" r:id="rId6"/>
    <p:sldLayoutId id="2147485185" r:id="rId7"/>
    <p:sldLayoutId id="2147485186" r:id="rId8"/>
  </p:sldLayoutIdLst>
  <p:timing>
    <p:tnLst>
      <p:par>
        <p:cTn id="1" dur="indefinite" restart="never" nodeType="tmRoot"/>
      </p:par>
    </p:tnLst>
  </p:timing>
  <p:hf hdr="0" ftr="0" dt="0"/>
  <p:txStyles>
    <p:titleStyle>
      <a:lvl1pPr algn="ctr" rtl="0" eaLnBrk="1" fontAlgn="base" hangingPunct="1">
        <a:spcBef>
          <a:spcPct val="0"/>
        </a:spcBef>
        <a:spcAft>
          <a:spcPct val="0"/>
        </a:spcAft>
        <a:defRPr sz="3000" kern="1200">
          <a:solidFill>
            <a:schemeClr val="tx1"/>
          </a:solidFill>
          <a:latin typeface="Rockwell" pitchFamily="18" charset="0"/>
          <a:ea typeface="+mj-ea"/>
          <a:cs typeface="+mj-cs"/>
        </a:defRPr>
      </a:lvl1pPr>
      <a:lvl2pPr algn="ctr" rtl="0" eaLnBrk="1" fontAlgn="base" hangingPunct="1">
        <a:spcBef>
          <a:spcPct val="0"/>
        </a:spcBef>
        <a:spcAft>
          <a:spcPct val="0"/>
        </a:spcAft>
        <a:defRPr sz="3000">
          <a:solidFill>
            <a:schemeClr val="tx1"/>
          </a:solidFill>
          <a:latin typeface="Rockwell" pitchFamily="18" charset="0"/>
        </a:defRPr>
      </a:lvl2pPr>
      <a:lvl3pPr algn="ctr" rtl="0" eaLnBrk="1" fontAlgn="base" hangingPunct="1">
        <a:spcBef>
          <a:spcPct val="0"/>
        </a:spcBef>
        <a:spcAft>
          <a:spcPct val="0"/>
        </a:spcAft>
        <a:defRPr sz="3000">
          <a:solidFill>
            <a:schemeClr val="tx1"/>
          </a:solidFill>
          <a:latin typeface="Rockwell" pitchFamily="18" charset="0"/>
        </a:defRPr>
      </a:lvl3pPr>
      <a:lvl4pPr algn="ctr" rtl="0" eaLnBrk="1" fontAlgn="base" hangingPunct="1">
        <a:spcBef>
          <a:spcPct val="0"/>
        </a:spcBef>
        <a:spcAft>
          <a:spcPct val="0"/>
        </a:spcAft>
        <a:defRPr sz="3000">
          <a:solidFill>
            <a:schemeClr val="tx1"/>
          </a:solidFill>
          <a:latin typeface="Rockwell" pitchFamily="18" charset="0"/>
        </a:defRPr>
      </a:lvl4pPr>
      <a:lvl5pPr algn="ctr" rtl="0" eaLnBrk="1" fontAlgn="base" hangingPunct="1">
        <a:spcBef>
          <a:spcPct val="0"/>
        </a:spcBef>
        <a:spcAft>
          <a:spcPct val="0"/>
        </a:spcAft>
        <a:defRPr sz="3000">
          <a:solidFill>
            <a:schemeClr val="tx1"/>
          </a:solidFill>
          <a:latin typeface="Rockwell" pitchFamily="18" charset="0"/>
        </a:defRPr>
      </a:lvl5pPr>
      <a:lvl6pPr marL="457200" algn="ctr" rtl="0" eaLnBrk="1" fontAlgn="base" hangingPunct="1">
        <a:spcBef>
          <a:spcPct val="0"/>
        </a:spcBef>
        <a:spcAft>
          <a:spcPct val="0"/>
        </a:spcAft>
        <a:defRPr sz="3000">
          <a:solidFill>
            <a:schemeClr val="tx1"/>
          </a:solidFill>
          <a:latin typeface="Rockwell" pitchFamily="18" charset="0"/>
        </a:defRPr>
      </a:lvl6pPr>
      <a:lvl7pPr marL="914400" algn="ctr" rtl="0" eaLnBrk="1" fontAlgn="base" hangingPunct="1">
        <a:spcBef>
          <a:spcPct val="0"/>
        </a:spcBef>
        <a:spcAft>
          <a:spcPct val="0"/>
        </a:spcAft>
        <a:defRPr sz="3000">
          <a:solidFill>
            <a:schemeClr val="tx1"/>
          </a:solidFill>
          <a:latin typeface="Rockwell" pitchFamily="18" charset="0"/>
        </a:defRPr>
      </a:lvl7pPr>
      <a:lvl8pPr marL="1371600" algn="ctr" rtl="0" eaLnBrk="1" fontAlgn="base" hangingPunct="1">
        <a:spcBef>
          <a:spcPct val="0"/>
        </a:spcBef>
        <a:spcAft>
          <a:spcPct val="0"/>
        </a:spcAft>
        <a:defRPr sz="3000">
          <a:solidFill>
            <a:schemeClr val="tx1"/>
          </a:solidFill>
          <a:latin typeface="Rockwell" pitchFamily="18" charset="0"/>
        </a:defRPr>
      </a:lvl8pPr>
      <a:lvl9pPr marL="1828800" algn="ctr" rtl="0" eaLnBrk="1" fontAlgn="base" hangingPunct="1">
        <a:spcBef>
          <a:spcPct val="0"/>
        </a:spcBef>
        <a:spcAft>
          <a:spcPct val="0"/>
        </a:spcAft>
        <a:defRPr sz="3000">
          <a:solidFill>
            <a:schemeClr val="tx1"/>
          </a:solidFill>
          <a:latin typeface="Rockwell" pitchFamily="18" charset="0"/>
        </a:defRPr>
      </a:lvl9pPr>
    </p:titleStyle>
    <p:bodyStyle>
      <a:lvl1pPr marL="174625" indent="-174625" algn="l" rtl="0" eaLnBrk="1" fontAlgn="base" hangingPunct="1">
        <a:spcBef>
          <a:spcPct val="20000"/>
        </a:spcBef>
        <a:spcAft>
          <a:spcPct val="0"/>
        </a:spcAft>
        <a:buFont typeface="Arial Rounded MT Bold" pitchFamily="34" charset="0"/>
        <a:buChar char="›"/>
        <a:tabLst>
          <a:tab pos="174625" algn="l"/>
        </a:tabLst>
        <a:defRPr kern="1200">
          <a:solidFill>
            <a:schemeClr val="tx1"/>
          </a:solidFill>
          <a:latin typeface="Arial" pitchFamily="34" charset="0"/>
          <a:ea typeface="+mn-ea"/>
          <a:cs typeface="Arial" pitchFamily="34" charset="0"/>
        </a:defRPr>
      </a:lvl1pPr>
      <a:lvl2pPr marL="496888" indent="-146050" algn="l" rtl="0" eaLnBrk="1" fontAlgn="base" hangingPunct="1">
        <a:spcBef>
          <a:spcPct val="20000"/>
        </a:spcBef>
        <a:spcAft>
          <a:spcPct val="0"/>
        </a:spcAft>
        <a:buFont typeface="Arial Rounded MT Bold" pitchFamily="34" charset="0"/>
        <a:buChar char="›"/>
        <a:tabLst>
          <a:tab pos="515938" algn="l"/>
          <a:tab pos="719138" algn="l"/>
        </a:tabLst>
        <a:defRPr sz="1600" kern="1200">
          <a:solidFill>
            <a:schemeClr val="tx1"/>
          </a:solidFill>
          <a:latin typeface="Arial" pitchFamily="34" charset="0"/>
          <a:ea typeface="+mn-ea"/>
          <a:cs typeface="Arial" pitchFamily="34" charset="0"/>
        </a:defRPr>
      </a:lvl2pPr>
      <a:lvl3pPr marL="787400" indent="-146050" algn="l" rtl="0" eaLnBrk="1" fontAlgn="base" hangingPunct="1">
        <a:spcBef>
          <a:spcPct val="20000"/>
        </a:spcBef>
        <a:spcAft>
          <a:spcPct val="0"/>
        </a:spcAft>
        <a:buFont typeface="Arial Rounded MT Bold" pitchFamily="34" charset="0"/>
        <a:buChar char="›"/>
        <a:defRPr sz="1400" kern="1200">
          <a:solidFill>
            <a:schemeClr val="tx1"/>
          </a:solidFill>
          <a:latin typeface="Arial" pitchFamily="34" charset="0"/>
          <a:ea typeface="+mn-ea"/>
          <a:cs typeface="Arial" pitchFamily="34" charset="0"/>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7" name="Text Placeholder 2"/>
          <p:cNvSpPr>
            <a:spLocks noGrp="1"/>
          </p:cNvSpPr>
          <p:nvPr>
            <p:ph type="body" idx="1"/>
          </p:nvPr>
        </p:nvSpPr>
        <p:spPr bwMode="auto">
          <a:xfrm>
            <a:off x="463550" y="1338263"/>
            <a:ext cx="8207375" cy="49704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2"/>
            <a:endParaRPr lang="en-US" noProof="0" smtClean="0"/>
          </a:p>
        </p:txBody>
      </p:sp>
      <p:sp>
        <p:nvSpPr>
          <p:cNvPr id="1028" name="Title Placeholder 14"/>
          <p:cNvSpPr>
            <a:spLocks noGrp="1"/>
          </p:cNvSpPr>
          <p:nvPr>
            <p:ph type="title"/>
          </p:nvPr>
        </p:nvSpPr>
        <p:spPr bwMode="auto">
          <a:xfrm>
            <a:off x="457200" y="192088"/>
            <a:ext cx="7194550" cy="8493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noProof="0" smtClean="0"/>
              <a:t>Click to edit Master title style</a:t>
            </a:r>
          </a:p>
        </p:txBody>
      </p:sp>
      <p:pic>
        <p:nvPicPr>
          <p:cNvPr id="2050" name="Picture 2" descr="C:\Users\joel.solis\Desktop\2013 Templates\softtek.emf"/>
          <p:cNvPicPr>
            <a:picLocks noChangeAspect="1" noChangeArrowheads="1"/>
          </p:cNvPicPr>
          <p:nvPr/>
        </p:nvPicPr>
        <p:blipFill>
          <a:blip r:embed="rId12" cstate="screen">
            <a:extLst>
              <a:ext uri="{28A0092B-C50C-407E-A947-70E740481C1C}">
                <a14:useLocalDpi xmlns:a14="http://schemas.microsoft.com/office/drawing/2010/main"/>
              </a:ext>
            </a:extLst>
          </a:blip>
          <a:srcRect/>
          <a:stretch>
            <a:fillRect/>
          </a:stretch>
        </p:blipFill>
        <p:spPr bwMode="auto">
          <a:xfrm>
            <a:off x="7812360" y="404664"/>
            <a:ext cx="1036885" cy="529915"/>
          </a:xfrm>
          <a:prstGeom prst="rect">
            <a:avLst/>
          </a:prstGeom>
          <a:noFill/>
          <a:extLst>
            <a:ext uri="{909E8E84-426E-40dd-AFC4-6F175D3DCCD1}">
              <a14:hiddenFill xmlns:a14="http://schemas.microsoft.com/office/drawing/2010/main" xmlns="">
                <a:solidFill>
                  <a:srgbClr val="FFFFFF"/>
                </a:solidFill>
              </a14:hiddenFill>
            </a:ext>
          </a:extLst>
        </p:spPr>
      </p:pic>
      <p:sp>
        <p:nvSpPr>
          <p:cNvPr id="10" name="Rectangle 9"/>
          <p:cNvSpPr>
            <a:spLocks noChangeArrowheads="1"/>
          </p:cNvSpPr>
          <p:nvPr/>
        </p:nvSpPr>
        <p:spPr bwMode="auto">
          <a:xfrm>
            <a:off x="756394" y="6524625"/>
            <a:ext cx="5111750" cy="144463"/>
          </a:xfrm>
          <a:prstGeom prst="rect">
            <a:avLst/>
          </a:prstGeom>
          <a:noFill/>
          <a:ln w="9525">
            <a:noFill/>
            <a:miter lim="800000"/>
            <a:headEnd/>
            <a:tailEnd/>
          </a:ln>
        </p:spPr>
        <p:txBody>
          <a:bodyPr/>
          <a:lstStyle/>
          <a:p>
            <a:pPr marL="0" marR="0" indent="0" algn="l" defTabSz="914400" rtl="0" eaLnBrk="1" fontAlgn="base" latinLnBrk="0" hangingPunct="1">
              <a:lnSpc>
                <a:spcPct val="100000"/>
              </a:lnSpc>
              <a:spcBef>
                <a:spcPct val="0"/>
              </a:spcBef>
              <a:spcAft>
                <a:spcPct val="0"/>
              </a:spcAft>
              <a:buClrTx/>
              <a:buSzTx/>
              <a:buFontTx/>
              <a:buNone/>
              <a:tabLst/>
              <a:defRPr/>
            </a:pPr>
            <a:r>
              <a:rPr lang="en-US" sz="800" noProof="0" smtClean="0">
                <a:cs typeface="Arial" charset="0"/>
              </a:rPr>
              <a:t>|</a:t>
            </a:r>
            <a:r>
              <a:rPr lang="en-US" sz="800" baseline="0" noProof="0" smtClean="0">
                <a:cs typeface="Arial" charset="0"/>
              </a:rPr>
              <a:t>  </a:t>
            </a:r>
            <a:r>
              <a:rPr lang="en-US" sz="800" noProof="0" smtClean="0">
                <a:cs typeface="Arial" charset="0"/>
              </a:rPr>
              <a:t>All Rights Reserved © Valores Corporativos Softtek S.A. de C.V. 2015. Internal.</a:t>
            </a:r>
          </a:p>
        </p:txBody>
      </p:sp>
      <p:sp>
        <p:nvSpPr>
          <p:cNvPr id="11" name="Slide Number Placeholder 6"/>
          <p:cNvSpPr>
            <a:spLocks noGrp="1"/>
          </p:cNvSpPr>
          <p:nvPr>
            <p:ph type="sldNum" sz="quarter" idx="4"/>
          </p:nvPr>
        </p:nvSpPr>
        <p:spPr>
          <a:xfrm>
            <a:off x="395536" y="6520259"/>
            <a:ext cx="360040" cy="221109"/>
          </a:xfrm>
          <a:prstGeom prst="rect">
            <a:avLst/>
          </a:prstGeom>
        </p:spPr>
        <p:txBody>
          <a:bodyPr vert="horz" lIns="91440" tIns="45720" rIns="91440" bIns="45720" rtlCol="0" anchor="ctr"/>
          <a:lstStyle>
            <a:lvl1pPr algn="r">
              <a:defRPr sz="800" b="1">
                <a:solidFill>
                  <a:schemeClr val="accent2"/>
                </a:solidFill>
                <a:latin typeface="Arial" charset="0"/>
              </a:defRPr>
            </a:lvl1pPr>
          </a:lstStyle>
          <a:p>
            <a:pPr>
              <a:defRPr/>
            </a:pPr>
            <a:fld id="{4AD834FB-D050-4DAD-A587-98ECF1E1D3D9}" type="slidenum">
              <a:rPr lang="en-US" noProof="0" smtClean="0"/>
              <a:pPr>
                <a:defRPr/>
              </a:pPr>
              <a:t>‹#›</a:t>
            </a:fld>
            <a:endParaRPr lang="en-US" noProof="0"/>
          </a:p>
        </p:txBody>
      </p:sp>
    </p:spTree>
  </p:cSld>
  <p:clrMap bg1="lt1" tx1="dk1" bg2="lt2" tx2="dk2" accent1="accent1" accent2="accent2" accent3="accent3" accent4="accent4" accent5="accent5" accent6="accent6" hlink="hlink" folHlink="folHlink"/>
  <p:sldLayoutIdLst>
    <p:sldLayoutId id="2147485125" r:id="rId1"/>
    <p:sldLayoutId id="2147485136" r:id="rId2"/>
    <p:sldLayoutId id="2147485124" r:id="rId3"/>
    <p:sldLayoutId id="2147485171" r:id="rId4"/>
    <p:sldLayoutId id="2147485184" r:id="rId5"/>
    <p:sldLayoutId id="2147485187" r:id="rId6"/>
    <p:sldLayoutId id="2147485188" r:id="rId7"/>
    <p:sldLayoutId id="2147485196" r:id="rId8"/>
    <p:sldLayoutId id="2147485190" r:id="rId9"/>
    <p:sldLayoutId id="2147485191" r:id="rId10"/>
  </p:sldLayoutIdLst>
  <p:timing>
    <p:tnLst>
      <p:par>
        <p:cTn id="1" dur="indefinite" restart="never" nodeType="tmRoot"/>
      </p:par>
    </p:tnLst>
  </p:timing>
  <p:hf hdr="0" ftr="0" dt="0"/>
  <p:txStyles>
    <p:titleStyle>
      <a:lvl1pPr algn="l" rtl="0" eaLnBrk="0" fontAlgn="base" hangingPunct="0">
        <a:lnSpc>
          <a:spcPts val="3000"/>
        </a:lnSpc>
        <a:spcBef>
          <a:spcPct val="0"/>
        </a:spcBef>
        <a:spcAft>
          <a:spcPct val="0"/>
        </a:spcAft>
        <a:defRPr sz="3000" b="0" kern="1200">
          <a:solidFill>
            <a:schemeClr val="accent2"/>
          </a:solidFill>
          <a:latin typeface="Arial"/>
          <a:ea typeface="+mj-ea"/>
          <a:cs typeface="Arial"/>
        </a:defRPr>
      </a:lvl1pPr>
      <a:lvl2pPr algn="l" rtl="0" eaLnBrk="0" fontAlgn="base" hangingPunct="0">
        <a:lnSpc>
          <a:spcPts val="3000"/>
        </a:lnSpc>
        <a:spcBef>
          <a:spcPct val="0"/>
        </a:spcBef>
        <a:spcAft>
          <a:spcPct val="0"/>
        </a:spcAft>
        <a:defRPr sz="3000" b="1">
          <a:solidFill>
            <a:schemeClr val="accent1"/>
          </a:solidFill>
          <a:latin typeface="Arial" charset="0"/>
          <a:cs typeface="Arial" charset="0"/>
        </a:defRPr>
      </a:lvl2pPr>
      <a:lvl3pPr algn="l" rtl="0" eaLnBrk="0" fontAlgn="base" hangingPunct="0">
        <a:lnSpc>
          <a:spcPts val="3000"/>
        </a:lnSpc>
        <a:spcBef>
          <a:spcPct val="0"/>
        </a:spcBef>
        <a:spcAft>
          <a:spcPct val="0"/>
        </a:spcAft>
        <a:defRPr sz="3000" b="1">
          <a:solidFill>
            <a:schemeClr val="accent1"/>
          </a:solidFill>
          <a:latin typeface="Arial" charset="0"/>
          <a:cs typeface="Arial" charset="0"/>
        </a:defRPr>
      </a:lvl3pPr>
      <a:lvl4pPr algn="l" rtl="0" eaLnBrk="0" fontAlgn="base" hangingPunct="0">
        <a:lnSpc>
          <a:spcPts val="3000"/>
        </a:lnSpc>
        <a:spcBef>
          <a:spcPct val="0"/>
        </a:spcBef>
        <a:spcAft>
          <a:spcPct val="0"/>
        </a:spcAft>
        <a:defRPr sz="3000" b="1">
          <a:solidFill>
            <a:schemeClr val="accent1"/>
          </a:solidFill>
          <a:latin typeface="Arial" charset="0"/>
          <a:cs typeface="Arial" charset="0"/>
        </a:defRPr>
      </a:lvl4pPr>
      <a:lvl5pPr algn="l" rtl="0" eaLnBrk="0" fontAlgn="base" hangingPunct="0">
        <a:lnSpc>
          <a:spcPts val="3000"/>
        </a:lnSpc>
        <a:spcBef>
          <a:spcPct val="0"/>
        </a:spcBef>
        <a:spcAft>
          <a:spcPct val="0"/>
        </a:spcAft>
        <a:defRPr sz="3000" b="1">
          <a:solidFill>
            <a:schemeClr val="accent1"/>
          </a:solidFill>
          <a:latin typeface="Arial" charset="0"/>
          <a:cs typeface="Arial" charset="0"/>
        </a:defRPr>
      </a:lvl5pPr>
      <a:lvl6pPr marL="457200" algn="ctr" rtl="0" fontAlgn="base">
        <a:spcBef>
          <a:spcPct val="0"/>
        </a:spcBef>
        <a:spcAft>
          <a:spcPct val="0"/>
        </a:spcAft>
        <a:defRPr sz="3000">
          <a:solidFill>
            <a:schemeClr val="accent1"/>
          </a:solidFill>
          <a:latin typeface="Rockwell" pitchFamily="18" charset="0"/>
        </a:defRPr>
      </a:lvl6pPr>
      <a:lvl7pPr marL="914400" algn="ctr" rtl="0" fontAlgn="base">
        <a:spcBef>
          <a:spcPct val="0"/>
        </a:spcBef>
        <a:spcAft>
          <a:spcPct val="0"/>
        </a:spcAft>
        <a:defRPr sz="3000">
          <a:solidFill>
            <a:schemeClr val="accent1"/>
          </a:solidFill>
          <a:latin typeface="Rockwell" pitchFamily="18" charset="0"/>
        </a:defRPr>
      </a:lvl7pPr>
      <a:lvl8pPr marL="1371600" algn="ctr" rtl="0" fontAlgn="base">
        <a:spcBef>
          <a:spcPct val="0"/>
        </a:spcBef>
        <a:spcAft>
          <a:spcPct val="0"/>
        </a:spcAft>
        <a:defRPr sz="3000">
          <a:solidFill>
            <a:schemeClr val="accent1"/>
          </a:solidFill>
          <a:latin typeface="Rockwell" pitchFamily="18" charset="0"/>
        </a:defRPr>
      </a:lvl8pPr>
      <a:lvl9pPr marL="1828800" algn="ctr" rtl="0" fontAlgn="base">
        <a:spcBef>
          <a:spcPct val="0"/>
        </a:spcBef>
        <a:spcAft>
          <a:spcPct val="0"/>
        </a:spcAft>
        <a:defRPr sz="3000">
          <a:solidFill>
            <a:schemeClr val="accent1"/>
          </a:solidFill>
          <a:latin typeface="Rockwell" pitchFamily="18" charset="0"/>
        </a:defRPr>
      </a:lvl9pPr>
    </p:titleStyle>
    <p:bodyStyle>
      <a:lvl1pPr marL="126000" indent="-180000" algn="l" rtl="0" eaLnBrk="0" fontAlgn="base" hangingPunct="0">
        <a:spcBef>
          <a:spcPct val="20000"/>
        </a:spcBef>
        <a:spcAft>
          <a:spcPct val="0"/>
        </a:spcAft>
        <a:buFont typeface="Arial Rounded MT Bold" pitchFamily="34" charset="0"/>
        <a:buChar char="›"/>
        <a:defRPr kern="1200">
          <a:solidFill>
            <a:schemeClr val="tx1">
              <a:lumMod val="75000"/>
              <a:lumOff val="25000"/>
            </a:schemeClr>
          </a:solidFill>
          <a:latin typeface="Arial"/>
          <a:ea typeface="+mn-ea"/>
          <a:cs typeface="Arial"/>
        </a:defRPr>
      </a:lvl1pPr>
      <a:lvl2pPr marL="540000" indent="-180000" algn="l" rtl="0" eaLnBrk="0" fontAlgn="base" hangingPunct="0">
        <a:spcBef>
          <a:spcPct val="20000"/>
        </a:spcBef>
        <a:spcAft>
          <a:spcPct val="0"/>
        </a:spcAft>
        <a:buFont typeface="Arial Rounded MT Bold" pitchFamily="34" charset="0"/>
        <a:buChar char="›"/>
        <a:defRPr sz="1600" kern="1200">
          <a:solidFill>
            <a:schemeClr val="tx1">
              <a:lumMod val="75000"/>
              <a:lumOff val="25000"/>
            </a:schemeClr>
          </a:solidFill>
          <a:latin typeface="Arial"/>
          <a:ea typeface="+mn-ea"/>
          <a:cs typeface="Arial"/>
        </a:defRPr>
      </a:lvl2pPr>
      <a:lvl3pPr marL="715963" indent="-180000" algn="l" rtl="0" eaLnBrk="0" fontAlgn="base" hangingPunct="0">
        <a:spcBef>
          <a:spcPct val="20000"/>
        </a:spcBef>
        <a:spcAft>
          <a:spcPct val="0"/>
        </a:spcAft>
        <a:buFont typeface="Arial Rounded MT Bold" pitchFamily="34" charset="0"/>
        <a:buChar char="›"/>
        <a:defRPr sz="1400" kern="1200">
          <a:solidFill>
            <a:schemeClr val="tx1">
              <a:lumMod val="75000"/>
              <a:lumOff val="25000"/>
            </a:schemeClr>
          </a:solidFill>
          <a:latin typeface="Arial"/>
          <a:ea typeface="+mn-ea"/>
          <a:cs typeface="Arial"/>
        </a:defRPr>
      </a:lvl3pPr>
      <a:lvl4pPr marL="923925" indent="-180000" algn="l" rtl="0" eaLnBrk="0" fontAlgn="base" hangingPunct="0">
        <a:spcBef>
          <a:spcPct val="20000"/>
        </a:spcBef>
        <a:spcAft>
          <a:spcPct val="0"/>
        </a:spcAft>
        <a:buFont typeface="Arial Rounded MT Bold" pitchFamily="34" charset="0"/>
        <a:buChar char="›"/>
        <a:defRPr sz="1200" kern="1200">
          <a:solidFill>
            <a:schemeClr val="tx1">
              <a:lumMod val="75000"/>
              <a:lumOff val="25000"/>
            </a:schemeClr>
          </a:solidFill>
          <a:latin typeface="Arial"/>
          <a:ea typeface="+mn-ea"/>
          <a:cs typeface="Arial"/>
        </a:defRPr>
      </a:lvl4pPr>
      <a:lvl5pPr marL="1079500" indent="-77788" algn="l" rtl="0" eaLnBrk="0" fontAlgn="base" hangingPunct="0">
        <a:spcBef>
          <a:spcPct val="20000"/>
        </a:spcBef>
        <a:spcAft>
          <a:spcPct val="0"/>
        </a:spcAft>
        <a:buFont typeface="Arial Rounded MT Bold" pitchFamily="34" charset="0"/>
        <a:buChar char="›"/>
        <a:defRPr sz="11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hyperlink" Target="https://docs.angularjs.org/api/ng/filter/filter" TargetMode="Externa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hyperlink" Target="https://docs.angularjs.org/guide/expression" TargetMode="Externa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hyperlink" Target="mailto:jorge.gonzalezm@softtek.com" TargetMode="Externa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hyperlink" Target="https://docs.angularjs.org/api/ng/service/$interpolate" TargetMode="External"/><Relationship Id="rId2" Type="http://schemas.openxmlformats.org/officeDocument/2006/relationships/hyperlink" Target="https://docs.angularjs.org/guide/directive" TargetMode="External"/><Relationship Id="rId1" Type="http://schemas.openxmlformats.org/officeDocument/2006/relationships/slideLayout" Target="../slideLayouts/slideLayout10.xml"/><Relationship Id="rId6" Type="http://schemas.openxmlformats.org/officeDocument/2006/relationships/hyperlink" Target="https://docs.angularjs.org/guide/expression" TargetMode="External"/><Relationship Id="rId5" Type="http://schemas.openxmlformats.org/officeDocument/2006/relationships/hyperlink" Target="https://docs.angularjs.org/guide/forms" TargetMode="External"/><Relationship Id="rId4" Type="http://schemas.openxmlformats.org/officeDocument/2006/relationships/hyperlink" Target="https://docs.angularjs.org/guide/filter"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docs.angularjs.org/api/ng/type/$rootScope.Scope" TargetMode="Externa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hyperlink" Target="https://docs.angularjs.org/guide/filter" TargetMode="Externa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AngularJS</a:t>
            </a:r>
            <a:endParaRPr lang="en-US" dirty="0"/>
          </a:p>
        </p:txBody>
      </p:sp>
      <p:sp>
        <p:nvSpPr>
          <p:cNvPr id="3" name="Text Placeholder 2"/>
          <p:cNvSpPr>
            <a:spLocks noGrp="1"/>
          </p:cNvSpPr>
          <p:nvPr>
            <p:ph type="body" sz="quarter" idx="11"/>
          </p:nvPr>
        </p:nvSpPr>
        <p:spPr/>
        <p:txBody>
          <a:bodyPr/>
          <a:lstStyle/>
          <a:p>
            <a:r>
              <a:rPr lang="es-419" dirty="0" err="1" smtClean="0"/>
              <a:t>Templates</a:t>
            </a:r>
            <a:r>
              <a:rPr lang="es-419" dirty="0" smtClean="0"/>
              <a:t>, </a:t>
            </a:r>
            <a:r>
              <a:rPr lang="es-419" dirty="0" err="1" smtClean="0"/>
              <a:t>Expressions</a:t>
            </a:r>
            <a:r>
              <a:rPr lang="es-419" dirty="0" smtClean="0"/>
              <a:t> and </a:t>
            </a:r>
            <a:r>
              <a:rPr lang="es-419" dirty="0" err="1" smtClean="0"/>
              <a:t>Filters</a:t>
            </a:r>
            <a:endParaRPr lang="en-US" dirty="0"/>
          </a:p>
        </p:txBody>
      </p:sp>
    </p:spTree>
    <p:extLst>
      <p:ext uri="{BB962C8B-B14F-4D97-AF65-F5344CB8AC3E}">
        <p14:creationId xmlns:p14="http://schemas.microsoft.com/office/powerpoint/2010/main" val="275903583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p:txBody>
          <a:bodyPr/>
          <a:lstStyle/>
          <a:p>
            <a:pPr>
              <a:defRPr/>
            </a:pPr>
            <a:fld id="{4AD834FB-D050-4DAD-A587-98ECF1E1D3D9}" type="slidenum">
              <a:rPr lang="en-US" noProof="0" smtClean="0"/>
              <a:pPr>
                <a:defRPr/>
              </a:pPr>
              <a:t>10</a:t>
            </a:fld>
            <a:endParaRPr lang="en-US" noProof="0"/>
          </a:p>
        </p:txBody>
      </p:sp>
      <p:sp>
        <p:nvSpPr>
          <p:cNvPr id="12" name="Rectangle 5"/>
          <p:cNvSpPr>
            <a:spLocks noChangeArrowheads="1"/>
          </p:cNvSpPr>
          <p:nvPr/>
        </p:nvSpPr>
        <p:spPr bwMode="auto">
          <a:xfrm>
            <a:off x="0" y="45230"/>
            <a:ext cx="65" cy="366739"/>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8887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Content Placeholder 5"/>
          <p:cNvSpPr>
            <a:spLocks noGrp="1"/>
          </p:cNvSpPr>
          <p:nvPr>
            <p:ph sz="quarter" idx="10"/>
          </p:nvPr>
        </p:nvSpPr>
        <p:spPr>
          <a:xfrm>
            <a:off x="490646" y="1268760"/>
            <a:ext cx="8208912" cy="1008112"/>
          </a:xfrm>
        </p:spPr>
        <p:txBody>
          <a:bodyPr/>
          <a:lstStyle/>
          <a:p>
            <a:pPr marL="0" lvl="0" indent="0">
              <a:spcBef>
                <a:spcPct val="0"/>
              </a:spcBef>
              <a:buNone/>
            </a:pPr>
            <a:r>
              <a:rPr lang="en-US" altLang="en-US" sz="1400" dirty="0">
                <a:latin typeface="Arial" panose="020B0604020202020204" pitchFamily="34" charset="0"/>
                <a:cs typeface="Arial" panose="020B0604020202020204" pitchFamily="34" charset="0"/>
              </a:rPr>
              <a:t>You can also use filters in controllers, services, and directives. For this, inject a dependency with the name </a:t>
            </a:r>
            <a:r>
              <a:rPr lang="en-US" altLang="en-US" sz="1200" dirty="0">
                <a:solidFill>
                  <a:srgbClr val="000080"/>
                </a:solidFill>
                <a:latin typeface="Courier New" panose="02070309020205020404" pitchFamily="49" charset="0"/>
                <a:cs typeface="Courier New" panose="02070309020205020404" pitchFamily="49" charset="0"/>
              </a:rPr>
              <a:t>&lt;</a:t>
            </a:r>
            <a:r>
              <a:rPr lang="en-US" altLang="en-US" sz="1200" dirty="0" err="1">
                <a:solidFill>
                  <a:srgbClr val="000080"/>
                </a:solidFill>
                <a:latin typeface="Courier New" panose="02070309020205020404" pitchFamily="49" charset="0"/>
                <a:cs typeface="Courier New" panose="02070309020205020404" pitchFamily="49" charset="0"/>
              </a:rPr>
              <a:t>filterName</a:t>
            </a:r>
            <a:r>
              <a:rPr lang="en-US" altLang="en-US" sz="1200" dirty="0">
                <a:solidFill>
                  <a:srgbClr val="000080"/>
                </a:solidFill>
                <a:latin typeface="Courier New" panose="02070309020205020404" pitchFamily="49" charset="0"/>
                <a:cs typeface="Courier New" panose="02070309020205020404" pitchFamily="49" charset="0"/>
              </a:rPr>
              <a:t>&gt;</a:t>
            </a:r>
            <a:r>
              <a:rPr lang="en-US" altLang="en-US" sz="1200" dirty="0">
                <a:latin typeface="Courier New" panose="02070309020205020404" pitchFamily="49" charset="0"/>
                <a:cs typeface="Courier New" panose="02070309020205020404" pitchFamily="49" charset="0"/>
              </a:rPr>
              <a:t>Filter</a:t>
            </a:r>
            <a:r>
              <a:rPr lang="en-US" altLang="en-US" sz="1400" dirty="0">
                <a:latin typeface="Arial" panose="020B0604020202020204" pitchFamily="34" charset="0"/>
                <a:cs typeface="Arial" panose="020B0604020202020204" pitchFamily="34" charset="0"/>
              </a:rPr>
              <a:t> to your controller/service/directive. E.g. using the dependency </a:t>
            </a:r>
            <a:r>
              <a:rPr lang="en-US" altLang="en-US" sz="1200" dirty="0" err="1">
                <a:latin typeface="Arial" panose="020B0604020202020204" pitchFamily="34" charset="0"/>
                <a:cs typeface="Arial" panose="020B0604020202020204" pitchFamily="34" charset="0"/>
              </a:rPr>
              <a:t>numberFilter</a:t>
            </a:r>
            <a:r>
              <a:rPr lang="en-US" altLang="en-US" sz="1400" dirty="0">
                <a:latin typeface="Arial" panose="020B0604020202020204" pitchFamily="34" charset="0"/>
                <a:cs typeface="Arial" panose="020B0604020202020204" pitchFamily="34" charset="0"/>
              </a:rPr>
              <a:t> will inject the number filter. The injected argument is a function that takes the value to format as first argument and filter parameters starting with the second argument</a:t>
            </a:r>
            <a:r>
              <a:rPr lang="en-US" altLang="en-US" sz="1400" dirty="0" smtClean="0">
                <a:latin typeface="Arial" panose="020B0604020202020204" pitchFamily="34" charset="0"/>
                <a:cs typeface="Arial" panose="020B0604020202020204" pitchFamily="34" charset="0"/>
              </a:rPr>
              <a:t>.</a:t>
            </a:r>
            <a:endParaRPr lang="es-419" altLang="en-US" sz="1400" dirty="0" smtClean="0">
              <a:latin typeface="Arial" panose="020B0604020202020204" pitchFamily="34" charset="0"/>
              <a:cs typeface="Arial" panose="020B0604020202020204" pitchFamily="34" charset="0"/>
            </a:endParaRPr>
          </a:p>
        </p:txBody>
      </p:sp>
      <p:sp>
        <p:nvSpPr>
          <p:cNvPr id="2" name="Title 1"/>
          <p:cNvSpPr>
            <a:spLocks noGrp="1"/>
          </p:cNvSpPr>
          <p:nvPr>
            <p:ph type="title"/>
          </p:nvPr>
        </p:nvSpPr>
        <p:spPr>
          <a:xfrm>
            <a:off x="457200" y="620688"/>
            <a:ext cx="7194430" cy="420712"/>
          </a:xfrm>
        </p:spPr>
        <p:txBody>
          <a:bodyPr/>
          <a:lstStyle/>
          <a:p>
            <a:r>
              <a:rPr lang="en-US" sz="1800" dirty="0"/>
              <a:t>Using filters in controllers, services, and directives</a:t>
            </a:r>
          </a:p>
        </p:txBody>
      </p:sp>
      <p:sp>
        <p:nvSpPr>
          <p:cNvPr id="13" name="Content Placeholder 5"/>
          <p:cNvSpPr txBox="1">
            <a:spLocks/>
          </p:cNvSpPr>
          <p:nvPr/>
        </p:nvSpPr>
        <p:spPr bwMode="auto">
          <a:xfrm>
            <a:off x="467544" y="3805461"/>
            <a:ext cx="8208912" cy="214381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126000" marR="0" indent="-180000" algn="l" defTabSz="914400" rtl="0" eaLnBrk="0" fontAlgn="base" latinLnBrk="0" hangingPunct="0">
              <a:lnSpc>
                <a:spcPct val="100000"/>
              </a:lnSpc>
              <a:spcBef>
                <a:spcPct val="20000"/>
              </a:spcBef>
              <a:spcAft>
                <a:spcPct val="0"/>
              </a:spcAft>
              <a:buClrTx/>
              <a:buSzTx/>
              <a:buFont typeface="Arial Rounded MT Bold" pitchFamily="34" charset="0"/>
              <a:buChar char="›"/>
              <a:tabLst/>
              <a:defRPr kern="1200">
                <a:solidFill>
                  <a:schemeClr val="tx1">
                    <a:lumMod val="75000"/>
                    <a:lumOff val="25000"/>
                  </a:schemeClr>
                </a:solidFill>
                <a:latin typeface="Arial"/>
                <a:ea typeface="+mn-ea"/>
                <a:cs typeface="Arial"/>
              </a:defRPr>
            </a:lvl1pPr>
            <a:lvl2pPr marL="540000" marR="0" indent="-180000" algn="l" defTabSz="914400" rtl="0" eaLnBrk="0" fontAlgn="base" latinLnBrk="0" hangingPunct="0">
              <a:lnSpc>
                <a:spcPct val="100000"/>
              </a:lnSpc>
              <a:spcBef>
                <a:spcPct val="20000"/>
              </a:spcBef>
              <a:spcAft>
                <a:spcPct val="0"/>
              </a:spcAft>
              <a:buClrTx/>
              <a:buSzTx/>
              <a:buFont typeface="Arial Rounded MT Bold" pitchFamily="34" charset="0"/>
              <a:buChar char="›"/>
              <a:tabLst/>
              <a:defRPr sz="1600" kern="1200">
                <a:solidFill>
                  <a:schemeClr val="tx1">
                    <a:lumMod val="75000"/>
                    <a:lumOff val="25000"/>
                  </a:schemeClr>
                </a:solidFill>
                <a:latin typeface="Arial"/>
                <a:ea typeface="+mn-ea"/>
                <a:cs typeface="Arial"/>
              </a:defRPr>
            </a:lvl2pPr>
            <a:lvl3pPr marL="715963" marR="0" indent="-180000" algn="l" defTabSz="914400" rtl="0" eaLnBrk="0" fontAlgn="base" latinLnBrk="0" hangingPunct="0">
              <a:lnSpc>
                <a:spcPct val="100000"/>
              </a:lnSpc>
              <a:spcBef>
                <a:spcPct val="20000"/>
              </a:spcBef>
              <a:spcAft>
                <a:spcPct val="0"/>
              </a:spcAft>
              <a:buClrTx/>
              <a:buSzTx/>
              <a:buFont typeface="Arial Rounded MT Bold" pitchFamily="34" charset="0"/>
              <a:buChar char="›"/>
              <a:tabLst/>
              <a:defRPr sz="1400" kern="1200">
                <a:solidFill>
                  <a:schemeClr val="tx1">
                    <a:lumMod val="75000"/>
                    <a:lumOff val="25000"/>
                  </a:schemeClr>
                </a:solidFill>
                <a:latin typeface="Arial"/>
                <a:ea typeface="+mn-ea"/>
                <a:cs typeface="Arial"/>
              </a:defRPr>
            </a:lvl3pPr>
            <a:lvl4pPr marL="923925" marR="0" indent="-180000" algn="l" defTabSz="914400" rtl="0" eaLnBrk="0" fontAlgn="base" latinLnBrk="0" hangingPunct="0">
              <a:lnSpc>
                <a:spcPct val="100000"/>
              </a:lnSpc>
              <a:spcBef>
                <a:spcPct val="20000"/>
              </a:spcBef>
              <a:spcAft>
                <a:spcPct val="0"/>
              </a:spcAft>
              <a:buClrTx/>
              <a:buSzTx/>
              <a:buFont typeface="Arial Rounded MT Bold" pitchFamily="34" charset="0"/>
              <a:buChar char="›"/>
              <a:tabLst/>
              <a:defRPr sz="1200" kern="1200">
                <a:solidFill>
                  <a:schemeClr val="tx1">
                    <a:lumMod val="75000"/>
                    <a:lumOff val="25000"/>
                  </a:schemeClr>
                </a:solidFill>
                <a:latin typeface="Arial"/>
                <a:ea typeface="+mn-ea"/>
                <a:cs typeface="Arial"/>
              </a:defRPr>
            </a:lvl4pPr>
            <a:lvl5pPr marL="1079500" indent="-77788" algn="l" rtl="0" eaLnBrk="0" fontAlgn="base" hangingPunct="0">
              <a:spcBef>
                <a:spcPct val="20000"/>
              </a:spcBef>
              <a:spcAft>
                <a:spcPct val="0"/>
              </a:spcAft>
              <a:buFont typeface="Arial Rounded MT Bold" pitchFamily="34" charset="0"/>
              <a:buChar char="›"/>
              <a:defRPr sz="11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ct val="0"/>
              </a:spcBef>
              <a:buFont typeface="Arial Rounded MT Bold" pitchFamily="34" charset="0"/>
              <a:buNone/>
            </a:pPr>
            <a:endParaRPr lang="en-US" altLang="en-US" sz="1100" dirty="0" smtClean="0">
              <a:solidFill>
                <a:schemeClr val="tx1"/>
              </a:solidFill>
              <a:latin typeface="Arial" panose="020B0604020202020204" pitchFamily="34" charset="0"/>
              <a:cs typeface="Arial" panose="020B0604020202020204" pitchFamily="34" charset="0"/>
            </a:endParaRPr>
          </a:p>
          <a:p>
            <a:pPr marL="0" indent="0">
              <a:spcBef>
                <a:spcPct val="0"/>
              </a:spcBef>
              <a:buFont typeface="Arial Rounded MT Bold" pitchFamily="34" charset="0"/>
              <a:buNone/>
            </a:pPr>
            <a:r>
              <a:rPr lang="en-US" altLang="en-US" sz="1400" dirty="0" smtClean="0">
                <a:latin typeface="Arial" panose="020B0604020202020204" pitchFamily="34" charset="0"/>
                <a:cs typeface="Arial" panose="020B0604020202020204" pitchFamily="34" charset="0"/>
              </a:rPr>
              <a:t>The example uses the filter called </a:t>
            </a:r>
            <a:r>
              <a:rPr lang="en-US" altLang="en-US" sz="1200" dirty="0" smtClean="0">
                <a:solidFill>
                  <a:srgbClr val="333333"/>
                </a:solidFill>
                <a:latin typeface="Arial" panose="020B0604020202020204" pitchFamily="34" charset="0"/>
                <a:cs typeface="Arial" panose="020B0604020202020204" pitchFamily="34" charset="0"/>
                <a:hlinkClick r:id="rId2"/>
              </a:rPr>
              <a:t>filter</a:t>
            </a:r>
            <a:r>
              <a:rPr lang="en-US" altLang="en-US" sz="1400" dirty="0" smtClean="0">
                <a:solidFill>
                  <a:srgbClr val="333333"/>
                </a:solidFill>
                <a:latin typeface="Arial" panose="020B0604020202020204" pitchFamily="34" charset="0"/>
                <a:cs typeface="Arial" panose="020B0604020202020204" pitchFamily="34" charset="0"/>
              </a:rPr>
              <a:t>. </a:t>
            </a:r>
            <a:r>
              <a:rPr lang="en-US" altLang="en-US" sz="1400" dirty="0" smtClean="0">
                <a:latin typeface="Arial" panose="020B0604020202020204" pitchFamily="34" charset="0"/>
                <a:cs typeface="Arial" panose="020B0604020202020204" pitchFamily="34" charset="0"/>
              </a:rPr>
              <a:t>This filter reduces arrays into sub arrays based on conditions. The filter can be applied in the view template with markup like </a:t>
            </a:r>
            <a:r>
              <a:rPr lang="en-US" altLang="en-US" sz="1200" dirty="0" smtClean="0">
                <a:latin typeface="Courier New" panose="02070309020205020404" pitchFamily="49" charset="0"/>
                <a:cs typeface="Courier New" panose="02070309020205020404" pitchFamily="49" charset="0"/>
              </a:rPr>
              <a:t>{{</a:t>
            </a:r>
            <a:r>
              <a:rPr lang="en-US" altLang="en-US" sz="1200" dirty="0" err="1" smtClean="0">
                <a:latin typeface="Courier New" panose="02070309020205020404" pitchFamily="49" charset="0"/>
                <a:cs typeface="Courier New" panose="02070309020205020404" pitchFamily="49" charset="0"/>
              </a:rPr>
              <a:t>ctrl.array</a:t>
            </a:r>
            <a:r>
              <a:rPr lang="en-US" altLang="en-US" sz="1200" dirty="0" smtClean="0">
                <a:latin typeface="Courier New" panose="02070309020205020404" pitchFamily="49" charset="0"/>
                <a:cs typeface="Courier New" panose="02070309020205020404" pitchFamily="49" charset="0"/>
              </a:rPr>
              <a:t> | </a:t>
            </a:r>
            <a:r>
              <a:rPr lang="en-US" altLang="en-US" sz="1200" dirty="0" err="1" smtClean="0">
                <a:latin typeface="Courier New" panose="02070309020205020404" pitchFamily="49" charset="0"/>
                <a:cs typeface="Courier New" panose="02070309020205020404" pitchFamily="49" charset="0"/>
              </a:rPr>
              <a:t>filter:</a:t>
            </a:r>
            <a:r>
              <a:rPr lang="en-US" altLang="en-US" sz="1200" dirty="0" err="1" smtClean="0">
                <a:solidFill>
                  <a:srgbClr val="DD1144"/>
                </a:solidFill>
                <a:latin typeface="Courier New" panose="02070309020205020404" pitchFamily="49" charset="0"/>
                <a:cs typeface="Courier New" panose="02070309020205020404" pitchFamily="49" charset="0"/>
              </a:rPr>
              <a:t>'a</a:t>
            </a:r>
            <a:r>
              <a:rPr lang="en-US" altLang="en-US" sz="1200" dirty="0" smtClean="0">
                <a:solidFill>
                  <a:srgbClr val="DD1144"/>
                </a:solidFill>
                <a:latin typeface="Courier New" panose="02070309020205020404" pitchFamily="49" charset="0"/>
                <a:cs typeface="Courier New" panose="02070309020205020404" pitchFamily="49" charset="0"/>
              </a:rPr>
              <a:t>'</a:t>
            </a:r>
            <a:r>
              <a:rPr lang="en-US" altLang="en-US" sz="1200" dirty="0" smtClean="0">
                <a:latin typeface="Courier New" panose="02070309020205020404" pitchFamily="49" charset="0"/>
                <a:cs typeface="Courier New" panose="02070309020205020404" pitchFamily="49" charset="0"/>
              </a:rPr>
              <a:t>}}</a:t>
            </a:r>
            <a:r>
              <a:rPr lang="en-US" altLang="en-US" sz="1400" dirty="0" smtClean="0">
                <a:latin typeface="Arial" panose="020B0604020202020204" pitchFamily="34" charset="0"/>
                <a:cs typeface="Arial" panose="020B0604020202020204" pitchFamily="34" charset="0"/>
              </a:rPr>
              <a:t>, which would do a </a:t>
            </a:r>
            <a:r>
              <a:rPr lang="en-US" altLang="en-US" sz="1400" dirty="0" err="1" smtClean="0">
                <a:latin typeface="Arial" panose="020B0604020202020204" pitchFamily="34" charset="0"/>
                <a:cs typeface="Arial" panose="020B0604020202020204" pitchFamily="34" charset="0"/>
              </a:rPr>
              <a:t>fulltext</a:t>
            </a:r>
            <a:r>
              <a:rPr lang="en-US" altLang="en-US" sz="1400" dirty="0" smtClean="0">
                <a:latin typeface="Arial" panose="020B0604020202020204" pitchFamily="34" charset="0"/>
                <a:cs typeface="Arial" panose="020B0604020202020204" pitchFamily="34" charset="0"/>
              </a:rPr>
              <a:t> search for "a". However, using a filter in a view template will reevaluate the filter on every digest, which can be costly if the array is big.</a:t>
            </a:r>
            <a:endParaRPr lang="es-419" altLang="en-US" sz="1400" dirty="0" smtClean="0">
              <a:latin typeface="Arial" panose="020B0604020202020204" pitchFamily="34" charset="0"/>
              <a:cs typeface="Arial" panose="020B0604020202020204" pitchFamily="34" charset="0"/>
            </a:endParaRPr>
          </a:p>
          <a:p>
            <a:pPr marL="0" indent="0">
              <a:spcBef>
                <a:spcPct val="0"/>
              </a:spcBef>
              <a:buFont typeface="Arial Rounded MT Bold" pitchFamily="34" charset="0"/>
              <a:buNone/>
            </a:pPr>
            <a:endParaRPr lang="en-US" altLang="en-US" sz="1100" dirty="0" smtClean="0">
              <a:latin typeface="Arial" panose="020B0604020202020204" pitchFamily="34" charset="0"/>
              <a:cs typeface="Arial" panose="020B0604020202020204" pitchFamily="34" charset="0"/>
            </a:endParaRPr>
          </a:p>
          <a:p>
            <a:pPr marL="0" indent="0">
              <a:spcBef>
                <a:spcPct val="0"/>
              </a:spcBef>
              <a:buFont typeface="Arial Rounded MT Bold" pitchFamily="34" charset="0"/>
              <a:buNone/>
            </a:pPr>
            <a:r>
              <a:rPr lang="en-US" altLang="en-US" sz="1400" dirty="0" smtClean="0">
                <a:latin typeface="Arial" panose="020B0604020202020204" pitchFamily="34" charset="0"/>
                <a:cs typeface="Arial" panose="020B0604020202020204" pitchFamily="34" charset="0"/>
              </a:rPr>
              <a:t>The example below therefore calls the filter directly in the controller. By this, the controller is able to call the filter only when needed (e.g. when the data is loaded from the backend or the filter expression is changed).</a:t>
            </a:r>
            <a:endParaRPr lang="en-US" altLang="en-US" sz="3200" dirty="0">
              <a:latin typeface="Arial" panose="020B0604020202020204" pitchFamily="34" charset="0"/>
              <a:cs typeface="Arial" panose="020B0604020202020204" pitchFamily="34" charset="0"/>
            </a:endParaRPr>
          </a:p>
        </p:txBody>
      </p:sp>
      <p:sp>
        <p:nvSpPr>
          <p:cNvPr id="9" name="Rectangle 8"/>
          <p:cNvSpPr/>
          <p:nvPr/>
        </p:nvSpPr>
        <p:spPr>
          <a:xfrm>
            <a:off x="506284" y="3098155"/>
            <a:ext cx="7145345" cy="553998"/>
          </a:xfrm>
          <a:prstGeom prst="rect">
            <a:avLst/>
          </a:prstGeom>
        </p:spPr>
        <p:txBody>
          <a:bodyPr wrap="square">
            <a:spAutoFit/>
          </a:bodyPr>
          <a:lstStyle/>
          <a:p>
            <a:r>
              <a:rPr lang="es-419" sz="1600" dirty="0">
                <a:solidFill>
                  <a:schemeClr val="accent2"/>
                </a:solidFill>
                <a:latin typeface="Arial"/>
                <a:ea typeface="+mj-ea"/>
                <a:cs typeface="Arial"/>
              </a:rPr>
              <a:t>EXERCISE 2</a:t>
            </a:r>
            <a:r>
              <a:rPr lang="es-419" sz="1400" dirty="0">
                <a:solidFill>
                  <a:schemeClr val="accent2"/>
                </a:solidFill>
                <a:latin typeface="Arial"/>
                <a:ea typeface="+mj-ea"/>
                <a:cs typeface="Arial"/>
              </a:rPr>
              <a:t>: </a:t>
            </a:r>
            <a:r>
              <a:rPr lang="en-US" sz="1400" dirty="0">
                <a:solidFill>
                  <a:schemeClr val="accent2"/>
                </a:solidFill>
                <a:latin typeface="Arial"/>
                <a:ea typeface="+mj-ea"/>
                <a:cs typeface="Arial"/>
              </a:rPr>
              <a:t>Refer </a:t>
            </a:r>
            <a:r>
              <a:rPr lang="en-US" sz="1400" dirty="0">
                <a:solidFill>
                  <a:schemeClr val="accent2"/>
                </a:solidFill>
                <a:latin typeface="Arial"/>
                <a:ea typeface="+mj-ea"/>
                <a:cs typeface="Arial"/>
              </a:rPr>
              <a:t>to </a:t>
            </a:r>
            <a:r>
              <a:rPr lang="en-US" sz="1400" dirty="0">
                <a:solidFill>
                  <a:schemeClr val="accent2"/>
                </a:solidFill>
                <a:latin typeface="Arial"/>
                <a:ea typeface="+mj-ea"/>
                <a:cs typeface="Arial"/>
              </a:rPr>
              <a:t>5_FILTERS_EXERCISE_</a:t>
            </a:r>
            <a:r>
              <a:rPr lang="es-419" sz="1400" dirty="0">
                <a:solidFill>
                  <a:schemeClr val="accent2"/>
                </a:solidFill>
                <a:latin typeface="Arial"/>
                <a:ea typeface="+mj-ea"/>
                <a:cs typeface="Arial"/>
              </a:rPr>
              <a:t>2</a:t>
            </a:r>
            <a:r>
              <a:rPr lang="en-US" sz="1400" dirty="0">
                <a:solidFill>
                  <a:schemeClr val="accent2"/>
                </a:solidFill>
                <a:latin typeface="Arial"/>
                <a:ea typeface="+mj-ea"/>
                <a:cs typeface="Arial"/>
              </a:rPr>
              <a:t>.html </a:t>
            </a:r>
            <a:r>
              <a:rPr lang="en-US" sz="1400" dirty="0">
                <a:solidFill>
                  <a:schemeClr val="accent2"/>
                </a:solidFill>
                <a:latin typeface="Arial"/>
                <a:ea typeface="+mj-ea"/>
                <a:cs typeface="Arial"/>
              </a:rPr>
              <a:t>file to get and </a:t>
            </a:r>
            <a:r>
              <a:rPr lang="en-US" sz="1400" dirty="0">
                <a:solidFill>
                  <a:schemeClr val="accent2"/>
                </a:solidFill>
                <a:latin typeface="Arial"/>
                <a:ea typeface="+mj-ea"/>
                <a:cs typeface="Arial"/>
              </a:rPr>
              <a:t>execute </a:t>
            </a:r>
            <a:r>
              <a:rPr lang="en-US" sz="1400" dirty="0">
                <a:solidFill>
                  <a:schemeClr val="accent2"/>
                </a:solidFill>
                <a:latin typeface="Arial"/>
                <a:ea typeface="+mj-ea"/>
                <a:cs typeface="Arial"/>
              </a:rPr>
              <a:t>the complete source </a:t>
            </a:r>
            <a:r>
              <a:rPr lang="en-US" sz="1400" dirty="0">
                <a:solidFill>
                  <a:schemeClr val="accent2"/>
                </a:solidFill>
                <a:latin typeface="Arial"/>
                <a:ea typeface="+mj-ea"/>
                <a:cs typeface="Arial"/>
              </a:rPr>
              <a:t>Code</a:t>
            </a:r>
            <a:r>
              <a:rPr lang="es-419" sz="1400" dirty="0">
                <a:solidFill>
                  <a:schemeClr val="accent2"/>
                </a:solidFill>
                <a:latin typeface="Arial"/>
                <a:ea typeface="+mj-ea"/>
                <a:cs typeface="Arial"/>
              </a:rPr>
              <a:t> of </a:t>
            </a:r>
            <a:r>
              <a:rPr lang="es-419" sz="1400" dirty="0" err="1">
                <a:solidFill>
                  <a:schemeClr val="accent2"/>
                </a:solidFill>
                <a:latin typeface="Arial"/>
                <a:ea typeface="+mj-ea"/>
                <a:cs typeface="Arial"/>
              </a:rPr>
              <a:t>the</a:t>
            </a:r>
            <a:r>
              <a:rPr lang="es-419" sz="1400" dirty="0">
                <a:solidFill>
                  <a:schemeClr val="accent2"/>
                </a:solidFill>
                <a:latin typeface="Arial"/>
                <a:ea typeface="+mj-ea"/>
                <a:cs typeface="Arial"/>
              </a:rPr>
              <a:t> </a:t>
            </a:r>
            <a:r>
              <a:rPr lang="es-419" sz="1400" dirty="0" err="1">
                <a:solidFill>
                  <a:schemeClr val="accent2"/>
                </a:solidFill>
                <a:latin typeface="Arial"/>
                <a:ea typeface="+mj-ea"/>
                <a:cs typeface="Arial"/>
              </a:rPr>
              <a:t>following</a:t>
            </a:r>
            <a:r>
              <a:rPr lang="es-419" sz="1400" dirty="0">
                <a:solidFill>
                  <a:schemeClr val="accent2"/>
                </a:solidFill>
                <a:latin typeface="Arial"/>
                <a:ea typeface="+mj-ea"/>
                <a:cs typeface="Arial"/>
              </a:rPr>
              <a:t> </a:t>
            </a:r>
            <a:r>
              <a:rPr lang="es-419" sz="1400" dirty="0" err="1">
                <a:solidFill>
                  <a:schemeClr val="accent2"/>
                </a:solidFill>
                <a:latin typeface="Arial"/>
                <a:ea typeface="+mj-ea"/>
                <a:cs typeface="Arial"/>
              </a:rPr>
              <a:t>exercise</a:t>
            </a:r>
            <a:r>
              <a:rPr lang="en-US" sz="1400" dirty="0">
                <a:solidFill>
                  <a:schemeClr val="accent2"/>
                </a:solidFill>
                <a:latin typeface="Arial"/>
                <a:ea typeface="+mj-ea"/>
                <a:cs typeface="Arial"/>
              </a:rPr>
              <a:t>:</a:t>
            </a:r>
            <a:endParaRPr lang="en-US" sz="1400" dirty="0">
              <a:solidFill>
                <a:schemeClr val="accent2"/>
              </a:solidFill>
              <a:latin typeface="Arial"/>
              <a:ea typeface="+mj-ea"/>
              <a:cs typeface="Arial"/>
            </a:endParaRPr>
          </a:p>
        </p:txBody>
      </p:sp>
    </p:spTree>
    <p:extLst>
      <p:ext uri="{BB962C8B-B14F-4D97-AF65-F5344CB8AC3E}">
        <p14:creationId xmlns:p14="http://schemas.microsoft.com/office/powerpoint/2010/main" val="92494823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192088"/>
            <a:ext cx="7194430" cy="445155"/>
          </a:xfrm>
        </p:spPr>
        <p:txBody>
          <a:bodyPr/>
          <a:lstStyle/>
          <a:p>
            <a:r>
              <a:rPr lang="en-US" sz="1600" dirty="0"/>
              <a:t>EXERCISE 2</a:t>
            </a:r>
            <a:r>
              <a:rPr lang="en-US" sz="1600" dirty="0" smtClean="0"/>
              <a:t>: </a:t>
            </a:r>
            <a:r>
              <a:rPr lang="en-US" sz="1600" dirty="0"/>
              <a:t>Using filters in controllers, services</a:t>
            </a:r>
            <a:endParaRPr lang="en-US" sz="1600" dirty="0"/>
          </a:p>
        </p:txBody>
      </p:sp>
      <p:sp>
        <p:nvSpPr>
          <p:cNvPr id="4" name="Slide Number Placeholder 3"/>
          <p:cNvSpPr>
            <a:spLocks noGrp="1"/>
          </p:cNvSpPr>
          <p:nvPr>
            <p:ph type="sldNum" sz="quarter" idx="4"/>
          </p:nvPr>
        </p:nvSpPr>
        <p:spPr/>
        <p:txBody>
          <a:bodyPr/>
          <a:lstStyle/>
          <a:p>
            <a:pPr>
              <a:defRPr/>
            </a:pPr>
            <a:fld id="{4AD834FB-D050-4DAD-A587-98ECF1E1D3D9}" type="slidenum">
              <a:rPr lang="en-US" noProof="0" smtClean="0"/>
              <a:pPr>
                <a:defRPr/>
              </a:pPr>
              <a:t>11</a:t>
            </a:fld>
            <a:endParaRPr lang="en-US" noProof="0"/>
          </a:p>
        </p:txBody>
      </p:sp>
      <p:sp>
        <p:nvSpPr>
          <p:cNvPr id="5" name="TextBox 4"/>
          <p:cNvSpPr txBox="1"/>
          <p:nvPr/>
        </p:nvSpPr>
        <p:spPr>
          <a:xfrm>
            <a:off x="467543" y="908720"/>
            <a:ext cx="7848873" cy="1446550"/>
          </a:xfrm>
          <a:prstGeom prst="rect">
            <a:avLst/>
          </a:prstGeom>
          <a:solidFill>
            <a:schemeClr val="bg1">
              <a:lumMod val="95000"/>
            </a:schemeClr>
          </a:solidFill>
          <a:ln>
            <a:solidFill>
              <a:schemeClr val="accent1"/>
            </a:solidFill>
          </a:ln>
        </p:spPr>
        <p:txBody>
          <a:bodyPr wrap="square" rtlCol="0">
            <a:spAutoFit/>
          </a:bodyPr>
          <a:lstStyle/>
          <a:p>
            <a:pPr lvl="0" eaLnBrk="0" hangingPunct="0"/>
            <a:r>
              <a:rPr lang="en-US" altLang="en-US" sz="1100" dirty="0">
                <a:solidFill>
                  <a:srgbClr val="000080"/>
                </a:solidFill>
                <a:latin typeface="Courier New" panose="02070309020205020404" pitchFamily="49" charset="0"/>
                <a:cs typeface="Courier New" panose="02070309020205020404" pitchFamily="49" charset="0"/>
              </a:rPr>
              <a:t>&lt;div</a:t>
            </a:r>
            <a:r>
              <a:rPr lang="en-US" altLang="en-US" sz="1100" dirty="0">
                <a:solidFill>
                  <a:srgbClr val="333333"/>
                </a:solidFill>
                <a:latin typeface="Courier New" panose="02070309020205020404" pitchFamily="49" charset="0"/>
                <a:cs typeface="Courier New" panose="02070309020205020404" pitchFamily="49" charset="0"/>
              </a:rPr>
              <a:t> </a:t>
            </a:r>
            <a:r>
              <a:rPr lang="en-US" altLang="en-US" sz="1100" dirty="0">
                <a:solidFill>
                  <a:srgbClr val="008080"/>
                </a:solidFill>
                <a:latin typeface="Courier New" panose="02070309020205020404" pitchFamily="49" charset="0"/>
                <a:cs typeface="Courier New" panose="02070309020205020404" pitchFamily="49" charset="0"/>
              </a:rPr>
              <a:t>ng-controller</a:t>
            </a:r>
            <a:r>
              <a:rPr lang="en-US" altLang="en-US" sz="1100" dirty="0">
                <a:solidFill>
                  <a:srgbClr val="333333"/>
                </a:solidFill>
                <a:latin typeface="Courier New" panose="02070309020205020404" pitchFamily="49" charset="0"/>
                <a:cs typeface="Courier New" panose="02070309020205020404" pitchFamily="49" charset="0"/>
              </a:rPr>
              <a:t>=</a:t>
            </a:r>
            <a:r>
              <a:rPr lang="en-US" altLang="en-US" sz="1100" dirty="0">
                <a:solidFill>
                  <a:srgbClr val="DD1144"/>
                </a:solidFill>
                <a:latin typeface="Courier New" panose="02070309020205020404" pitchFamily="49" charset="0"/>
                <a:cs typeface="Courier New" panose="02070309020205020404" pitchFamily="49" charset="0"/>
              </a:rPr>
              <a:t>"</a:t>
            </a:r>
            <a:r>
              <a:rPr lang="en-US" altLang="en-US" sz="1100" dirty="0" err="1">
                <a:solidFill>
                  <a:srgbClr val="DD1144"/>
                </a:solidFill>
                <a:latin typeface="Courier New" panose="02070309020205020404" pitchFamily="49" charset="0"/>
                <a:cs typeface="Courier New" panose="02070309020205020404" pitchFamily="49" charset="0"/>
              </a:rPr>
              <a:t>FilterController</a:t>
            </a:r>
            <a:r>
              <a:rPr lang="en-US" altLang="en-US" sz="1100" dirty="0">
                <a:solidFill>
                  <a:srgbClr val="DD1144"/>
                </a:solidFill>
                <a:latin typeface="Courier New" panose="02070309020205020404" pitchFamily="49" charset="0"/>
                <a:cs typeface="Courier New" panose="02070309020205020404" pitchFamily="49" charset="0"/>
              </a:rPr>
              <a:t> as ctrl</a:t>
            </a:r>
            <a:r>
              <a:rPr lang="en-US" altLang="en-US" sz="1100" dirty="0" smtClean="0">
                <a:solidFill>
                  <a:srgbClr val="DD1144"/>
                </a:solidFill>
                <a:latin typeface="Courier New" panose="02070309020205020404" pitchFamily="49" charset="0"/>
                <a:cs typeface="Courier New" panose="02070309020205020404" pitchFamily="49" charset="0"/>
              </a:rPr>
              <a:t>"</a:t>
            </a:r>
            <a:r>
              <a:rPr lang="en-US" altLang="en-US" sz="1100" dirty="0" smtClean="0">
                <a:solidFill>
                  <a:srgbClr val="000080"/>
                </a:solidFill>
                <a:latin typeface="Courier New" panose="02070309020205020404" pitchFamily="49" charset="0"/>
                <a:cs typeface="Courier New" panose="02070309020205020404" pitchFamily="49" charset="0"/>
              </a:rPr>
              <a:t>&gt;</a:t>
            </a:r>
            <a:endParaRPr lang="es-419" altLang="en-US" sz="1100" dirty="0">
              <a:solidFill>
                <a:srgbClr val="333333"/>
              </a:solidFill>
              <a:latin typeface="Courier New" panose="02070309020205020404" pitchFamily="49" charset="0"/>
              <a:cs typeface="Courier New" panose="02070309020205020404" pitchFamily="49" charset="0"/>
            </a:endParaRPr>
          </a:p>
          <a:p>
            <a:pPr lvl="0" eaLnBrk="0" hangingPunct="0"/>
            <a:r>
              <a:rPr lang="es-419" altLang="en-US" sz="1100" dirty="0" smtClean="0">
                <a:solidFill>
                  <a:srgbClr val="333333"/>
                </a:solidFill>
                <a:latin typeface="Courier New" panose="02070309020205020404" pitchFamily="49" charset="0"/>
                <a:cs typeface="Courier New" panose="02070309020205020404" pitchFamily="49" charset="0"/>
              </a:rPr>
              <a:t>   </a:t>
            </a:r>
            <a:r>
              <a:rPr lang="en-US" altLang="en-US" sz="1100" dirty="0" smtClean="0">
                <a:solidFill>
                  <a:srgbClr val="000080"/>
                </a:solidFill>
                <a:latin typeface="Courier New" panose="02070309020205020404" pitchFamily="49" charset="0"/>
                <a:cs typeface="Courier New" panose="02070309020205020404" pitchFamily="49" charset="0"/>
              </a:rPr>
              <a:t>&lt;</a:t>
            </a:r>
            <a:r>
              <a:rPr lang="en-US" altLang="en-US" sz="1100" dirty="0">
                <a:solidFill>
                  <a:srgbClr val="000080"/>
                </a:solidFill>
                <a:latin typeface="Courier New" panose="02070309020205020404" pitchFamily="49" charset="0"/>
                <a:cs typeface="Courier New" panose="02070309020205020404" pitchFamily="49" charset="0"/>
              </a:rPr>
              <a:t>div&gt;</a:t>
            </a:r>
            <a:r>
              <a:rPr lang="en-US" altLang="en-US" sz="1100" dirty="0">
                <a:solidFill>
                  <a:srgbClr val="333333"/>
                </a:solidFill>
                <a:latin typeface="Courier New" panose="02070309020205020404" pitchFamily="49" charset="0"/>
                <a:cs typeface="Courier New" panose="02070309020205020404" pitchFamily="49" charset="0"/>
              </a:rPr>
              <a:t> All entries: </a:t>
            </a:r>
            <a:endParaRPr lang="es-419" altLang="en-US" sz="1100" dirty="0" smtClean="0">
              <a:solidFill>
                <a:srgbClr val="333333"/>
              </a:solidFill>
              <a:latin typeface="Courier New" panose="02070309020205020404" pitchFamily="49" charset="0"/>
              <a:cs typeface="Courier New" panose="02070309020205020404" pitchFamily="49" charset="0"/>
            </a:endParaRPr>
          </a:p>
          <a:p>
            <a:pPr lvl="0" eaLnBrk="0" hangingPunct="0"/>
            <a:r>
              <a:rPr lang="es-419" altLang="en-US" sz="1100" dirty="0">
                <a:solidFill>
                  <a:srgbClr val="333333"/>
                </a:solidFill>
                <a:latin typeface="Courier New" panose="02070309020205020404" pitchFamily="49" charset="0"/>
                <a:cs typeface="Courier New" panose="02070309020205020404" pitchFamily="49" charset="0"/>
              </a:rPr>
              <a:t> </a:t>
            </a:r>
            <a:r>
              <a:rPr lang="es-419" altLang="en-US" sz="1100" dirty="0" smtClean="0">
                <a:solidFill>
                  <a:srgbClr val="333333"/>
                </a:solidFill>
                <a:latin typeface="Courier New" panose="02070309020205020404" pitchFamily="49" charset="0"/>
                <a:cs typeface="Courier New" panose="02070309020205020404" pitchFamily="49" charset="0"/>
              </a:rPr>
              <a:t>     </a:t>
            </a:r>
            <a:r>
              <a:rPr lang="en-US" altLang="en-US" sz="1100" dirty="0" smtClean="0">
                <a:solidFill>
                  <a:srgbClr val="000080"/>
                </a:solidFill>
                <a:latin typeface="Courier New" panose="02070309020205020404" pitchFamily="49" charset="0"/>
                <a:cs typeface="Courier New" panose="02070309020205020404" pitchFamily="49" charset="0"/>
              </a:rPr>
              <a:t>&lt;</a:t>
            </a:r>
            <a:r>
              <a:rPr lang="en-US" altLang="en-US" sz="1100" dirty="0">
                <a:solidFill>
                  <a:srgbClr val="000080"/>
                </a:solidFill>
                <a:latin typeface="Courier New" panose="02070309020205020404" pitchFamily="49" charset="0"/>
                <a:cs typeface="Courier New" panose="02070309020205020404" pitchFamily="49" charset="0"/>
              </a:rPr>
              <a:t>span</a:t>
            </a:r>
            <a:r>
              <a:rPr lang="en-US" altLang="en-US" sz="1100" dirty="0">
                <a:solidFill>
                  <a:srgbClr val="333333"/>
                </a:solidFill>
                <a:latin typeface="Courier New" panose="02070309020205020404" pitchFamily="49" charset="0"/>
                <a:cs typeface="Courier New" panose="02070309020205020404" pitchFamily="49" charset="0"/>
              </a:rPr>
              <a:t> </a:t>
            </a:r>
            <a:r>
              <a:rPr lang="en-US" altLang="en-US" sz="1100" dirty="0">
                <a:solidFill>
                  <a:srgbClr val="008080"/>
                </a:solidFill>
                <a:latin typeface="Courier New" panose="02070309020205020404" pitchFamily="49" charset="0"/>
                <a:cs typeface="Courier New" panose="02070309020205020404" pitchFamily="49" charset="0"/>
              </a:rPr>
              <a:t>ng-repeat</a:t>
            </a:r>
            <a:r>
              <a:rPr lang="en-US" altLang="en-US" sz="1100" dirty="0">
                <a:solidFill>
                  <a:srgbClr val="333333"/>
                </a:solidFill>
                <a:latin typeface="Courier New" panose="02070309020205020404" pitchFamily="49" charset="0"/>
                <a:cs typeface="Courier New" panose="02070309020205020404" pitchFamily="49" charset="0"/>
              </a:rPr>
              <a:t>=</a:t>
            </a:r>
            <a:r>
              <a:rPr lang="en-US" altLang="en-US" sz="1100" dirty="0">
                <a:solidFill>
                  <a:srgbClr val="DD1144"/>
                </a:solidFill>
                <a:latin typeface="Courier New" panose="02070309020205020404" pitchFamily="49" charset="0"/>
                <a:cs typeface="Courier New" panose="02070309020205020404" pitchFamily="49" charset="0"/>
              </a:rPr>
              <a:t>"entry in </a:t>
            </a:r>
            <a:r>
              <a:rPr lang="en-US" altLang="en-US" sz="1100" dirty="0" err="1">
                <a:solidFill>
                  <a:srgbClr val="DD1144"/>
                </a:solidFill>
                <a:latin typeface="Courier New" panose="02070309020205020404" pitchFamily="49" charset="0"/>
                <a:cs typeface="Courier New" panose="02070309020205020404" pitchFamily="49" charset="0"/>
              </a:rPr>
              <a:t>ctrl.array</a:t>
            </a:r>
            <a:r>
              <a:rPr lang="en-US" altLang="en-US" sz="1100" dirty="0">
                <a:solidFill>
                  <a:srgbClr val="DD1144"/>
                </a:solidFill>
                <a:latin typeface="Courier New" panose="02070309020205020404" pitchFamily="49" charset="0"/>
                <a:cs typeface="Courier New" panose="02070309020205020404" pitchFamily="49" charset="0"/>
              </a:rPr>
              <a:t>"</a:t>
            </a:r>
            <a:r>
              <a:rPr lang="en-US" altLang="en-US" sz="1100" dirty="0">
                <a:solidFill>
                  <a:srgbClr val="000080"/>
                </a:solidFill>
                <a:latin typeface="Courier New" panose="02070309020205020404" pitchFamily="49" charset="0"/>
                <a:cs typeface="Courier New" panose="02070309020205020404" pitchFamily="49" charset="0"/>
              </a:rPr>
              <a:t>&gt;</a:t>
            </a:r>
            <a:r>
              <a:rPr lang="en-US" altLang="en-US" sz="1100" dirty="0">
                <a:solidFill>
                  <a:srgbClr val="333333"/>
                </a:solidFill>
                <a:latin typeface="Courier New" panose="02070309020205020404" pitchFamily="49" charset="0"/>
                <a:cs typeface="Courier New" panose="02070309020205020404" pitchFamily="49" charset="0"/>
              </a:rPr>
              <a:t>{{entry.name}} </a:t>
            </a:r>
            <a:r>
              <a:rPr lang="en-US" altLang="en-US" sz="1100" dirty="0">
                <a:solidFill>
                  <a:srgbClr val="000080"/>
                </a:solidFill>
                <a:latin typeface="Courier New" panose="02070309020205020404" pitchFamily="49" charset="0"/>
                <a:cs typeface="Courier New" panose="02070309020205020404" pitchFamily="49" charset="0"/>
              </a:rPr>
              <a:t>&lt;/span</a:t>
            </a:r>
            <a:r>
              <a:rPr lang="en-US" altLang="en-US" sz="1100" dirty="0" smtClean="0">
                <a:solidFill>
                  <a:srgbClr val="000080"/>
                </a:solidFill>
                <a:latin typeface="Courier New" panose="02070309020205020404" pitchFamily="49" charset="0"/>
                <a:cs typeface="Courier New" panose="02070309020205020404" pitchFamily="49" charset="0"/>
              </a:rPr>
              <a:t>&gt;</a:t>
            </a:r>
            <a:endParaRPr lang="es-419" altLang="en-US" sz="1100" dirty="0" smtClean="0">
              <a:solidFill>
                <a:srgbClr val="333333"/>
              </a:solidFill>
              <a:latin typeface="Courier New" panose="02070309020205020404" pitchFamily="49" charset="0"/>
              <a:cs typeface="Courier New" panose="02070309020205020404" pitchFamily="49" charset="0"/>
            </a:endParaRPr>
          </a:p>
          <a:p>
            <a:pPr lvl="0" eaLnBrk="0" hangingPunct="0"/>
            <a:r>
              <a:rPr lang="es-419" altLang="en-US" sz="1100" dirty="0">
                <a:solidFill>
                  <a:srgbClr val="333333"/>
                </a:solidFill>
                <a:latin typeface="Courier New" panose="02070309020205020404" pitchFamily="49" charset="0"/>
                <a:cs typeface="Courier New" panose="02070309020205020404" pitchFamily="49" charset="0"/>
              </a:rPr>
              <a:t> </a:t>
            </a:r>
            <a:r>
              <a:rPr lang="es-419" altLang="en-US" sz="1100" dirty="0" smtClean="0">
                <a:solidFill>
                  <a:srgbClr val="333333"/>
                </a:solidFill>
                <a:latin typeface="Courier New" panose="02070309020205020404" pitchFamily="49" charset="0"/>
                <a:cs typeface="Courier New" panose="02070309020205020404" pitchFamily="49" charset="0"/>
              </a:rPr>
              <a:t>  </a:t>
            </a:r>
            <a:r>
              <a:rPr lang="en-US" altLang="en-US" sz="1100" dirty="0" smtClean="0">
                <a:solidFill>
                  <a:srgbClr val="000080"/>
                </a:solidFill>
                <a:latin typeface="Courier New" panose="02070309020205020404" pitchFamily="49" charset="0"/>
                <a:cs typeface="Courier New" panose="02070309020205020404" pitchFamily="49" charset="0"/>
              </a:rPr>
              <a:t>&lt;/</a:t>
            </a:r>
            <a:r>
              <a:rPr lang="en-US" altLang="en-US" sz="1100" dirty="0">
                <a:solidFill>
                  <a:srgbClr val="000080"/>
                </a:solidFill>
                <a:latin typeface="Courier New" panose="02070309020205020404" pitchFamily="49" charset="0"/>
                <a:cs typeface="Courier New" panose="02070309020205020404" pitchFamily="49" charset="0"/>
              </a:rPr>
              <a:t>div</a:t>
            </a:r>
            <a:r>
              <a:rPr lang="en-US" altLang="en-US" sz="1100" dirty="0" smtClean="0">
                <a:solidFill>
                  <a:srgbClr val="000080"/>
                </a:solidFill>
                <a:latin typeface="Courier New" panose="02070309020205020404" pitchFamily="49" charset="0"/>
                <a:cs typeface="Courier New" panose="02070309020205020404" pitchFamily="49" charset="0"/>
              </a:rPr>
              <a:t>&gt;</a:t>
            </a:r>
            <a:endParaRPr lang="es-419" altLang="en-US" sz="1100" dirty="0" smtClean="0">
              <a:solidFill>
                <a:srgbClr val="333333"/>
              </a:solidFill>
              <a:latin typeface="Courier New" panose="02070309020205020404" pitchFamily="49" charset="0"/>
              <a:cs typeface="Courier New" panose="02070309020205020404" pitchFamily="49" charset="0"/>
            </a:endParaRPr>
          </a:p>
          <a:p>
            <a:pPr lvl="0" eaLnBrk="0" hangingPunct="0"/>
            <a:r>
              <a:rPr lang="es-419" altLang="en-US" sz="1100" dirty="0">
                <a:solidFill>
                  <a:srgbClr val="333333"/>
                </a:solidFill>
                <a:latin typeface="Courier New" panose="02070309020205020404" pitchFamily="49" charset="0"/>
                <a:cs typeface="Courier New" panose="02070309020205020404" pitchFamily="49" charset="0"/>
              </a:rPr>
              <a:t> </a:t>
            </a:r>
            <a:r>
              <a:rPr lang="es-419" altLang="en-US" sz="1100" dirty="0" smtClean="0">
                <a:solidFill>
                  <a:srgbClr val="333333"/>
                </a:solidFill>
                <a:latin typeface="Courier New" panose="02070309020205020404" pitchFamily="49" charset="0"/>
                <a:cs typeface="Courier New" panose="02070309020205020404" pitchFamily="49" charset="0"/>
              </a:rPr>
              <a:t>  </a:t>
            </a:r>
            <a:r>
              <a:rPr lang="en-US" altLang="en-US" sz="1100" dirty="0" smtClean="0">
                <a:solidFill>
                  <a:srgbClr val="000080"/>
                </a:solidFill>
                <a:latin typeface="Courier New" panose="02070309020205020404" pitchFamily="49" charset="0"/>
                <a:cs typeface="Courier New" panose="02070309020205020404" pitchFamily="49" charset="0"/>
              </a:rPr>
              <a:t>&lt;</a:t>
            </a:r>
            <a:r>
              <a:rPr lang="en-US" altLang="en-US" sz="1100" dirty="0">
                <a:solidFill>
                  <a:srgbClr val="000080"/>
                </a:solidFill>
                <a:latin typeface="Courier New" panose="02070309020205020404" pitchFamily="49" charset="0"/>
                <a:cs typeface="Courier New" panose="02070309020205020404" pitchFamily="49" charset="0"/>
              </a:rPr>
              <a:t>div&gt;</a:t>
            </a:r>
            <a:r>
              <a:rPr lang="en-US" altLang="en-US" sz="1100" dirty="0">
                <a:solidFill>
                  <a:srgbClr val="333333"/>
                </a:solidFill>
                <a:latin typeface="Courier New" panose="02070309020205020404" pitchFamily="49" charset="0"/>
                <a:cs typeface="Courier New" panose="02070309020205020404" pitchFamily="49" charset="0"/>
              </a:rPr>
              <a:t> Entries that contain an "a</a:t>
            </a:r>
            <a:r>
              <a:rPr lang="en-US" altLang="en-US" sz="1100" dirty="0" smtClean="0">
                <a:solidFill>
                  <a:srgbClr val="333333"/>
                </a:solidFill>
                <a:latin typeface="Courier New" panose="02070309020205020404" pitchFamily="49" charset="0"/>
                <a:cs typeface="Courier New" panose="02070309020205020404" pitchFamily="49" charset="0"/>
              </a:rPr>
              <a:t>":</a:t>
            </a:r>
            <a:endParaRPr lang="es-419" altLang="en-US" sz="1100" dirty="0" smtClean="0">
              <a:solidFill>
                <a:srgbClr val="333333"/>
              </a:solidFill>
              <a:latin typeface="Courier New" panose="02070309020205020404" pitchFamily="49" charset="0"/>
              <a:cs typeface="Courier New" panose="02070309020205020404" pitchFamily="49" charset="0"/>
            </a:endParaRPr>
          </a:p>
          <a:p>
            <a:pPr lvl="0" eaLnBrk="0" hangingPunct="0"/>
            <a:r>
              <a:rPr lang="es-419" altLang="en-US" sz="1100" dirty="0">
                <a:solidFill>
                  <a:srgbClr val="333333"/>
                </a:solidFill>
                <a:latin typeface="Courier New" panose="02070309020205020404" pitchFamily="49" charset="0"/>
                <a:cs typeface="Courier New" panose="02070309020205020404" pitchFamily="49" charset="0"/>
              </a:rPr>
              <a:t> </a:t>
            </a:r>
            <a:r>
              <a:rPr lang="es-419" altLang="en-US" sz="1100" dirty="0" smtClean="0">
                <a:solidFill>
                  <a:srgbClr val="333333"/>
                </a:solidFill>
                <a:latin typeface="Courier New" panose="02070309020205020404" pitchFamily="49" charset="0"/>
                <a:cs typeface="Courier New" panose="02070309020205020404" pitchFamily="49" charset="0"/>
              </a:rPr>
              <a:t>     </a:t>
            </a:r>
            <a:r>
              <a:rPr lang="en-US" altLang="en-US" sz="1100" dirty="0" smtClean="0">
                <a:solidFill>
                  <a:srgbClr val="000080"/>
                </a:solidFill>
                <a:latin typeface="Courier New" panose="02070309020205020404" pitchFamily="49" charset="0"/>
                <a:cs typeface="Courier New" panose="02070309020205020404" pitchFamily="49" charset="0"/>
              </a:rPr>
              <a:t>&lt;</a:t>
            </a:r>
            <a:r>
              <a:rPr lang="en-US" altLang="en-US" sz="1100" dirty="0">
                <a:solidFill>
                  <a:srgbClr val="000080"/>
                </a:solidFill>
                <a:latin typeface="Courier New" panose="02070309020205020404" pitchFamily="49" charset="0"/>
                <a:cs typeface="Courier New" panose="02070309020205020404" pitchFamily="49" charset="0"/>
              </a:rPr>
              <a:t>span</a:t>
            </a:r>
            <a:r>
              <a:rPr lang="en-US" altLang="en-US" sz="1100" dirty="0">
                <a:solidFill>
                  <a:srgbClr val="333333"/>
                </a:solidFill>
                <a:latin typeface="Courier New" panose="02070309020205020404" pitchFamily="49" charset="0"/>
                <a:cs typeface="Courier New" panose="02070309020205020404" pitchFamily="49" charset="0"/>
              </a:rPr>
              <a:t> </a:t>
            </a:r>
            <a:r>
              <a:rPr lang="en-US" altLang="en-US" sz="1100" dirty="0">
                <a:solidFill>
                  <a:srgbClr val="008080"/>
                </a:solidFill>
                <a:latin typeface="Courier New" panose="02070309020205020404" pitchFamily="49" charset="0"/>
                <a:cs typeface="Courier New" panose="02070309020205020404" pitchFamily="49" charset="0"/>
              </a:rPr>
              <a:t>ng-repeat</a:t>
            </a:r>
            <a:r>
              <a:rPr lang="en-US" altLang="en-US" sz="1100" dirty="0">
                <a:solidFill>
                  <a:srgbClr val="333333"/>
                </a:solidFill>
                <a:latin typeface="Courier New" panose="02070309020205020404" pitchFamily="49" charset="0"/>
                <a:cs typeface="Courier New" panose="02070309020205020404" pitchFamily="49" charset="0"/>
              </a:rPr>
              <a:t>=</a:t>
            </a:r>
            <a:r>
              <a:rPr lang="en-US" altLang="en-US" sz="1100" dirty="0">
                <a:solidFill>
                  <a:srgbClr val="DD1144"/>
                </a:solidFill>
                <a:latin typeface="Courier New" panose="02070309020205020404" pitchFamily="49" charset="0"/>
                <a:cs typeface="Courier New" panose="02070309020205020404" pitchFamily="49" charset="0"/>
              </a:rPr>
              <a:t>"entry in </a:t>
            </a:r>
            <a:r>
              <a:rPr lang="en-US" altLang="en-US" sz="1100" dirty="0" err="1">
                <a:solidFill>
                  <a:srgbClr val="DD1144"/>
                </a:solidFill>
                <a:latin typeface="Courier New" panose="02070309020205020404" pitchFamily="49" charset="0"/>
                <a:cs typeface="Courier New" panose="02070309020205020404" pitchFamily="49" charset="0"/>
              </a:rPr>
              <a:t>ctrl.filteredArray</a:t>
            </a:r>
            <a:r>
              <a:rPr lang="en-US" altLang="en-US" sz="1100" dirty="0">
                <a:solidFill>
                  <a:srgbClr val="DD1144"/>
                </a:solidFill>
                <a:latin typeface="Courier New" panose="02070309020205020404" pitchFamily="49" charset="0"/>
                <a:cs typeface="Courier New" panose="02070309020205020404" pitchFamily="49" charset="0"/>
              </a:rPr>
              <a:t>"</a:t>
            </a:r>
            <a:r>
              <a:rPr lang="en-US" altLang="en-US" sz="1100" dirty="0">
                <a:solidFill>
                  <a:srgbClr val="000080"/>
                </a:solidFill>
                <a:latin typeface="Courier New" panose="02070309020205020404" pitchFamily="49" charset="0"/>
                <a:cs typeface="Courier New" panose="02070309020205020404" pitchFamily="49" charset="0"/>
              </a:rPr>
              <a:t>&gt;</a:t>
            </a:r>
            <a:r>
              <a:rPr lang="en-US" altLang="en-US" sz="1100" dirty="0">
                <a:solidFill>
                  <a:srgbClr val="333333"/>
                </a:solidFill>
                <a:latin typeface="Courier New" panose="02070309020205020404" pitchFamily="49" charset="0"/>
                <a:cs typeface="Courier New" panose="02070309020205020404" pitchFamily="49" charset="0"/>
              </a:rPr>
              <a:t>{{entry.name}} </a:t>
            </a:r>
            <a:r>
              <a:rPr lang="en-US" altLang="en-US" sz="1100" dirty="0">
                <a:solidFill>
                  <a:srgbClr val="000080"/>
                </a:solidFill>
                <a:latin typeface="Courier New" panose="02070309020205020404" pitchFamily="49" charset="0"/>
                <a:cs typeface="Courier New" panose="02070309020205020404" pitchFamily="49" charset="0"/>
              </a:rPr>
              <a:t>&lt;/span</a:t>
            </a:r>
            <a:r>
              <a:rPr lang="en-US" altLang="en-US" sz="1100" dirty="0" smtClean="0">
                <a:solidFill>
                  <a:srgbClr val="000080"/>
                </a:solidFill>
                <a:latin typeface="Courier New" panose="02070309020205020404" pitchFamily="49" charset="0"/>
                <a:cs typeface="Courier New" panose="02070309020205020404" pitchFamily="49" charset="0"/>
              </a:rPr>
              <a:t>&gt;</a:t>
            </a:r>
            <a:endParaRPr lang="es-419" altLang="en-US" sz="1100" dirty="0" smtClean="0">
              <a:solidFill>
                <a:srgbClr val="333333"/>
              </a:solidFill>
              <a:latin typeface="Courier New" panose="02070309020205020404" pitchFamily="49" charset="0"/>
              <a:cs typeface="Courier New" panose="02070309020205020404" pitchFamily="49" charset="0"/>
            </a:endParaRPr>
          </a:p>
          <a:p>
            <a:pPr lvl="0" eaLnBrk="0" hangingPunct="0"/>
            <a:r>
              <a:rPr lang="es-419" altLang="en-US" sz="1100" dirty="0">
                <a:solidFill>
                  <a:srgbClr val="333333"/>
                </a:solidFill>
                <a:latin typeface="Courier New" panose="02070309020205020404" pitchFamily="49" charset="0"/>
                <a:cs typeface="Courier New" panose="02070309020205020404" pitchFamily="49" charset="0"/>
              </a:rPr>
              <a:t> </a:t>
            </a:r>
            <a:r>
              <a:rPr lang="es-419" altLang="en-US" sz="1100" dirty="0" smtClean="0">
                <a:solidFill>
                  <a:srgbClr val="333333"/>
                </a:solidFill>
                <a:latin typeface="Courier New" panose="02070309020205020404" pitchFamily="49" charset="0"/>
                <a:cs typeface="Courier New" panose="02070309020205020404" pitchFamily="49" charset="0"/>
              </a:rPr>
              <a:t>  </a:t>
            </a:r>
            <a:r>
              <a:rPr lang="en-US" altLang="en-US" sz="1100" dirty="0" smtClean="0">
                <a:solidFill>
                  <a:srgbClr val="000080"/>
                </a:solidFill>
                <a:latin typeface="Courier New" panose="02070309020205020404" pitchFamily="49" charset="0"/>
                <a:cs typeface="Courier New" panose="02070309020205020404" pitchFamily="49" charset="0"/>
              </a:rPr>
              <a:t>&lt;/</a:t>
            </a:r>
            <a:r>
              <a:rPr lang="en-US" altLang="en-US" sz="1100" dirty="0">
                <a:solidFill>
                  <a:srgbClr val="000080"/>
                </a:solidFill>
                <a:latin typeface="Courier New" panose="02070309020205020404" pitchFamily="49" charset="0"/>
                <a:cs typeface="Courier New" panose="02070309020205020404" pitchFamily="49" charset="0"/>
              </a:rPr>
              <a:t>div</a:t>
            </a:r>
            <a:r>
              <a:rPr lang="en-US" altLang="en-US" sz="1100" dirty="0" smtClean="0">
                <a:solidFill>
                  <a:srgbClr val="000080"/>
                </a:solidFill>
                <a:latin typeface="Courier New" panose="02070309020205020404" pitchFamily="49" charset="0"/>
                <a:cs typeface="Courier New" panose="02070309020205020404" pitchFamily="49" charset="0"/>
              </a:rPr>
              <a:t>&gt;</a:t>
            </a:r>
            <a:endParaRPr lang="es-419" altLang="en-US" sz="1100" dirty="0" smtClean="0">
              <a:solidFill>
                <a:srgbClr val="333333"/>
              </a:solidFill>
              <a:latin typeface="Courier New" panose="02070309020205020404" pitchFamily="49" charset="0"/>
              <a:cs typeface="Courier New" panose="02070309020205020404" pitchFamily="49" charset="0"/>
            </a:endParaRPr>
          </a:p>
          <a:p>
            <a:pPr lvl="0" eaLnBrk="0" hangingPunct="0"/>
            <a:r>
              <a:rPr lang="en-US" altLang="en-US" sz="1100" dirty="0" smtClean="0">
                <a:solidFill>
                  <a:srgbClr val="000080"/>
                </a:solidFill>
                <a:latin typeface="Courier New" panose="02070309020205020404" pitchFamily="49" charset="0"/>
                <a:cs typeface="Courier New" panose="02070309020205020404" pitchFamily="49" charset="0"/>
              </a:rPr>
              <a:t>&lt;/</a:t>
            </a:r>
            <a:r>
              <a:rPr lang="en-US" altLang="en-US" sz="1100" dirty="0">
                <a:solidFill>
                  <a:srgbClr val="000080"/>
                </a:solidFill>
                <a:latin typeface="Courier New" panose="02070309020205020404" pitchFamily="49" charset="0"/>
                <a:cs typeface="Courier New" panose="02070309020205020404" pitchFamily="49" charset="0"/>
              </a:rPr>
              <a:t>div&gt;</a:t>
            </a:r>
            <a:r>
              <a:rPr lang="en-US" altLang="en-US" sz="1000" dirty="0">
                <a:latin typeface="Courier New" panose="02070309020205020404" pitchFamily="49" charset="0"/>
                <a:cs typeface="Courier New" panose="02070309020205020404" pitchFamily="49" charset="0"/>
              </a:rPr>
              <a:t> </a:t>
            </a:r>
            <a:endParaRPr lang="en-US" altLang="en-US" sz="2400" dirty="0">
              <a:latin typeface="Courier New" panose="02070309020205020404" pitchFamily="49" charset="0"/>
              <a:cs typeface="Courier New" panose="02070309020205020404" pitchFamily="49" charset="0"/>
            </a:endParaRPr>
          </a:p>
        </p:txBody>
      </p:sp>
      <p:sp>
        <p:nvSpPr>
          <p:cNvPr id="6" name="TextBox 5"/>
          <p:cNvSpPr txBox="1"/>
          <p:nvPr/>
        </p:nvSpPr>
        <p:spPr>
          <a:xfrm>
            <a:off x="467543" y="2626747"/>
            <a:ext cx="7848873" cy="2123658"/>
          </a:xfrm>
          <a:prstGeom prst="rect">
            <a:avLst/>
          </a:prstGeom>
          <a:solidFill>
            <a:schemeClr val="bg1">
              <a:lumMod val="95000"/>
            </a:schemeClr>
          </a:solidFill>
          <a:ln>
            <a:solidFill>
              <a:schemeClr val="accent1"/>
            </a:solidFill>
          </a:ln>
        </p:spPr>
        <p:txBody>
          <a:bodyPr wrap="square" rtlCol="0">
            <a:spAutoFit/>
          </a:bodyPr>
          <a:lstStyle/>
          <a:p>
            <a:pPr lvl="0" eaLnBrk="0" hangingPunct="0"/>
            <a:r>
              <a:rPr lang="en-US" altLang="en-US" sz="1100" dirty="0" err="1">
                <a:solidFill>
                  <a:srgbClr val="333333"/>
                </a:solidFill>
                <a:latin typeface="Courier New" panose="02070309020205020404" pitchFamily="49" charset="0"/>
                <a:cs typeface="Courier New" panose="02070309020205020404" pitchFamily="49" charset="0"/>
              </a:rPr>
              <a:t>angular.module</a:t>
            </a:r>
            <a:r>
              <a:rPr lang="en-US" altLang="en-US" sz="1100" dirty="0">
                <a:solidFill>
                  <a:srgbClr val="333333"/>
                </a:solidFill>
                <a:latin typeface="Courier New" panose="02070309020205020404" pitchFamily="49" charset="0"/>
                <a:cs typeface="Courier New" panose="02070309020205020404" pitchFamily="49" charset="0"/>
              </a:rPr>
              <a:t>(</a:t>
            </a:r>
            <a:r>
              <a:rPr lang="en-US" altLang="en-US" sz="1100" dirty="0">
                <a:solidFill>
                  <a:srgbClr val="DD1144"/>
                </a:solidFill>
                <a:latin typeface="Courier New" panose="02070309020205020404" pitchFamily="49" charset="0"/>
                <a:cs typeface="Courier New" panose="02070309020205020404" pitchFamily="49" charset="0"/>
              </a:rPr>
              <a:t>'</a:t>
            </a:r>
            <a:r>
              <a:rPr lang="en-US" altLang="en-US" sz="1100" dirty="0" err="1">
                <a:solidFill>
                  <a:srgbClr val="DD1144"/>
                </a:solidFill>
                <a:latin typeface="Courier New" panose="02070309020205020404" pitchFamily="49" charset="0"/>
                <a:cs typeface="Courier New" panose="02070309020205020404" pitchFamily="49" charset="0"/>
              </a:rPr>
              <a:t>FilterInControllerModule</a:t>
            </a:r>
            <a:r>
              <a:rPr lang="en-US" altLang="en-US" sz="1100" dirty="0">
                <a:solidFill>
                  <a:srgbClr val="DD1144"/>
                </a:solidFill>
                <a:latin typeface="Courier New" panose="02070309020205020404" pitchFamily="49" charset="0"/>
                <a:cs typeface="Courier New" panose="02070309020205020404" pitchFamily="49" charset="0"/>
              </a:rPr>
              <a:t>'</a:t>
            </a:r>
            <a:r>
              <a:rPr lang="en-US" altLang="en-US" sz="1100" dirty="0">
                <a:solidFill>
                  <a:srgbClr val="333333"/>
                </a:solidFill>
                <a:latin typeface="Courier New" panose="02070309020205020404" pitchFamily="49" charset="0"/>
                <a:cs typeface="Courier New" panose="02070309020205020404" pitchFamily="49" charset="0"/>
              </a:rPr>
              <a:t>, </a:t>
            </a:r>
            <a:r>
              <a:rPr lang="en-US" altLang="en-US" sz="1100" dirty="0" smtClean="0">
                <a:solidFill>
                  <a:srgbClr val="333333"/>
                </a:solidFill>
                <a:latin typeface="Courier New" panose="02070309020205020404" pitchFamily="49" charset="0"/>
                <a:cs typeface="Courier New" panose="02070309020205020404" pitchFamily="49" charset="0"/>
              </a:rPr>
              <a:t>[])</a:t>
            </a:r>
            <a:endParaRPr lang="es-419" altLang="en-US" sz="1100" dirty="0" smtClean="0">
              <a:solidFill>
                <a:srgbClr val="333333"/>
              </a:solidFill>
              <a:latin typeface="Courier New" panose="02070309020205020404" pitchFamily="49" charset="0"/>
              <a:cs typeface="Courier New" panose="02070309020205020404" pitchFamily="49" charset="0"/>
            </a:endParaRPr>
          </a:p>
          <a:p>
            <a:pPr lvl="0" eaLnBrk="0" hangingPunct="0"/>
            <a:r>
              <a:rPr lang="en-US" altLang="en-US" sz="1100" dirty="0" smtClean="0">
                <a:solidFill>
                  <a:srgbClr val="333333"/>
                </a:solidFill>
                <a:latin typeface="Courier New" panose="02070309020205020404" pitchFamily="49" charset="0"/>
                <a:cs typeface="Courier New" panose="02070309020205020404" pitchFamily="49" charset="0"/>
              </a:rPr>
              <a:t>. </a:t>
            </a:r>
            <a:r>
              <a:rPr lang="en-US" altLang="en-US" sz="1100" dirty="0">
                <a:solidFill>
                  <a:srgbClr val="333333"/>
                </a:solidFill>
                <a:latin typeface="Courier New" panose="02070309020205020404" pitchFamily="49" charset="0"/>
                <a:cs typeface="Courier New" panose="02070309020205020404" pitchFamily="49" charset="0"/>
              </a:rPr>
              <a:t>controller(</a:t>
            </a:r>
            <a:r>
              <a:rPr lang="en-US" altLang="en-US" sz="1100" dirty="0">
                <a:solidFill>
                  <a:srgbClr val="DD1144"/>
                </a:solidFill>
                <a:latin typeface="Courier New" panose="02070309020205020404" pitchFamily="49" charset="0"/>
                <a:cs typeface="Courier New" panose="02070309020205020404" pitchFamily="49" charset="0"/>
              </a:rPr>
              <a:t>'</a:t>
            </a:r>
            <a:r>
              <a:rPr lang="en-US" altLang="en-US" sz="1100" dirty="0" err="1">
                <a:solidFill>
                  <a:srgbClr val="DD1144"/>
                </a:solidFill>
                <a:latin typeface="Courier New" panose="02070309020205020404" pitchFamily="49" charset="0"/>
                <a:cs typeface="Courier New" panose="02070309020205020404" pitchFamily="49" charset="0"/>
              </a:rPr>
              <a:t>FilterController</a:t>
            </a:r>
            <a:r>
              <a:rPr lang="en-US" altLang="en-US" sz="1100" dirty="0">
                <a:solidFill>
                  <a:srgbClr val="DD1144"/>
                </a:solidFill>
                <a:latin typeface="Courier New" panose="02070309020205020404" pitchFamily="49" charset="0"/>
                <a:cs typeface="Courier New" panose="02070309020205020404" pitchFamily="49" charset="0"/>
              </a:rPr>
              <a:t>'</a:t>
            </a:r>
            <a:r>
              <a:rPr lang="en-US" altLang="en-US" sz="1100" dirty="0">
                <a:solidFill>
                  <a:srgbClr val="333333"/>
                </a:solidFill>
                <a:latin typeface="Courier New" panose="02070309020205020404" pitchFamily="49" charset="0"/>
                <a:cs typeface="Courier New" panose="02070309020205020404" pitchFamily="49" charset="0"/>
              </a:rPr>
              <a:t>, </a:t>
            </a:r>
            <a:r>
              <a:rPr lang="en-US" altLang="en-US" sz="1100" dirty="0" smtClean="0">
                <a:solidFill>
                  <a:srgbClr val="333333"/>
                </a:solidFill>
                <a:latin typeface="Courier New" panose="02070309020205020404" pitchFamily="49" charset="0"/>
                <a:cs typeface="Courier New" panose="02070309020205020404" pitchFamily="49" charset="0"/>
              </a:rPr>
              <a:t>function(</a:t>
            </a:r>
            <a:r>
              <a:rPr lang="en-US" altLang="en-US" sz="1100" dirty="0" err="1" smtClean="0">
                <a:solidFill>
                  <a:srgbClr val="333333"/>
                </a:solidFill>
                <a:latin typeface="Courier New" panose="02070309020205020404" pitchFamily="49" charset="0"/>
                <a:cs typeface="Courier New" panose="02070309020205020404" pitchFamily="49" charset="0"/>
              </a:rPr>
              <a:t>filterFilter</a:t>
            </a:r>
            <a:r>
              <a:rPr lang="en-US" altLang="en-US" sz="1100" dirty="0">
                <a:solidFill>
                  <a:srgbClr val="333333"/>
                </a:solidFill>
                <a:latin typeface="Courier New" panose="02070309020205020404" pitchFamily="49" charset="0"/>
                <a:cs typeface="Courier New" panose="02070309020205020404" pitchFamily="49" charset="0"/>
              </a:rPr>
              <a:t>) </a:t>
            </a:r>
            <a:r>
              <a:rPr lang="en-US" altLang="en-US" sz="1100" dirty="0" smtClean="0">
                <a:solidFill>
                  <a:srgbClr val="333333"/>
                </a:solidFill>
                <a:latin typeface="Courier New" panose="02070309020205020404" pitchFamily="49" charset="0"/>
                <a:cs typeface="Courier New" panose="02070309020205020404" pitchFamily="49" charset="0"/>
              </a:rPr>
              <a:t>{</a:t>
            </a:r>
            <a:endParaRPr lang="es-419" altLang="en-US" sz="1100" dirty="0" smtClean="0">
              <a:solidFill>
                <a:srgbClr val="333333"/>
              </a:solidFill>
              <a:latin typeface="Courier New" panose="02070309020205020404" pitchFamily="49" charset="0"/>
              <a:cs typeface="Courier New" panose="02070309020205020404" pitchFamily="49" charset="0"/>
            </a:endParaRPr>
          </a:p>
          <a:p>
            <a:pPr lvl="0" eaLnBrk="0" hangingPunct="0"/>
            <a:r>
              <a:rPr lang="es-419" altLang="en-US" sz="1100" dirty="0">
                <a:solidFill>
                  <a:srgbClr val="333333"/>
                </a:solidFill>
                <a:latin typeface="Courier New" panose="02070309020205020404" pitchFamily="49" charset="0"/>
                <a:cs typeface="Courier New" panose="02070309020205020404" pitchFamily="49" charset="0"/>
              </a:rPr>
              <a:t> </a:t>
            </a:r>
            <a:r>
              <a:rPr lang="es-419" altLang="en-US" sz="1100" dirty="0" smtClean="0">
                <a:solidFill>
                  <a:srgbClr val="333333"/>
                </a:solidFill>
                <a:latin typeface="Courier New" panose="02070309020205020404" pitchFamily="49" charset="0"/>
                <a:cs typeface="Courier New" panose="02070309020205020404" pitchFamily="49" charset="0"/>
              </a:rPr>
              <a:t>  </a:t>
            </a:r>
            <a:r>
              <a:rPr lang="en-US" altLang="en-US" sz="1100" dirty="0" err="1" smtClean="0">
                <a:solidFill>
                  <a:srgbClr val="333333"/>
                </a:solidFill>
                <a:latin typeface="Courier New" panose="02070309020205020404" pitchFamily="49" charset="0"/>
                <a:cs typeface="Courier New" panose="02070309020205020404" pitchFamily="49" charset="0"/>
              </a:rPr>
              <a:t>this.array</a:t>
            </a:r>
            <a:r>
              <a:rPr lang="en-US" altLang="en-US" sz="1100" dirty="0" smtClean="0">
                <a:solidFill>
                  <a:srgbClr val="333333"/>
                </a:solidFill>
                <a:latin typeface="Courier New" panose="02070309020205020404" pitchFamily="49" charset="0"/>
                <a:cs typeface="Courier New" panose="02070309020205020404" pitchFamily="49" charset="0"/>
              </a:rPr>
              <a:t> </a:t>
            </a:r>
            <a:r>
              <a:rPr lang="en-US" altLang="en-US" sz="1100" dirty="0">
                <a:solidFill>
                  <a:srgbClr val="333333"/>
                </a:solidFill>
                <a:latin typeface="Courier New" panose="02070309020205020404" pitchFamily="49" charset="0"/>
                <a:cs typeface="Courier New" panose="02070309020205020404" pitchFamily="49" charset="0"/>
              </a:rPr>
              <a:t>= </a:t>
            </a:r>
            <a:r>
              <a:rPr lang="en-US" altLang="en-US" sz="1100" dirty="0" smtClean="0">
                <a:solidFill>
                  <a:srgbClr val="333333"/>
                </a:solidFill>
                <a:latin typeface="Courier New" panose="02070309020205020404" pitchFamily="49" charset="0"/>
                <a:cs typeface="Courier New" panose="02070309020205020404" pitchFamily="49" charset="0"/>
              </a:rPr>
              <a:t>[</a:t>
            </a:r>
            <a:endParaRPr lang="es-419" altLang="en-US" sz="1100" dirty="0" smtClean="0">
              <a:solidFill>
                <a:srgbClr val="333333"/>
              </a:solidFill>
              <a:latin typeface="Courier New" panose="02070309020205020404" pitchFamily="49" charset="0"/>
              <a:cs typeface="Courier New" panose="02070309020205020404" pitchFamily="49" charset="0"/>
            </a:endParaRPr>
          </a:p>
          <a:p>
            <a:pPr lvl="0" eaLnBrk="0" hangingPunct="0"/>
            <a:r>
              <a:rPr lang="es-419" altLang="en-US" sz="1100" dirty="0">
                <a:solidFill>
                  <a:srgbClr val="333333"/>
                </a:solidFill>
                <a:latin typeface="Courier New" panose="02070309020205020404" pitchFamily="49" charset="0"/>
                <a:cs typeface="Courier New" panose="02070309020205020404" pitchFamily="49" charset="0"/>
              </a:rPr>
              <a:t> </a:t>
            </a:r>
            <a:r>
              <a:rPr lang="es-419" altLang="en-US" sz="1100" dirty="0" smtClean="0">
                <a:solidFill>
                  <a:srgbClr val="333333"/>
                </a:solidFill>
                <a:latin typeface="Courier New" panose="02070309020205020404" pitchFamily="49" charset="0"/>
                <a:cs typeface="Courier New" panose="02070309020205020404" pitchFamily="49" charset="0"/>
              </a:rPr>
              <a:t>     </a:t>
            </a:r>
            <a:r>
              <a:rPr lang="en-US" altLang="en-US" sz="1100" dirty="0" smtClean="0">
                <a:solidFill>
                  <a:srgbClr val="333333"/>
                </a:solidFill>
                <a:latin typeface="Courier New" panose="02070309020205020404" pitchFamily="49" charset="0"/>
                <a:cs typeface="Courier New" panose="02070309020205020404" pitchFamily="49" charset="0"/>
              </a:rPr>
              <a:t>{</a:t>
            </a:r>
            <a:r>
              <a:rPr lang="en-US" altLang="en-US" sz="1100" dirty="0">
                <a:solidFill>
                  <a:srgbClr val="333333"/>
                </a:solidFill>
                <a:latin typeface="Courier New" panose="02070309020205020404" pitchFamily="49" charset="0"/>
                <a:cs typeface="Courier New" panose="02070309020205020404" pitchFamily="49" charset="0"/>
              </a:rPr>
              <a:t>name: </a:t>
            </a:r>
            <a:r>
              <a:rPr lang="en-US" altLang="en-US" sz="1100" dirty="0">
                <a:solidFill>
                  <a:srgbClr val="DD1144"/>
                </a:solidFill>
                <a:latin typeface="Courier New" panose="02070309020205020404" pitchFamily="49" charset="0"/>
                <a:cs typeface="Courier New" panose="02070309020205020404" pitchFamily="49" charset="0"/>
              </a:rPr>
              <a:t>'Tobias</a:t>
            </a:r>
            <a:r>
              <a:rPr lang="en-US" altLang="en-US" sz="1100" dirty="0" smtClean="0">
                <a:solidFill>
                  <a:srgbClr val="DD1144"/>
                </a:solidFill>
                <a:latin typeface="Courier New" panose="02070309020205020404" pitchFamily="49" charset="0"/>
                <a:cs typeface="Courier New" panose="02070309020205020404" pitchFamily="49" charset="0"/>
              </a:rPr>
              <a:t>'</a:t>
            </a:r>
            <a:r>
              <a:rPr lang="en-US" altLang="en-US" sz="1100" dirty="0" smtClean="0">
                <a:solidFill>
                  <a:srgbClr val="333333"/>
                </a:solidFill>
                <a:latin typeface="Courier New" panose="02070309020205020404" pitchFamily="49" charset="0"/>
                <a:cs typeface="Courier New" panose="02070309020205020404" pitchFamily="49" charset="0"/>
              </a:rPr>
              <a:t>},</a:t>
            </a:r>
            <a:endParaRPr lang="es-419" altLang="en-US" sz="1100" dirty="0" smtClean="0">
              <a:solidFill>
                <a:srgbClr val="333333"/>
              </a:solidFill>
              <a:latin typeface="Courier New" panose="02070309020205020404" pitchFamily="49" charset="0"/>
              <a:cs typeface="Courier New" panose="02070309020205020404" pitchFamily="49" charset="0"/>
            </a:endParaRPr>
          </a:p>
          <a:p>
            <a:pPr lvl="0" eaLnBrk="0" hangingPunct="0"/>
            <a:r>
              <a:rPr lang="es-419" altLang="en-US" sz="1100" dirty="0">
                <a:solidFill>
                  <a:srgbClr val="333333"/>
                </a:solidFill>
                <a:latin typeface="Courier New" panose="02070309020205020404" pitchFamily="49" charset="0"/>
                <a:cs typeface="Courier New" panose="02070309020205020404" pitchFamily="49" charset="0"/>
              </a:rPr>
              <a:t> </a:t>
            </a:r>
            <a:r>
              <a:rPr lang="es-419" altLang="en-US" sz="1100" dirty="0" smtClean="0">
                <a:solidFill>
                  <a:srgbClr val="333333"/>
                </a:solidFill>
                <a:latin typeface="Courier New" panose="02070309020205020404" pitchFamily="49" charset="0"/>
                <a:cs typeface="Courier New" panose="02070309020205020404" pitchFamily="49" charset="0"/>
              </a:rPr>
              <a:t>     </a:t>
            </a:r>
            <a:r>
              <a:rPr lang="en-US" altLang="en-US" sz="1100" dirty="0" smtClean="0">
                <a:solidFill>
                  <a:srgbClr val="333333"/>
                </a:solidFill>
                <a:latin typeface="Courier New" panose="02070309020205020404" pitchFamily="49" charset="0"/>
                <a:cs typeface="Courier New" panose="02070309020205020404" pitchFamily="49" charset="0"/>
              </a:rPr>
              <a:t>{</a:t>
            </a:r>
            <a:r>
              <a:rPr lang="en-US" altLang="en-US" sz="1100" dirty="0">
                <a:solidFill>
                  <a:srgbClr val="333333"/>
                </a:solidFill>
                <a:latin typeface="Courier New" panose="02070309020205020404" pitchFamily="49" charset="0"/>
                <a:cs typeface="Courier New" panose="02070309020205020404" pitchFamily="49" charset="0"/>
              </a:rPr>
              <a:t>name: </a:t>
            </a:r>
            <a:r>
              <a:rPr lang="en-US" altLang="en-US" sz="1100" dirty="0">
                <a:solidFill>
                  <a:srgbClr val="DD1144"/>
                </a:solidFill>
                <a:latin typeface="Courier New" panose="02070309020205020404" pitchFamily="49" charset="0"/>
                <a:cs typeface="Courier New" panose="02070309020205020404" pitchFamily="49" charset="0"/>
              </a:rPr>
              <a:t>'Jeff</a:t>
            </a:r>
            <a:r>
              <a:rPr lang="en-US" altLang="en-US" sz="1100" dirty="0" smtClean="0">
                <a:solidFill>
                  <a:srgbClr val="DD1144"/>
                </a:solidFill>
                <a:latin typeface="Courier New" panose="02070309020205020404" pitchFamily="49" charset="0"/>
                <a:cs typeface="Courier New" panose="02070309020205020404" pitchFamily="49" charset="0"/>
              </a:rPr>
              <a:t>'</a:t>
            </a:r>
            <a:r>
              <a:rPr lang="en-US" altLang="en-US" sz="1100" dirty="0" smtClean="0">
                <a:solidFill>
                  <a:srgbClr val="333333"/>
                </a:solidFill>
                <a:latin typeface="Courier New" panose="02070309020205020404" pitchFamily="49" charset="0"/>
                <a:cs typeface="Courier New" panose="02070309020205020404" pitchFamily="49" charset="0"/>
              </a:rPr>
              <a:t>},</a:t>
            </a:r>
            <a:endParaRPr lang="es-419" altLang="en-US" sz="1100" dirty="0" smtClean="0">
              <a:solidFill>
                <a:srgbClr val="333333"/>
              </a:solidFill>
              <a:latin typeface="Courier New" panose="02070309020205020404" pitchFamily="49" charset="0"/>
              <a:cs typeface="Courier New" panose="02070309020205020404" pitchFamily="49" charset="0"/>
            </a:endParaRPr>
          </a:p>
          <a:p>
            <a:pPr lvl="0" eaLnBrk="0" hangingPunct="0"/>
            <a:r>
              <a:rPr lang="es-419" altLang="en-US" sz="1100" dirty="0">
                <a:solidFill>
                  <a:srgbClr val="333333"/>
                </a:solidFill>
                <a:latin typeface="Courier New" panose="02070309020205020404" pitchFamily="49" charset="0"/>
                <a:cs typeface="Courier New" panose="02070309020205020404" pitchFamily="49" charset="0"/>
              </a:rPr>
              <a:t> </a:t>
            </a:r>
            <a:r>
              <a:rPr lang="es-419" altLang="en-US" sz="1100" dirty="0" smtClean="0">
                <a:solidFill>
                  <a:srgbClr val="333333"/>
                </a:solidFill>
                <a:latin typeface="Courier New" panose="02070309020205020404" pitchFamily="49" charset="0"/>
                <a:cs typeface="Courier New" panose="02070309020205020404" pitchFamily="49" charset="0"/>
              </a:rPr>
              <a:t>     </a:t>
            </a:r>
            <a:r>
              <a:rPr lang="en-US" altLang="en-US" sz="1100" dirty="0" smtClean="0">
                <a:solidFill>
                  <a:srgbClr val="333333"/>
                </a:solidFill>
                <a:latin typeface="Courier New" panose="02070309020205020404" pitchFamily="49" charset="0"/>
                <a:cs typeface="Courier New" panose="02070309020205020404" pitchFamily="49" charset="0"/>
              </a:rPr>
              <a:t>{</a:t>
            </a:r>
            <a:r>
              <a:rPr lang="en-US" altLang="en-US" sz="1100" dirty="0">
                <a:solidFill>
                  <a:srgbClr val="333333"/>
                </a:solidFill>
                <a:latin typeface="Courier New" panose="02070309020205020404" pitchFamily="49" charset="0"/>
                <a:cs typeface="Courier New" panose="02070309020205020404" pitchFamily="49" charset="0"/>
              </a:rPr>
              <a:t>name: </a:t>
            </a:r>
            <a:r>
              <a:rPr lang="en-US" altLang="en-US" sz="1100" dirty="0">
                <a:solidFill>
                  <a:srgbClr val="DD1144"/>
                </a:solidFill>
                <a:latin typeface="Courier New" panose="02070309020205020404" pitchFamily="49" charset="0"/>
                <a:cs typeface="Courier New" panose="02070309020205020404" pitchFamily="49" charset="0"/>
              </a:rPr>
              <a:t>'Brian</a:t>
            </a:r>
            <a:r>
              <a:rPr lang="en-US" altLang="en-US" sz="1100" dirty="0" smtClean="0">
                <a:solidFill>
                  <a:srgbClr val="DD1144"/>
                </a:solidFill>
                <a:latin typeface="Courier New" panose="02070309020205020404" pitchFamily="49" charset="0"/>
                <a:cs typeface="Courier New" panose="02070309020205020404" pitchFamily="49" charset="0"/>
              </a:rPr>
              <a:t>'</a:t>
            </a:r>
            <a:r>
              <a:rPr lang="en-US" altLang="en-US" sz="1100" dirty="0" smtClean="0">
                <a:solidFill>
                  <a:srgbClr val="333333"/>
                </a:solidFill>
                <a:latin typeface="Courier New" panose="02070309020205020404" pitchFamily="49" charset="0"/>
                <a:cs typeface="Courier New" panose="02070309020205020404" pitchFamily="49" charset="0"/>
              </a:rPr>
              <a:t>},</a:t>
            </a:r>
            <a:endParaRPr lang="es-419" altLang="en-US" sz="1100" dirty="0" smtClean="0">
              <a:solidFill>
                <a:srgbClr val="333333"/>
              </a:solidFill>
              <a:latin typeface="Courier New" panose="02070309020205020404" pitchFamily="49" charset="0"/>
              <a:cs typeface="Courier New" panose="02070309020205020404" pitchFamily="49" charset="0"/>
            </a:endParaRPr>
          </a:p>
          <a:p>
            <a:pPr lvl="0" eaLnBrk="0" hangingPunct="0"/>
            <a:r>
              <a:rPr lang="es-419" altLang="en-US" sz="1100" dirty="0">
                <a:solidFill>
                  <a:srgbClr val="333333"/>
                </a:solidFill>
                <a:latin typeface="Courier New" panose="02070309020205020404" pitchFamily="49" charset="0"/>
                <a:cs typeface="Courier New" panose="02070309020205020404" pitchFamily="49" charset="0"/>
              </a:rPr>
              <a:t> </a:t>
            </a:r>
            <a:r>
              <a:rPr lang="es-419" altLang="en-US" sz="1100" dirty="0" smtClean="0">
                <a:solidFill>
                  <a:srgbClr val="333333"/>
                </a:solidFill>
                <a:latin typeface="Courier New" panose="02070309020205020404" pitchFamily="49" charset="0"/>
                <a:cs typeface="Courier New" panose="02070309020205020404" pitchFamily="49" charset="0"/>
              </a:rPr>
              <a:t>     </a:t>
            </a:r>
            <a:r>
              <a:rPr lang="en-US" altLang="en-US" sz="1100" dirty="0" smtClean="0">
                <a:solidFill>
                  <a:srgbClr val="333333"/>
                </a:solidFill>
                <a:latin typeface="Courier New" panose="02070309020205020404" pitchFamily="49" charset="0"/>
                <a:cs typeface="Courier New" panose="02070309020205020404" pitchFamily="49" charset="0"/>
              </a:rPr>
              <a:t>{</a:t>
            </a:r>
            <a:r>
              <a:rPr lang="en-US" altLang="en-US" sz="1100" dirty="0">
                <a:solidFill>
                  <a:srgbClr val="333333"/>
                </a:solidFill>
                <a:latin typeface="Courier New" panose="02070309020205020404" pitchFamily="49" charset="0"/>
                <a:cs typeface="Courier New" panose="02070309020205020404" pitchFamily="49" charset="0"/>
              </a:rPr>
              <a:t>name: </a:t>
            </a:r>
            <a:r>
              <a:rPr lang="en-US" altLang="en-US" sz="1100" dirty="0">
                <a:solidFill>
                  <a:srgbClr val="DD1144"/>
                </a:solidFill>
                <a:latin typeface="Courier New" panose="02070309020205020404" pitchFamily="49" charset="0"/>
                <a:cs typeface="Courier New" panose="02070309020205020404" pitchFamily="49" charset="0"/>
              </a:rPr>
              <a:t>'Igor</a:t>
            </a:r>
            <a:r>
              <a:rPr lang="en-US" altLang="en-US" sz="1100" dirty="0" smtClean="0">
                <a:solidFill>
                  <a:srgbClr val="DD1144"/>
                </a:solidFill>
                <a:latin typeface="Courier New" panose="02070309020205020404" pitchFamily="49" charset="0"/>
                <a:cs typeface="Courier New" panose="02070309020205020404" pitchFamily="49" charset="0"/>
              </a:rPr>
              <a:t>'</a:t>
            </a:r>
            <a:r>
              <a:rPr lang="en-US" altLang="en-US" sz="1100" dirty="0" smtClean="0">
                <a:solidFill>
                  <a:srgbClr val="333333"/>
                </a:solidFill>
                <a:latin typeface="Courier New" panose="02070309020205020404" pitchFamily="49" charset="0"/>
                <a:cs typeface="Courier New" panose="02070309020205020404" pitchFamily="49" charset="0"/>
              </a:rPr>
              <a:t>},</a:t>
            </a:r>
            <a:endParaRPr lang="es-419" altLang="en-US" sz="1100" dirty="0" smtClean="0">
              <a:solidFill>
                <a:srgbClr val="333333"/>
              </a:solidFill>
              <a:latin typeface="Courier New" panose="02070309020205020404" pitchFamily="49" charset="0"/>
              <a:cs typeface="Courier New" panose="02070309020205020404" pitchFamily="49" charset="0"/>
            </a:endParaRPr>
          </a:p>
          <a:p>
            <a:pPr lvl="0" eaLnBrk="0" hangingPunct="0"/>
            <a:r>
              <a:rPr lang="es-419" altLang="en-US" sz="1100" dirty="0">
                <a:solidFill>
                  <a:srgbClr val="333333"/>
                </a:solidFill>
                <a:latin typeface="Courier New" panose="02070309020205020404" pitchFamily="49" charset="0"/>
                <a:cs typeface="Courier New" panose="02070309020205020404" pitchFamily="49" charset="0"/>
              </a:rPr>
              <a:t> </a:t>
            </a:r>
            <a:r>
              <a:rPr lang="es-419" altLang="en-US" sz="1100" dirty="0" smtClean="0">
                <a:solidFill>
                  <a:srgbClr val="333333"/>
                </a:solidFill>
                <a:latin typeface="Courier New" panose="02070309020205020404" pitchFamily="49" charset="0"/>
                <a:cs typeface="Courier New" panose="02070309020205020404" pitchFamily="49" charset="0"/>
              </a:rPr>
              <a:t>     </a:t>
            </a:r>
            <a:r>
              <a:rPr lang="en-US" altLang="en-US" sz="1100" dirty="0" smtClean="0">
                <a:solidFill>
                  <a:srgbClr val="333333"/>
                </a:solidFill>
                <a:latin typeface="Courier New" panose="02070309020205020404" pitchFamily="49" charset="0"/>
                <a:cs typeface="Courier New" panose="02070309020205020404" pitchFamily="49" charset="0"/>
              </a:rPr>
              <a:t>{</a:t>
            </a:r>
            <a:r>
              <a:rPr lang="en-US" altLang="en-US" sz="1100" dirty="0">
                <a:solidFill>
                  <a:srgbClr val="333333"/>
                </a:solidFill>
                <a:latin typeface="Courier New" panose="02070309020205020404" pitchFamily="49" charset="0"/>
                <a:cs typeface="Courier New" panose="02070309020205020404" pitchFamily="49" charset="0"/>
              </a:rPr>
              <a:t>name: </a:t>
            </a:r>
            <a:r>
              <a:rPr lang="en-US" altLang="en-US" sz="1100" dirty="0">
                <a:solidFill>
                  <a:srgbClr val="DD1144"/>
                </a:solidFill>
                <a:latin typeface="Courier New" panose="02070309020205020404" pitchFamily="49" charset="0"/>
                <a:cs typeface="Courier New" panose="02070309020205020404" pitchFamily="49" charset="0"/>
              </a:rPr>
              <a:t>'James</a:t>
            </a:r>
            <a:r>
              <a:rPr lang="en-US" altLang="en-US" sz="1100" dirty="0" smtClean="0">
                <a:solidFill>
                  <a:srgbClr val="DD1144"/>
                </a:solidFill>
                <a:latin typeface="Courier New" panose="02070309020205020404" pitchFamily="49" charset="0"/>
                <a:cs typeface="Courier New" panose="02070309020205020404" pitchFamily="49" charset="0"/>
              </a:rPr>
              <a:t>'</a:t>
            </a:r>
            <a:r>
              <a:rPr lang="en-US" altLang="en-US" sz="1100" dirty="0" smtClean="0">
                <a:solidFill>
                  <a:srgbClr val="333333"/>
                </a:solidFill>
                <a:latin typeface="Courier New" panose="02070309020205020404" pitchFamily="49" charset="0"/>
                <a:cs typeface="Courier New" panose="02070309020205020404" pitchFamily="49" charset="0"/>
              </a:rPr>
              <a:t>},</a:t>
            </a:r>
            <a:endParaRPr lang="es-419" altLang="en-US" sz="1100" dirty="0" smtClean="0">
              <a:solidFill>
                <a:srgbClr val="333333"/>
              </a:solidFill>
              <a:latin typeface="Courier New" panose="02070309020205020404" pitchFamily="49" charset="0"/>
              <a:cs typeface="Courier New" panose="02070309020205020404" pitchFamily="49" charset="0"/>
            </a:endParaRPr>
          </a:p>
          <a:p>
            <a:pPr lvl="0" eaLnBrk="0" hangingPunct="0"/>
            <a:r>
              <a:rPr lang="es-419" altLang="en-US" sz="1100" dirty="0">
                <a:solidFill>
                  <a:srgbClr val="333333"/>
                </a:solidFill>
                <a:latin typeface="Courier New" panose="02070309020205020404" pitchFamily="49" charset="0"/>
                <a:cs typeface="Courier New" panose="02070309020205020404" pitchFamily="49" charset="0"/>
              </a:rPr>
              <a:t> </a:t>
            </a:r>
            <a:r>
              <a:rPr lang="es-419" altLang="en-US" sz="1100" dirty="0" smtClean="0">
                <a:solidFill>
                  <a:srgbClr val="333333"/>
                </a:solidFill>
                <a:latin typeface="Courier New" panose="02070309020205020404" pitchFamily="49" charset="0"/>
                <a:cs typeface="Courier New" panose="02070309020205020404" pitchFamily="49" charset="0"/>
              </a:rPr>
              <a:t>     </a:t>
            </a:r>
            <a:r>
              <a:rPr lang="en-US" altLang="en-US" sz="1100" dirty="0" smtClean="0">
                <a:solidFill>
                  <a:srgbClr val="333333"/>
                </a:solidFill>
                <a:latin typeface="Courier New" panose="02070309020205020404" pitchFamily="49" charset="0"/>
                <a:cs typeface="Courier New" panose="02070309020205020404" pitchFamily="49" charset="0"/>
              </a:rPr>
              <a:t>{</a:t>
            </a:r>
            <a:r>
              <a:rPr lang="en-US" altLang="en-US" sz="1100" dirty="0">
                <a:solidFill>
                  <a:srgbClr val="333333"/>
                </a:solidFill>
                <a:latin typeface="Courier New" panose="02070309020205020404" pitchFamily="49" charset="0"/>
                <a:cs typeface="Courier New" panose="02070309020205020404" pitchFamily="49" charset="0"/>
              </a:rPr>
              <a:t>name: </a:t>
            </a:r>
            <a:r>
              <a:rPr lang="en-US" altLang="en-US" sz="1100" dirty="0">
                <a:solidFill>
                  <a:srgbClr val="DD1144"/>
                </a:solidFill>
                <a:latin typeface="Courier New" panose="02070309020205020404" pitchFamily="49" charset="0"/>
                <a:cs typeface="Courier New" panose="02070309020205020404" pitchFamily="49" charset="0"/>
              </a:rPr>
              <a:t>'Brad</a:t>
            </a:r>
            <a:r>
              <a:rPr lang="en-US" altLang="en-US" sz="1100" dirty="0" smtClean="0">
                <a:solidFill>
                  <a:srgbClr val="DD1144"/>
                </a:solidFill>
                <a:latin typeface="Courier New" panose="02070309020205020404" pitchFamily="49" charset="0"/>
                <a:cs typeface="Courier New" panose="02070309020205020404" pitchFamily="49" charset="0"/>
              </a:rPr>
              <a:t>'</a:t>
            </a:r>
            <a:r>
              <a:rPr lang="en-US" altLang="en-US" sz="1100" dirty="0" smtClean="0">
                <a:solidFill>
                  <a:srgbClr val="333333"/>
                </a:solidFill>
                <a:latin typeface="Courier New" panose="02070309020205020404" pitchFamily="49" charset="0"/>
                <a:cs typeface="Courier New" panose="02070309020205020404" pitchFamily="49" charset="0"/>
              </a:rPr>
              <a:t>}</a:t>
            </a:r>
            <a:endParaRPr lang="es-419" altLang="en-US" sz="1100" dirty="0" smtClean="0">
              <a:solidFill>
                <a:srgbClr val="333333"/>
              </a:solidFill>
              <a:latin typeface="Courier New" panose="02070309020205020404" pitchFamily="49" charset="0"/>
              <a:cs typeface="Courier New" panose="02070309020205020404" pitchFamily="49" charset="0"/>
            </a:endParaRPr>
          </a:p>
          <a:p>
            <a:pPr lvl="0" eaLnBrk="0" hangingPunct="0"/>
            <a:r>
              <a:rPr lang="es-419" altLang="en-US" sz="1100" dirty="0">
                <a:solidFill>
                  <a:srgbClr val="333333"/>
                </a:solidFill>
                <a:latin typeface="Courier New" panose="02070309020205020404" pitchFamily="49" charset="0"/>
                <a:cs typeface="Courier New" panose="02070309020205020404" pitchFamily="49" charset="0"/>
              </a:rPr>
              <a:t> </a:t>
            </a:r>
            <a:r>
              <a:rPr lang="es-419" altLang="en-US" sz="1100" dirty="0" smtClean="0">
                <a:solidFill>
                  <a:srgbClr val="333333"/>
                </a:solidFill>
                <a:latin typeface="Courier New" panose="02070309020205020404" pitchFamily="49" charset="0"/>
                <a:cs typeface="Courier New" panose="02070309020205020404" pitchFamily="49" charset="0"/>
              </a:rPr>
              <a:t>  </a:t>
            </a:r>
            <a:r>
              <a:rPr lang="en-US" altLang="en-US" sz="1100" dirty="0" smtClean="0">
                <a:solidFill>
                  <a:srgbClr val="333333"/>
                </a:solidFill>
                <a:latin typeface="Courier New" panose="02070309020205020404" pitchFamily="49" charset="0"/>
                <a:cs typeface="Courier New" panose="02070309020205020404" pitchFamily="49" charset="0"/>
              </a:rPr>
              <a:t>];</a:t>
            </a:r>
            <a:endParaRPr lang="es-419" altLang="en-US" sz="1100" dirty="0" smtClean="0">
              <a:solidFill>
                <a:srgbClr val="333333"/>
              </a:solidFill>
              <a:latin typeface="Courier New" panose="02070309020205020404" pitchFamily="49" charset="0"/>
              <a:cs typeface="Courier New" panose="02070309020205020404" pitchFamily="49" charset="0"/>
            </a:endParaRPr>
          </a:p>
          <a:p>
            <a:pPr lvl="0" eaLnBrk="0" hangingPunct="0"/>
            <a:r>
              <a:rPr lang="es-419" altLang="en-US" sz="1100" dirty="0">
                <a:solidFill>
                  <a:srgbClr val="333333"/>
                </a:solidFill>
                <a:latin typeface="Courier New" panose="02070309020205020404" pitchFamily="49" charset="0"/>
                <a:cs typeface="Courier New" panose="02070309020205020404" pitchFamily="49" charset="0"/>
              </a:rPr>
              <a:t> </a:t>
            </a:r>
            <a:r>
              <a:rPr lang="es-419" altLang="en-US" sz="1100" dirty="0" smtClean="0">
                <a:solidFill>
                  <a:srgbClr val="333333"/>
                </a:solidFill>
                <a:latin typeface="Courier New" panose="02070309020205020404" pitchFamily="49" charset="0"/>
                <a:cs typeface="Courier New" panose="02070309020205020404" pitchFamily="49" charset="0"/>
              </a:rPr>
              <a:t>  </a:t>
            </a:r>
            <a:r>
              <a:rPr lang="en-US" altLang="en-US" sz="1100" dirty="0" err="1" smtClean="0">
                <a:solidFill>
                  <a:srgbClr val="333333"/>
                </a:solidFill>
                <a:latin typeface="Courier New" panose="02070309020205020404" pitchFamily="49" charset="0"/>
                <a:cs typeface="Courier New" panose="02070309020205020404" pitchFamily="49" charset="0"/>
              </a:rPr>
              <a:t>this.filteredArray</a:t>
            </a:r>
            <a:r>
              <a:rPr lang="en-US" altLang="en-US" sz="1100" dirty="0" smtClean="0">
                <a:solidFill>
                  <a:srgbClr val="333333"/>
                </a:solidFill>
                <a:latin typeface="Courier New" panose="02070309020205020404" pitchFamily="49" charset="0"/>
                <a:cs typeface="Courier New" panose="02070309020205020404" pitchFamily="49" charset="0"/>
              </a:rPr>
              <a:t> </a:t>
            </a:r>
            <a:r>
              <a:rPr lang="en-US" altLang="en-US" sz="1100" dirty="0">
                <a:solidFill>
                  <a:srgbClr val="333333"/>
                </a:solidFill>
                <a:latin typeface="Courier New" panose="02070309020205020404" pitchFamily="49" charset="0"/>
                <a:cs typeface="Courier New" panose="02070309020205020404" pitchFamily="49" charset="0"/>
              </a:rPr>
              <a:t>= </a:t>
            </a:r>
            <a:r>
              <a:rPr lang="en-US" altLang="en-US" sz="1100" dirty="0" err="1">
                <a:solidFill>
                  <a:srgbClr val="333333"/>
                </a:solidFill>
                <a:latin typeface="Courier New" panose="02070309020205020404" pitchFamily="49" charset="0"/>
                <a:cs typeface="Courier New" panose="02070309020205020404" pitchFamily="49" charset="0"/>
              </a:rPr>
              <a:t>filterFilter</a:t>
            </a:r>
            <a:r>
              <a:rPr lang="en-US" altLang="en-US" sz="1100" dirty="0">
                <a:solidFill>
                  <a:srgbClr val="333333"/>
                </a:solidFill>
                <a:latin typeface="Courier New" panose="02070309020205020404" pitchFamily="49" charset="0"/>
                <a:cs typeface="Courier New" panose="02070309020205020404" pitchFamily="49" charset="0"/>
              </a:rPr>
              <a:t>(</a:t>
            </a:r>
            <a:r>
              <a:rPr lang="en-US" altLang="en-US" sz="1100" dirty="0" err="1">
                <a:solidFill>
                  <a:srgbClr val="333333"/>
                </a:solidFill>
                <a:latin typeface="Courier New" panose="02070309020205020404" pitchFamily="49" charset="0"/>
                <a:cs typeface="Courier New" panose="02070309020205020404" pitchFamily="49" charset="0"/>
              </a:rPr>
              <a:t>this.array</a:t>
            </a:r>
            <a:r>
              <a:rPr lang="en-US" altLang="en-US" sz="1100" dirty="0">
                <a:solidFill>
                  <a:srgbClr val="333333"/>
                </a:solidFill>
                <a:latin typeface="Courier New" panose="02070309020205020404" pitchFamily="49" charset="0"/>
                <a:cs typeface="Courier New" panose="02070309020205020404" pitchFamily="49" charset="0"/>
              </a:rPr>
              <a:t>, </a:t>
            </a:r>
            <a:r>
              <a:rPr lang="en-US" altLang="en-US" sz="1100" dirty="0">
                <a:solidFill>
                  <a:srgbClr val="DD1144"/>
                </a:solidFill>
                <a:latin typeface="Courier New" panose="02070309020205020404" pitchFamily="49" charset="0"/>
                <a:cs typeface="Courier New" panose="02070309020205020404" pitchFamily="49" charset="0"/>
              </a:rPr>
              <a:t>'a</a:t>
            </a:r>
            <a:r>
              <a:rPr lang="en-US" altLang="en-US" sz="1100" dirty="0" smtClean="0">
                <a:solidFill>
                  <a:srgbClr val="DD1144"/>
                </a:solidFill>
                <a:latin typeface="Courier New" panose="02070309020205020404" pitchFamily="49" charset="0"/>
                <a:cs typeface="Courier New" panose="02070309020205020404" pitchFamily="49" charset="0"/>
              </a:rPr>
              <a:t>'</a:t>
            </a:r>
            <a:r>
              <a:rPr lang="en-US" altLang="en-US" sz="1100" dirty="0" smtClean="0">
                <a:solidFill>
                  <a:srgbClr val="333333"/>
                </a:solidFill>
                <a:latin typeface="Courier New" panose="02070309020205020404" pitchFamily="49" charset="0"/>
                <a:cs typeface="Courier New" panose="02070309020205020404" pitchFamily="49" charset="0"/>
              </a:rPr>
              <a:t>);</a:t>
            </a:r>
            <a:endParaRPr lang="es-419" altLang="en-US" sz="1100" dirty="0" smtClean="0">
              <a:solidFill>
                <a:srgbClr val="333333"/>
              </a:solidFill>
              <a:latin typeface="Courier New" panose="02070309020205020404" pitchFamily="49" charset="0"/>
              <a:cs typeface="Courier New" panose="02070309020205020404" pitchFamily="49" charset="0"/>
            </a:endParaRPr>
          </a:p>
          <a:p>
            <a:pPr lvl="0" eaLnBrk="0" hangingPunct="0"/>
            <a:r>
              <a:rPr lang="en-US" altLang="en-US" sz="1100" dirty="0" smtClean="0">
                <a:solidFill>
                  <a:srgbClr val="333333"/>
                </a:solidFill>
                <a:latin typeface="Courier New" panose="02070309020205020404" pitchFamily="49" charset="0"/>
                <a:cs typeface="Courier New" panose="02070309020205020404" pitchFamily="49" charset="0"/>
              </a:rPr>
              <a:t>});</a:t>
            </a:r>
            <a:endParaRPr lang="en-US" altLang="en-US" sz="2400" dirty="0">
              <a:latin typeface="Courier New" panose="02070309020205020404" pitchFamily="49" charset="0"/>
              <a:cs typeface="Courier New" panose="02070309020205020404" pitchFamily="49" charset="0"/>
            </a:endParaRPr>
          </a:p>
        </p:txBody>
      </p:sp>
      <p:pic>
        <p:nvPicPr>
          <p:cNvPr id="12" name="Picture 11"/>
          <p:cNvPicPr>
            <a:picLocks noChangeAspect="1"/>
          </p:cNvPicPr>
          <p:nvPr/>
        </p:nvPicPr>
        <p:blipFill>
          <a:blip r:embed="rId2"/>
          <a:stretch>
            <a:fillRect/>
          </a:stretch>
        </p:blipFill>
        <p:spPr>
          <a:xfrm>
            <a:off x="1691680" y="5019836"/>
            <a:ext cx="4618786" cy="785428"/>
          </a:xfrm>
          <a:prstGeom prst="rect">
            <a:avLst/>
          </a:prstGeom>
          <a:ln>
            <a:solidFill>
              <a:srgbClr val="FF0000"/>
            </a:solidFill>
          </a:ln>
        </p:spPr>
      </p:pic>
    </p:spTree>
    <p:extLst>
      <p:ext uri="{BB962C8B-B14F-4D97-AF65-F5344CB8AC3E}">
        <p14:creationId xmlns:p14="http://schemas.microsoft.com/office/powerpoint/2010/main" val="93888695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p:txBody>
          <a:bodyPr/>
          <a:lstStyle/>
          <a:p>
            <a:pPr>
              <a:defRPr/>
            </a:pPr>
            <a:fld id="{4AD834FB-D050-4DAD-A587-98ECF1E1D3D9}" type="slidenum">
              <a:rPr lang="en-US" noProof="0" smtClean="0"/>
              <a:pPr>
                <a:defRPr/>
              </a:pPr>
              <a:t>12</a:t>
            </a:fld>
            <a:endParaRPr lang="en-US" noProof="0"/>
          </a:p>
        </p:txBody>
      </p:sp>
      <p:sp>
        <p:nvSpPr>
          <p:cNvPr id="12" name="Rectangle 5"/>
          <p:cNvSpPr>
            <a:spLocks noChangeArrowheads="1"/>
          </p:cNvSpPr>
          <p:nvPr/>
        </p:nvSpPr>
        <p:spPr bwMode="auto">
          <a:xfrm>
            <a:off x="0" y="45230"/>
            <a:ext cx="65" cy="366739"/>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8887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Content Placeholder 5"/>
          <p:cNvSpPr>
            <a:spLocks noGrp="1"/>
          </p:cNvSpPr>
          <p:nvPr>
            <p:ph sz="quarter" idx="10"/>
          </p:nvPr>
        </p:nvSpPr>
        <p:spPr>
          <a:xfrm>
            <a:off x="490646" y="1268760"/>
            <a:ext cx="8208912" cy="1728192"/>
          </a:xfrm>
        </p:spPr>
        <p:txBody>
          <a:bodyPr/>
          <a:lstStyle/>
          <a:p>
            <a:pPr marL="0" lvl="0" indent="0">
              <a:spcBef>
                <a:spcPct val="0"/>
              </a:spcBef>
              <a:buNone/>
            </a:pPr>
            <a:r>
              <a:rPr lang="es-419" altLang="en-US" sz="1400" dirty="0" smtClean="0">
                <a:latin typeface="Arial" panose="020B0604020202020204" pitchFamily="34" charset="0"/>
                <a:cs typeface="Arial" panose="020B0604020202020204" pitchFamily="34" charset="0"/>
              </a:rPr>
              <a:t>W</a:t>
            </a:r>
            <a:r>
              <a:rPr lang="en-US" altLang="en-US" sz="1400" dirty="0" err="1" smtClean="0">
                <a:latin typeface="Arial" panose="020B0604020202020204" pitchFamily="34" charset="0"/>
                <a:cs typeface="Arial" panose="020B0604020202020204" pitchFamily="34" charset="0"/>
              </a:rPr>
              <a:t>riting</a:t>
            </a:r>
            <a:r>
              <a:rPr lang="en-US" altLang="en-US" sz="1400" dirty="0" smtClean="0">
                <a:latin typeface="Arial" panose="020B0604020202020204" pitchFamily="34" charset="0"/>
                <a:cs typeface="Arial" panose="020B0604020202020204" pitchFamily="34" charset="0"/>
              </a:rPr>
              <a:t> </a:t>
            </a:r>
            <a:r>
              <a:rPr lang="en-US" altLang="en-US" sz="1400" dirty="0">
                <a:latin typeface="Arial" panose="020B0604020202020204" pitchFamily="34" charset="0"/>
                <a:cs typeface="Arial" panose="020B0604020202020204" pitchFamily="34" charset="0"/>
              </a:rPr>
              <a:t>your own filter is very easy: just register a new filter factory function with your module. Internally, this uses the </a:t>
            </a:r>
            <a:r>
              <a:rPr lang="en-US" altLang="en-US" sz="1400" dirty="0" err="1">
                <a:latin typeface="Courier New" panose="02070309020205020404" pitchFamily="49" charset="0"/>
                <a:cs typeface="Courier New" panose="02070309020205020404" pitchFamily="49" charset="0"/>
              </a:rPr>
              <a:t>filterProvider</a:t>
            </a:r>
            <a:r>
              <a:rPr lang="en-US" altLang="en-US" sz="1400" dirty="0">
                <a:latin typeface="Arial" panose="020B0604020202020204" pitchFamily="34" charset="0"/>
                <a:cs typeface="Arial" panose="020B0604020202020204" pitchFamily="34" charset="0"/>
              </a:rPr>
              <a:t>. This factory function should return a new filter function which takes the input value as the first argument. Any filter arguments are passed in as additional arguments to the filter function</a:t>
            </a:r>
            <a:r>
              <a:rPr lang="en-US" altLang="en-US" sz="1400" dirty="0" smtClean="0">
                <a:latin typeface="Arial" panose="020B0604020202020204" pitchFamily="34" charset="0"/>
                <a:cs typeface="Arial" panose="020B0604020202020204" pitchFamily="34" charset="0"/>
              </a:rPr>
              <a:t>.</a:t>
            </a:r>
            <a:endParaRPr lang="es-419" altLang="en-US" sz="1400" dirty="0" smtClean="0">
              <a:latin typeface="Arial" panose="020B0604020202020204" pitchFamily="34" charset="0"/>
              <a:cs typeface="Arial" panose="020B0604020202020204" pitchFamily="34" charset="0"/>
            </a:endParaRPr>
          </a:p>
          <a:p>
            <a:pPr marL="0" lvl="0" indent="0">
              <a:spcBef>
                <a:spcPct val="0"/>
              </a:spcBef>
              <a:buNone/>
            </a:pPr>
            <a:endParaRPr lang="en-US" altLang="en-US" sz="1400" dirty="0">
              <a:latin typeface="Arial" panose="020B0604020202020204" pitchFamily="34" charset="0"/>
              <a:cs typeface="Arial" panose="020B0604020202020204" pitchFamily="34" charset="0"/>
            </a:endParaRPr>
          </a:p>
          <a:p>
            <a:pPr marL="0" lvl="0" indent="0">
              <a:spcBef>
                <a:spcPct val="0"/>
              </a:spcBef>
              <a:buNone/>
            </a:pPr>
            <a:r>
              <a:rPr lang="en-US" altLang="en-US" sz="1400" dirty="0">
                <a:latin typeface="Arial" panose="020B0604020202020204" pitchFamily="34" charset="0"/>
                <a:cs typeface="Arial" panose="020B0604020202020204" pitchFamily="34" charset="0"/>
              </a:rPr>
              <a:t>The filter function should be a pure function, which means that it should be stateless and idempotent. Angular relies on these properties and executes the filter only when the inputs to the function change.</a:t>
            </a:r>
          </a:p>
          <a:p>
            <a:pPr marL="0" lvl="0" indent="0">
              <a:spcBef>
                <a:spcPct val="0"/>
              </a:spcBef>
              <a:buNone/>
            </a:pPr>
            <a:endParaRPr lang="es-419" altLang="en-US" sz="1400" dirty="0" smtClean="0">
              <a:latin typeface="Arial" panose="020B0604020202020204" pitchFamily="34" charset="0"/>
              <a:cs typeface="Arial" panose="020B0604020202020204" pitchFamily="34" charset="0"/>
            </a:endParaRPr>
          </a:p>
        </p:txBody>
      </p:sp>
      <p:sp>
        <p:nvSpPr>
          <p:cNvPr id="2" name="Title 1"/>
          <p:cNvSpPr>
            <a:spLocks noGrp="1"/>
          </p:cNvSpPr>
          <p:nvPr>
            <p:ph type="title"/>
          </p:nvPr>
        </p:nvSpPr>
        <p:spPr>
          <a:xfrm>
            <a:off x="457200" y="620688"/>
            <a:ext cx="7194430" cy="420712"/>
          </a:xfrm>
        </p:spPr>
        <p:txBody>
          <a:bodyPr/>
          <a:lstStyle/>
          <a:p>
            <a:r>
              <a:rPr lang="en-US" sz="1800" dirty="0"/>
              <a:t>Creating custom filters</a:t>
            </a:r>
          </a:p>
        </p:txBody>
      </p:sp>
      <p:sp>
        <p:nvSpPr>
          <p:cNvPr id="10" name="TextBox 9"/>
          <p:cNvSpPr txBox="1"/>
          <p:nvPr/>
        </p:nvSpPr>
        <p:spPr>
          <a:xfrm>
            <a:off x="539551" y="3284985"/>
            <a:ext cx="7344817" cy="646331"/>
          </a:xfrm>
          <a:prstGeom prst="rect">
            <a:avLst/>
          </a:prstGeom>
          <a:solidFill>
            <a:schemeClr val="tx2">
              <a:lumMod val="75000"/>
            </a:schemeClr>
          </a:solidFill>
          <a:ln>
            <a:solidFill>
              <a:srgbClr val="3F358B"/>
            </a:solidFill>
          </a:ln>
        </p:spPr>
        <p:txBody>
          <a:bodyPr wrap="square" rtlCol="0">
            <a:spAutoFit/>
          </a:bodyPr>
          <a:lstStyle/>
          <a:p>
            <a:pPr lvl="0" eaLnBrk="0" hangingPunct="0"/>
            <a:r>
              <a:rPr lang="en-US" altLang="en-US" sz="1200" dirty="0" smtClean="0">
                <a:solidFill>
                  <a:schemeClr val="bg1">
                    <a:lumMod val="95000"/>
                  </a:schemeClr>
                </a:solidFill>
                <a:latin typeface="Arial" panose="020B0604020202020204" pitchFamily="34" charset="0"/>
                <a:cs typeface="Arial" panose="020B0604020202020204" pitchFamily="34" charset="0"/>
              </a:rPr>
              <a:t>Filter </a:t>
            </a:r>
            <a:r>
              <a:rPr lang="en-US" altLang="en-US" sz="1200" dirty="0">
                <a:solidFill>
                  <a:schemeClr val="bg1">
                    <a:lumMod val="95000"/>
                  </a:schemeClr>
                </a:solidFill>
                <a:latin typeface="Arial" panose="020B0604020202020204" pitchFamily="34" charset="0"/>
                <a:cs typeface="Arial" panose="020B0604020202020204" pitchFamily="34" charset="0"/>
              </a:rPr>
              <a:t>names must be valid angular </a:t>
            </a:r>
            <a:r>
              <a:rPr lang="en-US" altLang="en-US" sz="1100" dirty="0">
                <a:solidFill>
                  <a:schemeClr val="bg1">
                    <a:lumMod val="95000"/>
                  </a:schemeClr>
                </a:solidFill>
                <a:latin typeface="Courier New" panose="02070309020205020404" pitchFamily="49" charset="0"/>
                <a:cs typeface="Courier New" panose="02070309020205020404" pitchFamily="49" charset="0"/>
                <a:hlinkClick r:id="rId2"/>
              </a:rPr>
              <a:t>Expressions</a:t>
            </a:r>
            <a:r>
              <a:rPr lang="en-US" altLang="en-US" sz="1200" dirty="0">
                <a:solidFill>
                  <a:schemeClr val="bg1">
                    <a:lumMod val="95000"/>
                  </a:schemeClr>
                </a:solidFill>
                <a:latin typeface="Arial" panose="020B0604020202020204" pitchFamily="34" charset="0"/>
                <a:cs typeface="Arial" panose="020B0604020202020204" pitchFamily="34" charset="0"/>
              </a:rPr>
              <a:t> identifiers, such as </a:t>
            </a:r>
            <a:r>
              <a:rPr lang="en-US" altLang="en-US" sz="1100" dirty="0">
                <a:solidFill>
                  <a:schemeClr val="bg1">
                    <a:lumMod val="95000"/>
                  </a:schemeClr>
                </a:solidFill>
                <a:latin typeface="Courier New" panose="02070309020205020404" pitchFamily="49" charset="0"/>
                <a:cs typeface="Courier New" panose="02070309020205020404" pitchFamily="49" charset="0"/>
              </a:rPr>
              <a:t>uppercase</a:t>
            </a:r>
            <a:r>
              <a:rPr lang="en-US" altLang="en-US" sz="1200" dirty="0">
                <a:solidFill>
                  <a:schemeClr val="bg1">
                    <a:lumMod val="95000"/>
                  </a:schemeClr>
                </a:solidFill>
                <a:latin typeface="Courier New" panose="02070309020205020404" pitchFamily="49" charset="0"/>
                <a:cs typeface="Courier New" panose="02070309020205020404" pitchFamily="49" charset="0"/>
              </a:rPr>
              <a:t> </a:t>
            </a:r>
            <a:r>
              <a:rPr lang="en-US" altLang="en-US" sz="1200" dirty="0">
                <a:solidFill>
                  <a:schemeClr val="bg1">
                    <a:lumMod val="95000"/>
                  </a:schemeClr>
                </a:solidFill>
                <a:latin typeface="Arial" panose="020B0604020202020204" pitchFamily="34" charset="0"/>
                <a:cs typeface="Arial" panose="020B0604020202020204" pitchFamily="34" charset="0"/>
              </a:rPr>
              <a:t>or </a:t>
            </a:r>
            <a:r>
              <a:rPr lang="en-US" altLang="en-US" sz="1100" dirty="0" err="1">
                <a:solidFill>
                  <a:schemeClr val="bg1">
                    <a:lumMod val="95000"/>
                  </a:schemeClr>
                </a:solidFill>
                <a:latin typeface="Courier New" panose="02070309020205020404" pitchFamily="49" charset="0"/>
                <a:cs typeface="Courier New" panose="02070309020205020404" pitchFamily="49" charset="0"/>
              </a:rPr>
              <a:t>orderBy</a:t>
            </a:r>
            <a:r>
              <a:rPr lang="en-US" altLang="en-US" sz="1200" dirty="0">
                <a:solidFill>
                  <a:schemeClr val="bg1">
                    <a:lumMod val="95000"/>
                  </a:schemeClr>
                </a:solidFill>
                <a:latin typeface="Arial" panose="020B0604020202020204" pitchFamily="34" charset="0"/>
                <a:cs typeface="Arial" panose="020B0604020202020204" pitchFamily="34" charset="0"/>
              </a:rPr>
              <a:t>. Names with special characters, such as hyphens and dots, are not allowed. If you wish to namespace your filters, then you can use capitalization (</a:t>
            </a:r>
            <a:r>
              <a:rPr lang="en-US" altLang="en-US" sz="1100" dirty="0" err="1">
                <a:solidFill>
                  <a:schemeClr val="bg1">
                    <a:lumMod val="95000"/>
                  </a:schemeClr>
                </a:solidFill>
                <a:latin typeface="Courier New" panose="02070309020205020404" pitchFamily="49" charset="0"/>
                <a:cs typeface="Courier New" panose="02070309020205020404" pitchFamily="49" charset="0"/>
              </a:rPr>
              <a:t>myappSubsectionFilterx</a:t>
            </a:r>
            <a:r>
              <a:rPr lang="en-US" altLang="en-US" sz="1200" dirty="0">
                <a:solidFill>
                  <a:schemeClr val="bg1">
                    <a:lumMod val="95000"/>
                  </a:schemeClr>
                </a:solidFill>
                <a:latin typeface="Arial" panose="020B0604020202020204" pitchFamily="34" charset="0"/>
                <a:cs typeface="Arial" panose="020B0604020202020204" pitchFamily="34" charset="0"/>
              </a:rPr>
              <a:t>) or underscores (</a:t>
            </a:r>
            <a:r>
              <a:rPr lang="en-US" altLang="en-US" sz="1100" dirty="0" err="1">
                <a:solidFill>
                  <a:schemeClr val="bg1">
                    <a:lumMod val="95000"/>
                  </a:schemeClr>
                </a:solidFill>
                <a:latin typeface="Courier New" panose="02070309020205020404" pitchFamily="49" charset="0"/>
                <a:cs typeface="Courier New" panose="02070309020205020404" pitchFamily="49" charset="0"/>
              </a:rPr>
              <a:t>myapp_subsection_filterx</a:t>
            </a:r>
            <a:r>
              <a:rPr lang="en-US" altLang="en-US" sz="1200" dirty="0">
                <a:solidFill>
                  <a:schemeClr val="bg1">
                    <a:lumMod val="95000"/>
                  </a:schemeClr>
                </a:solidFill>
                <a:latin typeface="Arial" panose="020B0604020202020204" pitchFamily="34" charset="0"/>
                <a:cs typeface="Arial" panose="020B0604020202020204" pitchFamily="34" charset="0"/>
              </a:rPr>
              <a:t>).</a:t>
            </a:r>
            <a:r>
              <a:rPr lang="en-US" altLang="en-US" sz="1050" dirty="0">
                <a:latin typeface="Arial" panose="020B0604020202020204" pitchFamily="34" charset="0"/>
                <a:cs typeface="Arial" panose="020B0604020202020204" pitchFamily="34" charset="0"/>
              </a:rPr>
              <a:t> </a:t>
            </a:r>
            <a:endParaRPr lang="en-US" altLang="en-US"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7218480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44624"/>
            <a:ext cx="7194430" cy="497137"/>
          </a:xfrm>
        </p:spPr>
        <p:txBody>
          <a:bodyPr/>
          <a:lstStyle/>
          <a:p>
            <a:r>
              <a:rPr lang="en-US" sz="1600" dirty="0"/>
              <a:t>EXERCISE </a:t>
            </a:r>
            <a:r>
              <a:rPr lang="es-419" sz="1600" dirty="0" smtClean="0"/>
              <a:t>3</a:t>
            </a:r>
            <a:r>
              <a:rPr lang="en-US" sz="1600" dirty="0" smtClean="0"/>
              <a:t>: Custom Filters</a:t>
            </a:r>
            <a:endParaRPr lang="en-US" sz="1600" dirty="0"/>
          </a:p>
        </p:txBody>
      </p:sp>
      <p:sp>
        <p:nvSpPr>
          <p:cNvPr id="4" name="Slide Number Placeholder 3"/>
          <p:cNvSpPr>
            <a:spLocks noGrp="1"/>
          </p:cNvSpPr>
          <p:nvPr>
            <p:ph type="sldNum" sz="quarter" idx="4"/>
          </p:nvPr>
        </p:nvSpPr>
        <p:spPr/>
        <p:txBody>
          <a:bodyPr/>
          <a:lstStyle/>
          <a:p>
            <a:pPr>
              <a:defRPr/>
            </a:pPr>
            <a:fld id="{4AD834FB-D050-4DAD-A587-98ECF1E1D3D9}" type="slidenum">
              <a:rPr lang="en-US" noProof="0" smtClean="0"/>
              <a:pPr>
                <a:defRPr/>
              </a:pPr>
              <a:t>13</a:t>
            </a:fld>
            <a:endParaRPr lang="en-US" noProof="0"/>
          </a:p>
        </p:txBody>
      </p:sp>
      <p:sp>
        <p:nvSpPr>
          <p:cNvPr id="5" name="TextBox 4"/>
          <p:cNvSpPr txBox="1"/>
          <p:nvPr/>
        </p:nvSpPr>
        <p:spPr>
          <a:xfrm>
            <a:off x="467543" y="1261209"/>
            <a:ext cx="7848873" cy="1015663"/>
          </a:xfrm>
          <a:prstGeom prst="rect">
            <a:avLst/>
          </a:prstGeom>
          <a:solidFill>
            <a:schemeClr val="bg1">
              <a:lumMod val="95000"/>
            </a:schemeClr>
          </a:solidFill>
          <a:ln>
            <a:solidFill>
              <a:schemeClr val="accent1"/>
            </a:solidFill>
          </a:ln>
        </p:spPr>
        <p:txBody>
          <a:bodyPr wrap="square" rtlCol="0">
            <a:spAutoFit/>
          </a:bodyPr>
          <a:lstStyle/>
          <a:p>
            <a:pPr lvl="0" eaLnBrk="0" hangingPunct="0"/>
            <a:r>
              <a:rPr lang="en-US" altLang="en-US" sz="1000" dirty="0">
                <a:solidFill>
                  <a:srgbClr val="000080"/>
                </a:solidFill>
                <a:latin typeface="Courier New" panose="02070309020205020404" pitchFamily="49" charset="0"/>
                <a:cs typeface="Courier New" panose="02070309020205020404" pitchFamily="49" charset="0"/>
              </a:rPr>
              <a:t>&lt;div</a:t>
            </a:r>
            <a:r>
              <a:rPr lang="en-US" altLang="en-US" sz="1000" dirty="0">
                <a:solidFill>
                  <a:srgbClr val="333333"/>
                </a:solidFill>
                <a:latin typeface="Courier New" panose="02070309020205020404" pitchFamily="49" charset="0"/>
                <a:cs typeface="Courier New" panose="02070309020205020404" pitchFamily="49" charset="0"/>
              </a:rPr>
              <a:t> </a:t>
            </a:r>
            <a:r>
              <a:rPr lang="en-US" altLang="en-US" sz="1000" dirty="0">
                <a:solidFill>
                  <a:srgbClr val="008080"/>
                </a:solidFill>
                <a:latin typeface="Courier New" panose="02070309020205020404" pitchFamily="49" charset="0"/>
                <a:cs typeface="Courier New" panose="02070309020205020404" pitchFamily="49" charset="0"/>
              </a:rPr>
              <a:t>ng-controller</a:t>
            </a:r>
            <a:r>
              <a:rPr lang="en-US" altLang="en-US" sz="1000" dirty="0">
                <a:solidFill>
                  <a:srgbClr val="333333"/>
                </a:solidFill>
                <a:latin typeface="Courier New" panose="02070309020205020404" pitchFamily="49" charset="0"/>
                <a:cs typeface="Courier New" panose="02070309020205020404" pitchFamily="49" charset="0"/>
              </a:rPr>
              <a:t>=</a:t>
            </a:r>
            <a:r>
              <a:rPr lang="en-US" altLang="en-US" sz="1000" dirty="0">
                <a:solidFill>
                  <a:srgbClr val="DD1144"/>
                </a:solidFill>
                <a:latin typeface="Courier New" panose="02070309020205020404" pitchFamily="49" charset="0"/>
                <a:cs typeface="Courier New" panose="02070309020205020404" pitchFamily="49" charset="0"/>
              </a:rPr>
              <a:t>"</a:t>
            </a:r>
            <a:r>
              <a:rPr lang="en-US" altLang="en-US" sz="1000" dirty="0" err="1">
                <a:solidFill>
                  <a:srgbClr val="DD1144"/>
                </a:solidFill>
                <a:latin typeface="Courier New" panose="02070309020205020404" pitchFamily="49" charset="0"/>
                <a:cs typeface="Courier New" panose="02070309020205020404" pitchFamily="49" charset="0"/>
              </a:rPr>
              <a:t>MyController</a:t>
            </a:r>
            <a:r>
              <a:rPr lang="en-US" altLang="en-US" sz="1000" dirty="0" smtClean="0">
                <a:solidFill>
                  <a:srgbClr val="DD1144"/>
                </a:solidFill>
                <a:latin typeface="Courier New" panose="02070309020205020404" pitchFamily="49" charset="0"/>
                <a:cs typeface="Courier New" panose="02070309020205020404" pitchFamily="49" charset="0"/>
              </a:rPr>
              <a:t>"</a:t>
            </a:r>
            <a:r>
              <a:rPr lang="en-US" altLang="en-US" sz="1000" dirty="0" smtClean="0">
                <a:solidFill>
                  <a:srgbClr val="000080"/>
                </a:solidFill>
                <a:latin typeface="Courier New" panose="02070309020205020404" pitchFamily="49" charset="0"/>
                <a:cs typeface="Courier New" panose="02070309020205020404" pitchFamily="49" charset="0"/>
              </a:rPr>
              <a:t>&gt;</a:t>
            </a:r>
            <a:endParaRPr lang="es-419" altLang="en-US" sz="1000" dirty="0" smtClean="0">
              <a:solidFill>
                <a:srgbClr val="333333"/>
              </a:solidFill>
              <a:latin typeface="Courier New" panose="02070309020205020404" pitchFamily="49" charset="0"/>
              <a:cs typeface="Courier New" panose="02070309020205020404" pitchFamily="49" charset="0"/>
            </a:endParaRPr>
          </a:p>
          <a:p>
            <a:pPr lvl="0" eaLnBrk="0" hangingPunct="0"/>
            <a:r>
              <a:rPr lang="es-419" altLang="en-US" sz="1000" dirty="0">
                <a:solidFill>
                  <a:srgbClr val="333333"/>
                </a:solidFill>
                <a:latin typeface="Courier New" panose="02070309020205020404" pitchFamily="49" charset="0"/>
                <a:cs typeface="Courier New" panose="02070309020205020404" pitchFamily="49" charset="0"/>
              </a:rPr>
              <a:t> </a:t>
            </a:r>
            <a:r>
              <a:rPr lang="es-419" altLang="en-US" sz="1000" dirty="0" smtClean="0">
                <a:solidFill>
                  <a:srgbClr val="333333"/>
                </a:solidFill>
                <a:latin typeface="Courier New" panose="02070309020205020404" pitchFamily="49" charset="0"/>
                <a:cs typeface="Courier New" panose="02070309020205020404" pitchFamily="49" charset="0"/>
              </a:rPr>
              <a:t>  </a:t>
            </a:r>
            <a:r>
              <a:rPr lang="en-US" altLang="en-US" sz="1000" dirty="0" smtClean="0">
                <a:solidFill>
                  <a:srgbClr val="000080"/>
                </a:solidFill>
                <a:latin typeface="Courier New" panose="02070309020205020404" pitchFamily="49" charset="0"/>
                <a:cs typeface="Courier New" panose="02070309020205020404" pitchFamily="49" charset="0"/>
              </a:rPr>
              <a:t>&lt;</a:t>
            </a:r>
            <a:r>
              <a:rPr lang="en-US" altLang="en-US" sz="1000" dirty="0">
                <a:solidFill>
                  <a:srgbClr val="000080"/>
                </a:solidFill>
                <a:latin typeface="Courier New" panose="02070309020205020404" pitchFamily="49" charset="0"/>
                <a:cs typeface="Courier New" panose="02070309020205020404" pitchFamily="49" charset="0"/>
              </a:rPr>
              <a:t>input</a:t>
            </a:r>
            <a:r>
              <a:rPr lang="en-US" altLang="en-US" sz="1000" dirty="0">
                <a:solidFill>
                  <a:srgbClr val="333333"/>
                </a:solidFill>
                <a:latin typeface="Courier New" panose="02070309020205020404" pitchFamily="49" charset="0"/>
                <a:cs typeface="Courier New" panose="02070309020205020404" pitchFamily="49" charset="0"/>
              </a:rPr>
              <a:t> </a:t>
            </a:r>
            <a:r>
              <a:rPr lang="en-US" altLang="en-US" sz="1000" dirty="0">
                <a:solidFill>
                  <a:srgbClr val="008080"/>
                </a:solidFill>
                <a:latin typeface="Courier New" panose="02070309020205020404" pitchFamily="49" charset="0"/>
                <a:cs typeface="Courier New" panose="02070309020205020404" pitchFamily="49" charset="0"/>
              </a:rPr>
              <a:t>ng-model</a:t>
            </a:r>
            <a:r>
              <a:rPr lang="en-US" altLang="en-US" sz="1000" dirty="0">
                <a:solidFill>
                  <a:srgbClr val="333333"/>
                </a:solidFill>
                <a:latin typeface="Courier New" panose="02070309020205020404" pitchFamily="49" charset="0"/>
                <a:cs typeface="Courier New" panose="02070309020205020404" pitchFamily="49" charset="0"/>
              </a:rPr>
              <a:t>=</a:t>
            </a:r>
            <a:r>
              <a:rPr lang="en-US" altLang="en-US" sz="1000" dirty="0">
                <a:solidFill>
                  <a:srgbClr val="DD1144"/>
                </a:solidFill>
                <a:latin typeface="Courier New" panose="02070309020205020404" pitchFamily="49" charset="0"/>
                <a:cs typeface="Courier New" panose="02070309020205020404" pitchFamily="49" charset="0"/>
              </a:rPr>
              <a:t>"greeting"</a:t>
            </a:r>
            <a:r>
              <a:rPr lang="en-US" altLang="en-US" sz="1000" dirty="0">
                <a:solidFill>
                  <a:srgbClr val="333333"/>
                </a:solidFill>
                <a:latin typeface="Courier New" panose="02070309020205020404" pitchFamily="49" charset="0"/>
                <a:cs typeface="Courier New" panose="02070309020205020404" pitchFamily="49" charset="0"/>
              </a:rPr>
              <a:t> </a:t>
            </a:r>
            <a:r>
              <a:rPr lang="en-US" altLang="en-US" sz="1000" dirty="0">
                <a:solidFill>
                  <a:srgbClr val="008080"/>
                </a:solidFill>
                <a:latin typeface="Courier New" panose="02070309020205020404" pitchFamily="49" charset="0"/>
                <a:cs typeface="Courier New" panose="02070309020205020404" pitchFamily="49" charset="0"/>
              </a:rPr>
              <a:t>type</a:t>
            </a:r>
            <a:r>
              <a:rPr lang="en-US" altLang="en-US" sz="1000" dirty="0">
                <a:solidFill>
                  <a:srgbClr val="333333"/>
                </a:solidFill>
                <a:latin typeface="Courier New" panose="02070309020205020404" pitchFamily="49" charset="0"/>
                <a:cs typeface="Courier New" panose="02070309020205020404" pitchFamily="49" charset="0"/>
              </a:rPr>
              <a:t>=</a:t>
            </a:r>
            <a:r>
              <a:rPr lang="en-US" altLang="en-US" sz="1000" dirty="0">
                <a:solidFill>
                  <a:srgbClr val="DD1144"/>
                </a:solidFill>
                <a:latin typeface="Courier New" panose="02070309020205020404" pitchFamily="49" charset="0"/>
                <a:cs typeface="Courier New" panose="02070309020205020404" pitchFamily="49" charset="0"/>
              </a:rPr>
              <a:t>"text</a:t>
            </a:r>
            <a:r>
              <a:rPr lang="en-US" altLang="en-US" sz="1000" dirty="0" smtClean="0">
                <a:solidFill>
                  <a:srgbClr val="DD1144"/>
                </a:solidFill>
                <a:latin typeface="Courier New" panose="02070309020205020404" pitchFamily="49" charset="0"/>
                <a:cs typeface="Courier New" panose="02070309020205020404" pitchFamily="49" charset="0"/>
              </a:rPr>
              <a:t>"</a:t>
            </a:r>
            <a:r>
              <a:rPr lang="en-US" altLang="en-US" sz="1000" dirty="0" smtClean="0">
                <a:solidFill>
                  <a:srgbClr val="000080"/>
                </a:solidFill>
                <a:latin typeface="Courier New" panose="02070309020205020404" pitchFamily="49" charset="0"/>
                <a:cs typeface="Courier New" panose="02070309020205020404" pitchFamily="49" charset="0"/>
              </a:rPr>
              <a:t>&gt;</a:t>
            </a:r>
            <a:endParaRPr lang="es-419" altLang="en-US" sz="1000" dirty="0" smtClean="0">
              <a:solidFill>
                <a:srgbClr val="000080"/>
              </a:solidFill>
              <a:latin typeface="Courier New" panose="02070309020205020404" pitchFamily="49" charset="0"/>
              <a:cs typeface="Courier New" panose="02070309020205020404" pitchFamily="49" charset="0"/>
            </a:endParaRPr>
          </a:p>
          <a:p>
            <a:pPr lvl="0" eaLnBrk="0" hangingPunct="0"/>
            <a:r>
              <a:rPr lang="es-419" altLang="en-US" sz="1000" dirty="0" smtClean="0">
                <a:solidFill>
                  <a:srgbClr val="000080"/>
                </a:solidFill>
                <a:latin typeface="Courier New" panose="02070309020205020404" pitchFamily="49" charset="0"/>
                <a:cs typeface="Courier New" panose="02070309020205020404" pitchFamily="49" charset="0"/>
              </a:rPr>
              <a:t>   </a:t>
            </a:r>
            <a:r>
              <a:rPr lang="en-US" altLang="en-US" sz="1000" dirty="0" smtClean="0">
                <a:solidFill>
                  <a:srgbClr val="000080"/>
                </a:solidFill>
                <a:latin typeface="Courier New" panose="02070309020205020404" pitchFamily="49" charset="0"/>
                <a:cs typeface="Courier New" panose="02070309020205020404" pitchFamily="49" charset="0"/>
              </a:rPr>
              <a:t>&lt;</a:t>
            </a:r>
            <a:r>
              <a:rPr lang="en-US" altLang="en-US" sz="1000" dirty="0" err="1" smtClean="0">
                <a:solidFill>
                  <a:srgbClr val="000080"/>
                </a:solidFill>
                <a:latin typeface="Courier New" panose="02070309020205020404" pitchFamily="49" charset="0"/>
                <a:cs typeface="Courier New" panose="02070309020205020404" pitchFamily="49" charset="0"/>
              </a:rPr>
              <a:t>br</a:t>
            </a:r>
            <a:r>
              <a:rPr lang="en-US" altLang="en-US" sz="1000" dirty="0" smtClean="0">
                <a:solidFill>
                  <a:srgbClr val="000080"/>
                </a:solidFill>
                <a:latin typeface="Courier New" panose="02070309020205020404" pitchFamily="49" charset="0"/>
                <a:cs typeface="Courier New" panose="02070309020205020404" pitchFamily="49" charset="0"/>
              </a:rPr>
              <a:t>&gt;</a:t>
            </a:r>
            <a:r>
              <a:rPr lang="en-US" altLang="en-US" sz="1000" dirty="0" smtClean="0">
                <a:solidFill>
                  <a:srgbClr val="333333"/>
                </a:solidFill>
                <a:latin typeface="Courier New" panose="02070309020205020404" pitchFamily="49" charset="0"/>
                <a:cs typeface="Courier New" panose="02070309020205020404" pitchFamily="49" charset="0"/>
              </a:rPr>
              <a:t> No </a:t>
            </a:r>
            <a:r>
              <a:rPr lang="en-US" altLang="en-US" sz="1000" dirty="0">
                <a:solidFill>
                  <a:srgbClr val="333333"/>
                </a:solidFill>
                <a:latin typeface="Courier New" panose="02070309020205020404" pitchFamily="49" charset="0"/>
                <a:cs typeface="Courier New" panose="02070309020205020404" pitchFamily="49" charset="0"/>
              </a:rPr>
              <a:t>filter: {{greeting</a:t>
            </a:r>
            <a:r>
              <a:rPr lang="en-US" altLang="en-US" sz="1000" dirty="0" smtClean="0">
                <a:solidFill>
                  <a:srgbClr val="333333"/>
                </a:solidFill>
                <a:latin typeface="Courier New" panose="02070309020205020404" pitchFamily="49" charset="0"/>
                <a:cs typeface="Courier New" panose="02070309020205020404" pitchFamily="49" charset="0"/>
              </a:rPr>
              <a:t>}}</a:t>
            </a:r>
            <a:endParaRPr lang="es-419" altLang="en-US" sz="1000" dirty="0" smtClean="0">
              <a:solidFill>
                <a:srgbClr val="333333"/>
              </a:solidFill>
              <a:latin typeface="Courier New" panose="02070309020205020404" pitchFamily="49" charset="0"/>
              <a:cs typeface="Courier New" panose="02070309020205020404" pitchFamily="49" charset="0"/>
            </a:endParaRPr>
          </a:p>
          <a:p>
            <a:pPr lvl="0" eaLnBrk="0" hangingPunct="0"/>
            <a:r>
              <a:rPr lang="es-419" altLang="en-US" sz="1000" dirty="0" smtClean="0">
                <a:solidFill>
                  <a:srgbClr val="333333"/>
                </a:solidFill>
                <a:latin typeface="Courier New" panose="02070309020205020404" pitchFamily="49" charset="0"/>
                <a:cs typeface="Courier New" panose="02070309020205020404" pitchFamily="49" charset="0"/>
              </a:rPr>
              <a:t>   </a:t>
            </a:r>
            <a:r>
              <a:rPr lang="en-US" altLang="en-US" sz="1000" dirty="0" smtClean="0">
                <a:solidFill>
                  <a:srgbClr val="000080"/>
                </a:solidFill>
                <a:latin typeface="Courier New" panose="02070309020205020404" pitchFamily="49" charset="0"/>
                <a:cs typeface="Courier New" panose="02070309020205020404" pitchFamily="49" charset="0"/>
              </a:rPr>
              <a:t>&lt;</a:t>
            </a:r>
            <a:r>
              <a:rPr lang="en-US" altLang="en-US" sz="1000" dirty="0" err="1">
                <a:solidFill>
                  <a:srgbClr val="000080"/>
                </a:solidFill>
                <a:latin typeface="Courier New" panose="02070309020205020404" pitchFamily="49" charset="0"/>
                <a:cs typeface="Courier New" panose="02070309020205020404" pitchFamily="49" charset="0"/>
              </a:rPr>
              <a:t>br</a:t>
            </a:r>
            <a:r>
              <a:rPr lang="en-US" altLang="en-US" sz="1000" dirty="0">
                <a:solidFill>
                  <a:srgbClr val="000080"/>
                </a:solidFill>
                <a:latin typeface="Courier New" panose="02070309020205020404" pitchFamily="49" charset="0"/>
                <a:cs typeface="Courier New" panose="02070309020205020404" pitchFamily="49" charset="0"/>
              </a:rPr>
              <a:t>&gt;</a:t>
            </a:r>
            <a:r>
              <a:rPr lang="en-US" altLang="en-US" sz="1000" dirty="0">
                <a:solidFill>
                  <a:srgbClr val="333333"/>
                </a:solidFill>
                <a:latin typeface="Courier New" panose="02070309020205020404" pitchFamily="49" charset="0"/>
                <a:cs typeface="Courier New" panose="02070309020205020404" pitchFamily="49" charset="0"/>
              </a:rPr>
              <a:t> Reverse: {{</a:t>
            </a:r>
            <a:r>
              <a:rPr lang="en-US" altLang="en-US" sz="1000" dirty="0" err="1">
                <a:solidFill>
                  <a:srgbClr val="333333"/>
                </a:solidFill>
                <a:latin typeface="Courier New" panose="02070309020205020404" pitchFamily="49" charset="0"/>
                <a:cs typeface="Courier New" panose="02070309020205020404" pitchFamily="49" charset="0"/>
              </a:rPr>
              <a:t>greeting|reverse</a:t>
            </a:r>
            <a:r>
              <a:rPr lang="en-US" altLang="en-US" sz="1000" dirty="0" smtClean="0">
                <a:solidFill>
                  <a:srgbClr val="333333"/>
                </a:solidFill>
                <a:latin typeface="Courier New" panose="02070309020205020404" pitchFamily="49" charset="0"/>
                <a:cs typeface="Courier New" panose="02070309020205020404" pitchFamily="49" charset="0"/>
              </a:rPr>
              <a:t>}}</a:t>
            </a:r>
            <a:endParaRPr lang="es-419" altLang="en-US" sz="1000" dirty="0" smtClean="0">
              <a:solidFill>
                <a:srgbClr val="333333"/>
              </a:solidFill>
              <a:latin typeface="Courier New" panose="02070309020205020404" pitchFamily="49" charset="0"/>
              <a:cs typeface="Courier New" panose="02070309020205020404" pitchFamily="49" charset="0"/>
            </a:endParaRPr>
          </a:p>
          <a:p>
            <a:pPr lvl="0" eaLnBrk="0" hangingPunct="0"/>
            <a:r>
              <a:rPr lang="es-419" altLang="en-US" sz="1000" dirty="0" smtClean="0">
                <a:solidFill>
                  <a:srgbClr val="000080"/>
                </a:solidFill>
                <a:latin typeface="Courier New" panose="02070309020205020404" pitchFamily="49" charset="0"/>
                <a:cs typeface="Courier New" panose="02070309020205020404" pitchFamily="49" charset="0"/>
              </a:rPr>
              <a:t>   </a:t>
            </a:r>
            <a:r>
              <a:rPr lang="en-US" altLang="en-US" sz="1000" dirty="0" smtClean="0">
                <a:solidFill>
                  <a:srgbClr val="000080"/>
                </a:solidFill>
                <a:latin typeface="Courier New" panose="02070309020205020404" pitchFamily="49" charset="0"/>
                <a:cs typeface="Courier New" panose="02070309020205020404" pitchFamily="49" charset="0"/>
              </a:rPr>
              <a:t>&lt;</a:t>
            </a:r>
            <a:r>
              <a:rPr lang="en-US" altLang="en-US" sz="1000" dirty="0" err="1" smtClean="0">
                <a:solidFill>
                  <a:srgbClr val="000080"/>
                </a:solidFill>
                <a:latin typeface="Courier New" panose="02070309020205020404" pitchFamily="49" charset="0"/>
                <a:cs typeface="Courier New" panose="02070309020205020404" pitchFamily="49" charset="0"/>
              </a:rPr>
              <a:t>br</a:t>
            </a:r>
            <a:r>
              <a:rPr lang="en-US" altLang="en-US" sz="1000" dirty="0" smtClean="0">
                <a:solidFill>
                  <a:srgbClr val="000080"/>
                </a:solidFill>
                <a:latin typeface="Courier New" panose="02070309020205020404" pitchFamily="49" charset="0"/>
                <a:cs typeface="Courier New" panose="02070309020205020404" pitchFamily="49" charset="0"/>
              </a:rPr>
              <a:t>&gt;</a:t>
            </a:r>
            <a:r>
              <a:rPr lang="es-419" altLang="en-US" sz="1000" dirty="0" smtClean="0">
                <a:solidFill>
                  <a:srgbClr val="000080"/>
                </a:solidFill>
                <a:latin typeface="Courier New" panose="02070309020205020404" pitchFamily="49" charset="0"/>
                <a:cs typeface="Courier New" panose="02070309020205020404" pitchFamily="49" charset="0"/>
              </a:rPr>
              <a:t> </a:t>
            </a:r>
            <a:r>
              <a:rPr lang="en-US" altLang="en-US" sz="1000" dirty="0" smtClean="0">
                <a:solidFill>
                  <a:srgbClr val="333333"/>
                </a:solidFill>
                <a:latin typeface="Courier New" panose="02070309020205020404" pitchFamily="49" charset="0"/>
                <a:cs typeface="Courier New" panose="02070309020205020404" pitchFamily="49" charset="0"/>
              </a:rPr>
              <a:t>Reverse </a:t>
            </a:r>
            <a:r>
              <a:rPr lang="en-US" altLang="en-US" sz="1000" dirty="0">
                <a:solidFill>
                  <a:srgbClr val="333333"/>
                </a:solidFill>
                <a:latin typeface="Courier New" panose="02070309020205020404" pitchFamily="49" charset="0"/>
                <a:cs typeface="Courier New" panose="02070309020205020404" pitchFamily="49" charset="0"/>
              </a:rPr>
              <a:t>+ uppercase: {{</a:t>
            </a:r>
            <a:r>
              <a:rPr lang="en-US" altLang="en-US" sz="1000" dirty="0" err="1">
                <a:solidFill>
                  <a:srgbClr val="333333"/>
                </a:solidFill>
                <a:latin typeface="Courier New" panose="02070309020205020404" pitchFamily="49" charset="0"/>
                <a:cs typeface="Courier New" panose="02070309020205020404" pitchFamily="49" charset="0"/>
              </a:rPr>
              <a:t>greeting|reverse:true</a:t>
            </a:r>
            <a:r>
              <a:rPr lang="en-US" altLang="en-US" sz="1000" dirty="0" smtClean="0">
                <a:solidFill>
                  <a:srgbClr val="333333"/>
                </a:solidFill>
                <a:latin typeface="Courier New" panose="02070309020205020404" pitchFamily="49" charset="0"/>
                <a:cs typeface="Courier New" panose="02070309020205020404" pitchFamily="49" charset="0"/>
              </a:rPr>
              <a:t>}}</a:t>
            </a:r>
            <a:endParaRPr lang="es-419" altLang="en-US" sz="1000" dirty="0" smtClean="0">
              <a:solidFill>
                <a:srgbClr val="333333"/>
              </a:solidFill>
              <a:latin typeface="Courier New" panose="02070309020205020404" pitchFamily="49" charset="0"/>
              <a:cs typeface="Courier New" panose="02070309020205020404" pitchFamily="49" charset="0"/>
            </a:endParaRPr>
          </a:p>
          <a:p>
            <a:pPr lvl="0" eaLnBrk="0" hangingPunct="0"/>
            <a:r>
              <a:rPr lang="en-US" altLang="en-US" sz="1000" dirty="0" smtClean="0">
                <a:solidFill>
                  <a:srgbClr val="000080"/>
                </a:solidFill>
                <a:latin typeface="Courier New" panose="02070309020205020404" pitchFamily="49" charset="0"/>
                <a:cs typeface="Courier New" panose="02070309020205020404" pitchFamily="49" charset="0"/>
              </a:rPr>
              <a:t>&lt;/</a:t>
            </a:r>
            <a:r>
              <a:rPr lang="en-US" altLang="en-US" sz="1000" dirty="0">
                <a:solidFill>
                  <a:srgbClr val="000080"/>
                </a:solidFill>
                <a:latin typeface="Courier New" panose="02070309020205020404" pitchFamily="49" charset="0"/>
                <a:cs typeface="Courier New" panose="02070309020205020404" pitchFamily="49" charset="0"/>
              </a:rPr>
              <a:t>div&gt;</a:t>
            </a:r>
            <a:r>
              <a:rPr lang="en-US" altLang="en-US" sz="800" dirty="0">
                <a:latin typeface="Courier New" panose="02070309020205020404" pitchFamily="49" charset="0"/>
                <a:cs typeface="Courier New" panose="02070309020205020404" pitchFamily="49" charset="0"/>
              </a:rPr>
              <a:t> </a:t>
            </a:r>
            <a:endParaRPr lang="en-US" altLang="en-US" dirty="0">
              <a:latin typeface="Courier New" panose="02070309020205020404" pitchFamily="49" charset="0"/>
              <a:cs typeface="Courier New" panose="02070309020205020404" pitchFamily="49" charset="0"/>
            </a:endParaRPr>
          </a:p>
        </p:txBody>
      </p:sp>
      <p:sp>
        <p:nvSpPr>
          <p:cNvPr id="6" name="TextBox 5"/>
          <p:cNvSpPr txBox="1"/>
          <p:nvPr/>
        </p:nvSpPr>
        <p:spPr>
          <a:xfrm>
            <a:off x="467543" y="2357006"/>
            <a:ext cx="7848873" cy="3016210"/>
          </a:xfrm>
          <a:prstGeom prst="rect">
            <a:avLst/>
          </a:prstGeom>
          <a:solidFill>
            <a:schemeClr val="bg1">
              <a:lumMod val="95000"/>
            </a:schemeClr>
          </a:solidFill>
          <a:ln>
            <a:solidFill>
              <a:schemeClr val="accent1"/>
            </a:solidFill>
          </a:ln>
        </p:spPr>
        <p:txBody>
          <a:bodyPr wrap="square" rtlCol="0">
            <a:spAutoFit/>
          </a:bodyPr>
          <a:lstStyle/>
          <a:p>
            <a:pPr lvl="0" eaLnBrk="0" hangingPunct="0"/>
            <a:r>
              <a:rPr lang="en-US" altLang="en-US" sz="1000" dirty="0" err="1">
                <a:solidFill>
                  <a:srgbClr val="333333"/>
                </a:solidFill>
                <a:latin typeface="Courier New" panose="02070309020205020404" pitchFamily="49" charset="0"/>
                <a:cs typeface="Courier New" panose="02070309020205020404" pitchFamily="49" charset="0"/>
              </a:rPr>
              <a:t>angular.module</a:t>
            </a:r>
            <a:r>
              <a:rPr lang="en-US" altLang="en-US" sz="1000" dirty="0">
                <a:solidFill>
                  <a:srgbClr val="333333"/>
                </a:solidFill>
                <a:latin typeface="Courier New" panose="02070309020205020404" pitchFamily="49" charset="0"/>
                <a:cs typeface="Courier New" panose="02070309020205020404" pitchFamily="49" charset="0"/>
              </a:rPr>
              <a:t>(</a:t>
            </a:r>
            <a:r>
              <a:rPr lang="en-US" altLang="en-US" sz="1000" dirty="0">
                <a:solidFill>
                  <a:srgbClr val="DD1144"/>
                </a:solidFill>
                <a:latin typeface="Courier New" panose="02070309020205020404" pitchFamily="49" charset="0"/>
                <a:cs typeface="Courier New" panose="02070309020205020404" pitchFamily="49" charset="0"/>
              </a:rPr>
              <a:t>'</a:t>
            </a:r>
            <a:r>
              <a:rPr lang="en-US" altLang="en-US" sz="1000" dirty="0" err="1">
                <a:solidFill>
                  <a:srgbClr val="DD1144"/>
                </a:solidFill>
                <a:latin typeface="Courier New" panose="02070309020205020404" pitchFamily="49" charset="0"/>
                <a:cs typeface="Courier New" panose="02070309020205020404" pitchFamily="49" charset="0"/>
              </a:rPr>
              <a:t>myReverseFilterApp</a:t>
            </a:r>
            <a:r>
              <a:rPr lang="en-US" altLang="en-US" sz="1000" dirty="0">
                <a:solidFill>
                  <a:srgbClr val="DD1144"/>
                </a:solidFill>
                <a:latin typeface="Courier New" panose="02070309020205020404" pitchFamily="49" charset="0"/>
                <a:cs typeface="Courier New" panose="02070309020205020404" pitchFamily="49" charset="0"/>
              </a:rPr>
              <a:t>'</a:t>
            </a:r>
            <a:r>
              <a:rPr lang="en-US" altLang="en-US" sz="1000" dirty="0">
                <a:solidFill>
                  <a:srgbClr val="333333"/>
                </a:solidFill>
                <a:latin typeface="Courier New" panose="02070309020205020404" pitchFamily="49" charset="0"/>
                <a:cs typeface="Courier New" panose="02070309020205020404" pitchFamily="49" charset="0"/>
              </a:rPr>
              <a:t>, </a:t>
            </a:r>
            <a:r>
              <a:rPr lang="en-US" altLang="en-US" sz="1000" dirty="0" smtClean="0">
                <a:solidFill>
                  <a:srgbClr val="333333"/>
                </a:solidFill>
                <a:latin typeface="Courier New" panose="02070309020205020404" pitchFamily="49" charset="0"/>
                <a:cs typeface="Courier New" panose="02070309020205020404" pitchFamily="49" charset="0"/>
              </a:rPr>
              <a:t>[])</a:t>
            </a:r>
            <a:endParaRPr lang="es-419" altLang="en-US" sz="1000" dirty="0" smtClean="0">
              <a:solidFill>
                <a:srgbClr val="333333"/>
              </a:solidFill>
              <a:latin typeface="Courier New" panose="02070309020205020404" pitchFamily="49" charset="0"/>
              <a:cs typeface="Courier New" panose="02070309020205020404" pitchFamily="49" charset="0"/>
            </a:endParaRPr>
          </a:p>
          <a:p>
            <a:pPr lvl="0" eaLnBrk="0" hangingPunct="0"/>
            <a:r>
              <a:rPr lang="en-US" altLang="en-US" sz="1000" dirty="0" smtClean="0">
                <a:solidFill>
                  <a:srgbClr val="333333"/>
                </a:solidFill>
                <a:latin typeface="Courier New" panose="02070309020205020404" pitchFamily="49" charset="0"/>
                <a:cs typeface="Courier New" panose="02070309020205020404" pitchFamily="49" charset="0"/>
              </a:rPr>
              <a:t>.controller</a:t>
            </a:r>
            <a:r>
              <a:rPr lang="en-US" altLang="en-US" sz="1000" dirty="0">
                <a:solidFill>
                  <a:srgbClr val="333333"/>
                </a:solidFill>
                <a:latin typeface="Courier New" panose="02070309020205020404" pitchFamily="49" charset="0"/>
                <a:cs typeface="Courier New" panose="02070309020205020404" pitchFamily="49" charset="0"/>
              </a:rPr>
              <a:t>(</a:t>
            </a:r>
            <a:r>
              <a:rPr lang="en-US" altLang="en-US" sz="1000" dirty="0">
                <a:solidFill>
                  <a:srgbClr val="DD1144"/>
                </a:solidFill>
                <a:latin typeface="Courier New" panose="02070309020205020404" pitchFamily="49" charset="0"/>
                <a:cs typeface="Courier New" panose="02070309020205020404" pitchFamily="49" charset="0"/>
              </a:rPr>
              <a:t>'</a:t>
            </a:r>
            <a:r>
              <a:rPr lang="en-US" altLang="en-US" sz="1000" dirty="0" err="1">
                <a:solidFill>
                  <a:srgbClr val="DD1144"/>
                </a:solidFill>
                <a:latin typeface="Courier New" panose="02070309020205020404" pitchFamily="49" charset="0"/>
                <a:cs typeface="Courier New" panose="02070309020205020404" pitchFamily="49" charset="0"/>
              </a:rPr>
              <a:t>MyController</a:t>
            </a:r>
            <a:r>
              <a:rPr lang="en-US" altLang="en-US" sz="1000" dirty="0">
                <a:solidFill>
                  <a:srgbClr val="DD1144"/>
                </a:solidFill>
                <a:latin typeface="Courier New" panose="02070309020205020404" pitchFamily="49" charset="0"/>
                <a:cs typeface="Courier New" panose="02070309020205020404" pitchFamily="49" charset="0"/>
              </a:rPr>
              <a:t>'</a:t>
            </a:r>
            <a:r>
              <a:rPr lang="en-US" altLang="en-US" sz="1000" dirty="0">
                <a:solidFill>
                  <a:srgbClr val="333333"/>
                </a:solidFill>
                <a:latin typeface="Courier New" panose="02070309020205020404" pitchFamily="49" charset="0"/>
                <a:cs typeface="Courier New" panose="02070309020205020404" pitchFamily="49" charset="0"/>
              </a:rPr>
              <a:t>, function($scope) {</a:t>
            </a:r>
            <a:endParaRPr lang="es-419" altLang="en-US" sz="1000" dirty="0">
              <a:solidFill>
                <a:srgbClr val="333333"/>
              </a:solidFill>
              <a:latin typeface="Courier New" panose="02070309020205020404" pitchFamily="49" charset="0"/>
              <a:cs typeface="Courier New" panose="02070309020205020404" pitchFamily="49" charset="0"/>
            </a:endParaRPr>
          </a:p>
          <a:p>
            <a:pPr lvl="0" eaLnBrk="0" hangingPunct="0"/>
            <a:r>
              <a:rPr lang="es-419" altLang="en-US" sz="1000" dirty="0">
                <a:solidFill>
                  <a:srgbClr val="333333"/>
                </a:solidFill>
                <a:latin typeface="Courier New" panose="02070309020205020404" pitchFamily="49" charset="0"/>
                <a:cs typeface="Courier New" panose="02070309020205020404" pitchFamily="49" charset="0"/>
              </a:rPr>
              <a:t>   </a:t>
            </a:r>
            <a:r>
              <a:rPr lang="en-US" altLang="en-US" sz="1000" dirty="0">
                <a:solidFill>
                  <a:srgbClr val="333333"/>
                </a:solidFill>
                <a:latin typeface="Courier New" panose="02070309020205020404" pitchFamily="49" charset="0"/>
                <a:cs typeface="Courier New" panose="02070309020205020404" pitchFamily="49" charset="0"/>
              </a:rPr>
              <a:t>$</a:t>
            </a:r>
            <a:r>
              <a:rPr lang="en-US" altLang="en-US" sz="1000" dirty="0" err="1">
                <a:solidFill>
                  <a:srgbClr val="333333"/>
                </a:solidFill>
                <a:latin typeface="Courier New" panose="02070309020205020404" pitchFamily="49" charset="0"/>
                <a:cs typeface="Courier New" panose="02070309020205020404" pitchFamily="49" charset="0"/>
              </a:rPr>
              <a:t>scope.greeting</a:t>
            </a:r>
            <a:r>
              <a:rPr lang="en-US" altLang="en-US" sz="1000" dirty="0">
                <a:solidFill>
                  <a:srgbClr val="333333"/>
                </a:solidFill>
                <a:latin typeface="Courier New" panose="02070309020205020404" pitchFamily="49" charset="0"/>
                <a:cs typeface="Courier New" panose="02070309020205020404" pitchFamily="49" charset="0"/>
              </a:rPr>
              <a:t> = </a:t>
            </a:r>
            <a:r>
              <a:rPr lang="en-US" altLang="en-US" sz="1000" dirty="0" smtClean="0">
                <a:solidFill>
                  <a:srgbClr val="DD1144"/>
                </a:solidFill>
                <a:latin typeface="Courier New" panose="02070309020205020404" pitchFamily="49" charset="0"/>
                <a:cs typeface="Courier New" panose="02070309020205020404" pitchFamily="49" charset="0"/>
              </a:rPr>
              <a:t>My String'</a:t>
            </a:r>
            <a:r>
              <a:rPr lang="en-US" altLang="en-US" sz="1000" dirty="0" smtClean="0">
                <a:solidFill>
                  <a:srgbClr val="333333"/>
                </a:solidFill>
                <a:latin typeface="Courier New" panose="02070309020205020404" pitchFamily="49" charset="0"/>
                <a:cs typeface="Courier New" panose="02070309020205020404" pitchFamily="49" charset="0"/>
              </a:rPr>
              <a:t>;</a:t>
            </a:r>
            <a:endParaRPr lang="es-419" altLang="en-US" sz="1000" dirty="0">
              <a:solidFill>
                <a:srgbClr val="333333"/>
              </a:solidFill>
              <a:latin typeface="Courier New" panose="02070309020205020404" pitchFamily="49" charset="0"/>
              <a:cs typeface="Courier New" panose="02070309020205020404" pitchFamily="49" charset="0"/>
            </a:endParaRPr>
          </a:p>
          <a:p>
            <a:pPr lvl="0" eaLnBrk="0" hangingPunct="0"/>
            <a:r>
              <a:rPr lang="en-US" altLang="en-US" sz="1000" dirty="0" smtClean="0">
                <a:solidFill>
                  <a:srgbClr val="333333"/>
                </a:solidFill>
                <a:latin typeface="Courier New" panose="02070309020205020404" pitchFamily="49" charset="0"/>
                <a:cs typeface="Courier New" panose="02070309020205020404" pitchFamily="49" charset="0"/>
              </a:rPr>
              <a:t>})</a:t>
            </a:r>
          </a:p>
          <a:p>
            <a:pPr lvl="0" eaLnBrk="0" hangingPunct="0"/>
            <a:r>
              <a:rPr lang="en-US" altLang="en-US" sz="1000" dirty="0" smtClean="0">
                <a:solidFill>
                  <a:srgbClr val="333333"/>
                </a:solidFill>
                <a:latin typeface="Courier New" panose="02070309020205020404" pitchFamily="49" charset="0"/>
                <a:cs typeface="Courier New" panose="02070309020205020404" pitchFamily="49" charset="0"/>
              </a:rPr>
              <a:t>. </a:t>
            </a:r>
            <a:r>
              <a:rPr lang="en-US" altLang="en-US" sz="1000" dirty="0">
                <a:solidFill>
                  <a:srgbClr val="333333"/>
                </a:solidFill>
                <a:latin typeface="Courier New" panose="02070309020205020404" pitchFamily="49" charset="0"/>
                <a:cs typeface="Courier New" panose="02070309020205020404" pitchFamily="49" charset="0"/>
              </a:rPr>
              <a:t>filter(</a:t>
            </a:r>
            <a:r>
              <a:rPr lang="en-US" altLang="en-US" sz="1000" dirty="0">
                <a:solidFill>
                  <a:srgbClr val="DD1144"/>
                </a:solidFill>
                <a:latin typeface="Courier New" panose="02070309020205020404" pitchFamily="49" charset="0"/>
                <a:cs typeface="Courier New" panose="02070309020205020404" pitchFamily="49" charset="0"/>
              </a:rPr>
              <a:t>'reverse'</a:t>
            </a:r>
            <a:r>
              <a:rPr lang="en-US" altLang="en-US" sz="1000" dirty="0">
                <a:solidFill>
                  <a:srgbClr val="333333"/>
                </a:solidFill>
                <a:latin typeface="Courier New" panose="02070309020205020404" pitchFamily="49" charset="0"/>
                <a:cs typeface="Courier New" panose="02070309020205020404" pitchFamily="49" charset="0"/>
              </a:rPr>
              <a:t>, </a:t>
            </a:r>
            <a:r>
              <a:rPr lang="en-US" altLang="en-US" sz="1000" b="1" dirty="0">
                <a:solidFill>
                  <a:srgbClr val="333333"/>
                </a:solidFill>
                <a:latin typeface="Courier New" panose="02070309020205020404" pitchFamily="49" charset="0"/>
                <a:cs typeface="Courier New" panose="02070309020205020404" pitchFamily="49" charset="0"/>
              </a:rPr>
              <a:t>function() {</a:t>
            </a:r>
            <a:endParaRPr lang="es-419" altLang="en-US" sz="1000" b="1" dirty="0">
              <a:solidFill>
                <a:srgbClr val="333333"/>
              </a:solidFill>
              <a:latin typeface="Courier New" panose="02070309020205020404" pitchFamily="49" charset="0"/>
              <a:cs typeface="Courier New" panose="02070309020205020404" pitchFamily="49" charset="0"/>
            </a:endParaRPr>
          </a:p>
          <a:p>
            <a:pPr lvl="0" eaLnBrk="0" hangingPunct="0"/>
            <a:r>
              <a:rPr lang="es-419" altLang="en-US" sz="1000" b="1" dirty="0">
                <a:solidFill>
                  <a:srgbClr val="333333"/>
                </a:solidFill>
                <a:latin typeface="Courier New" panose="02070309020205020404" pitchFamily="49" charset="0"/>
                <a:cs typeface="Courier New" panose="02070309020205020404" pitchFamily="49" charset="0"/>
              </a:rPr>
              <a:t>   </a:t>
            </a:r>
            <a:r>
              <a:rPr lang="en-US" altLang="en-US" sz="1000" b="1" dirty="0">
                <a:solidFill>
                  <a:srgbClr val="333333"/>
                </a:solidFill>
                <a:latin typeface="Courier New" panose="02070309020205020404" pitchFamily="49" charset="0"/>
                <a:cs typeface="Courier New" panose="02070309020205020404" pitchFamily="49" charset="0"/>
              </a:rPr>
              <a:t>return function(input, uppercase) {</a:t>
            </a:r>
            <a:endParaRPr lang="es-419" altLang="en-US" sz="1000" b="1" dirty="0">
              <a:solidFill>
                <a:srgbClr val="333333"/>
              </a:solidFill>
              <a:latin typeface="Courier New" panose="02070309020205020404" pitchFamily="49" charset="0"/>
              <a:cs typeface="Courier New" panose="02070309020205020404" pitchFamily="49" charset="0"/>
            </a:endParaRPr>
          </a:p>
          <a:p>
            <a:pPr lvl="0" eaLnBrk="0" hangingPunct="0"/>
            <a:r>
              <a:rPr lang="es-419" altLang="en-US" sz="1000" dirty="0">
                <a:solidFill>
                  <a:srgbClr val="333333"/>
                </a:solidFill>
                <a:latin typeface="Courier New" panose="02070309020205020404" pitchFamily="49" charset="0"/>
                <a:cs typeface="Courier New" panose="02070309020205020404" pitchFamily="49" charset="0"/>
              </a:rPr>
              <a:t>      </a:t>
            </a:r>
            <a:r>
              <a:rPr lang="en-US" altLang="en-US" sz="1000" dirty="0">
                <a:solidFill>
                  <a:srgbClr val="333333"/>
                </a:solidFill>
                <a:latin typeface="Courier New" panose="02070309020205020404" pitchFamily="49" charset="0"/>
                <a:cs typeface="Courier New" panose="02070309020205020404" pitchFamily="49" charset="0"/>
              </a:rPr>
              <a:t>input = input || </a:t>
            </a:r>
            <a:r>
              <a:rPr lang="en-US" altLang="en-US" sz="1000" dirty="0">
                <a:solidFill>
                  <a:srgbClr val="DD1144"/>
                </a:solidFill>
                <a:latin typeface="Courier New" panose="02070309020205020404" pitchFamily="49" charset="0"/>
                <a:cs typeface="Courier New" panose="02070309020205020404" pitchFamily="49" charset="0"/>
              </a:rPr>
              <a:t>''</a:t>
            </a:r>
            <a:r>
              <a:rPr lang="en-US" altLang="en-US" sz="1000" dirty="0">
                <a:solidFill>
                  <a:srgbClr val="333333"/>
                </a:solidFill>
                <a:latin typeface="Courier New" panose="02070309020205020404" pitchFamily="49" charset="0"/>
                <a:cs typeface="Courier New" panose="02070309020205020404" pitchFamily="49" charset="0"/>
              </a:rPr>
              <a:t>;</a:t>
            </a:r>
            <a:endParaRPr lang="es-419" altLang="en-US" sz="1000" dirty="0">
              <a:solidFill>
                <a:srgbClr val="333333"/>
              </a:solidFill>
              <a:latin typeface="Courier New" panose="02070309020205020404" pitchFamily="49" charset="0"/>
              <a:cs typeface="Courier New" panose="02070309020205020404" pitchFamily="49" charset="0"/>
            </a:endParaRPr>
          </a:p>
          <a:p>
            <a:pPr lvl="0" eaLnBrk="0" hangingPunct="0"/>
            <a:r>
              <a:rPr lang="es-419" altLang="en-US" sz="1000" dirty="0">
                <a:solidFill>
                  <a:srgbClr val="333333"/>
                </a:solidFill>
                <a:latin typeface="Courier New" panose="02070309020205020404" pitchFamily="49" charset="0"/>
                <a:cs typeface="Courier New" panose="02070309020205020404" pitchFamily="49" charset="0"/>
              </a:rPr>
              <a:t>      </a:t>
            </a:r>
            <a:r>
              <a:rPr lang="en-US" altLang="en-US" sz="1000" dirty="0" err="1">
                <a:solidFill>
                  <a:srgbClr val="333333"/>
                </a:solidFill>
                <a:latin typeface="Courier New" panose="02070309020205020404" pitchFamily="49" charset="0"/>
                <a:cs typeface="Courier New" panose="02070309020205020404" pitchFamily="49" charset="0"/>
              </a:rPr>
              <a:t>var</a:t>
            </a:r>
            <a:r>
              <a:rPr lang="en-US" altLang="en-US" sz="1000" dirty="0">
                <a:solidFill>
                  <a:srgbClr val="333333"/>
                </a:solidFill>
                <a:latin typeface="Courier New" panose="02070309020205020404" pitchFamily="49" charset="0"/>
                <a:cs typeface="Courier New" panose="02070309020205020404" pitchFamily="49" charset="0"/>
              </a:rPr>
              <a:t> out = </a:t>
            </a:r>
            <a:r>
              <a:rPr lang="en-US" altLang="en-US" sz="1000" dirty="0">
                <a:solidFill>
                  <a:srgbClr val="DD1144"/>
                </a:solidFill>
                <a:latin typeface="Courier New" panose="02070309020205020404" pitchFamily="49" charset="0"/>
                <a:cs typeface="Courier New" panose="02070309020205020404" pitchFamily="49" charset="0"/>
              </a:rPr>
              <a:t>''</a:t>
            </a:r>
            <a:r>
              <a:rPr lang="en-US" altLang="en-US" sz="1000" dirty="0">
                <a:solidFill>
                  <a:srgbClr val="333333"/>
                </a:solidFill>
                <a:latin typeface="Courier New" panose="02070309020205020404" pitchFamily="49" charset="0"/>
                <a:cs typeface="Courier New" panose="02070309020205020404" pitchFamily="49" charset="0"/>
              </a:rPr>
              <a:t>;</a:t>
            </a:r>
            <a:endParaRPr lang="es-419" altLang="en-US" sz="1000" dirty="0">
              <a:solidFill>
                <a:srgbClr val="333333"/>
              </a:solidFill>
              <a:latin typeface="Courier New" panose="02070309020205020404" pitchFamily="49" charset="0"/>
              <a:cs typeface="Courier New" panose="02070309020205020404" pitchFamily="49" charset="0"/>
            </a:endParaRPr>
          </a:p>
          <a:p>
            <a:pPr lvl="0" eaLnBrk="0" hangingPunct="0"/>
            <a:endParaRPr lang="es-419" altLang="en-US" sz="1000" dirty="0">
              <a:solidFill>
                <a:srgbClr val="333333"/>
              </a:solidFill>
              <a:latin typeface="Courier New" panose="02070309020205020404" pitchFamily="49" charset="0"/>
              <a:cs typeface="Courier New" panose="02070309020205020404" pitchFamily="49" charset="0"/>
            </a:endParaRPr>
          </a:p>
          <a:p>
            <a:pPr lvl="0" eaLnBrk="0" hangingPunct="0"/>
            <a:r>
              <a:rPr lang="es-419" altLang="en-US" sz="1000" dirty="0">
                <a:solidFill>
                  <a:srgbClr val="333333"/>
                </a:solidFill>
                <a:latin typeface="Courier New" panose="02070309020205020404" pitchFamily="49" charset="0"/>
                <a:cs typeface="Courier New" panose="02070309020205020404" pitchFamily="49" charset="0"/>
              </a:rPr>
              <a:t>      </a:t>
            </a:r>
            <a:r>
              <a:rPr lang="en-US" altLang="en-US" sz="1000" dirty="0">
                <a:solidFill>
                  <a:srgbClr val="333333"/>
                </a:solidFill>
                <a:latin typeface="Courier New" panose="02070309020205020404" pitchFamily="49" charset="0"/>
                <a:cs typeface="Courier New" panose="02070309020205020404" pitchFamily="49" charset="0"/>
              </a:rPr>
              <a:t>for (</a:t>
            </a:r>
            <a:r>
              <a:rPr lang="en-US" altLang="en-US" sz="1000" dirty="0" err="1">
                <a:solidFill>
                  <a:srgbClr val="333333"/>
                </a:solidFill>
                <a:latin typeface="Courier New" panose="02070309020205020404" pitchFamily="49" charset="0"/>
                <a:cs typeface="Courier New" panose="02070309020205020404" pitchFamily="49" charset="0"/>
              </a:rPr>
              <a:t>var</a:t>
            </a:r>
            <a:r>
              <a:rPr lang="en-US" altLang="en-US" sz="1000" dirty="0">
                <a:solidFill>
                  <a:srgbClr val="333333"/>
                </a:solidFill>
                <a:latin typeface="Courier New" panose="02070309020205020404" pitchFamily="49" charset="0"/>
                <a:cs typeface="Courier New" panose="02070309020205020404" pitchFamily="49" charset="0"/>
              </a:rPr>
              <a:t> </a:t>
            </a:r>
            <a:r>
              <a:rPr lang="en-US" altLang="en-US" sz="1000" dirty="0" err="1">
                <a:solidFill>
                  <a:srgbClr val="333333"/>
                </a:solidFill>
                <a:latin typeface="Courier New" panose="02070309020205020404" pitchFamily="49" charset="0"/>
                <a:cs typeface="Courier New" panose="02070309020205020404" pitchFamily="49" charset="0"/>
              </a:rPr>
              <a:t>i</a:t>
            </a:r>
            <a:r>
              <a:rPr lang="en-US" altLang="en-US" sz="1000" dirty="0">
                <a:solidFill>
                  <a:srgbClr val="333333"/>
                </a:solidFill>
                <a:latin typeface="Courier New" panose="02070309020205020404" pitchFamily="49" charset="0"/>
                <a:cs typeface="Courier New" panose="02070309020205020404" pitchFamily="49" charset="0"/>
              </a:rPr>
              <a:t> = </a:t>
            </a:r>
            <a:r>
              <a:rPr lang="en-US" altLang="en-US" sz="1000" dirty="0">
                <a:solidFill>
                  <a:srgbClr val="445588"/>
                </a:solidFill>
                <a:latin typeface="Courier New" panose="02070309020205020404" pitchFamily="49" charset="0"/>
                <a:cs typeface="Courier New" panose="02070309020205020404" pitchFamily="49" charset="0"/>
              </a:rPr>
              <a:t>0</a:t>
            </a:r>
            <a:r>
              <a:rPr lang="en-US" altLang="en-US" sz="1000" dirty="0">
                <a:solidFill>
                  <a:srgbClr val="333333"/>
                </a:solidFill>
                <a:latin typeface="Courier New" panose="02070309020205020404" pitchFamily="49" charset="0"/>
                <a:cs typeface="Courier New" panose="02070309020205020404" pitchFamily="49" charset="0"/>
              </a:rPr>
              <a:t>; </a:t>
            </a:r>
            <a:r>
              <a:rPr lang="en-US" altLang="en-US" sz="1000" dirty="0" err="1">
                <a:solidFill>
                  <a:srgbClr val="333333"/>
                </a:solidFill>
                <a:latin typeface="Courier New" panose="02070309020205020404" pitchFamily="49" charset="0"/>
                <a:cs typeface="Courier New" panose="02070309020205020404" pitchFamily="49" charset="0"/>
              </a:rPr>
              <a:t>i</a:t>
            </a:r>
            <a:r>
              <a:rPr lang="en-US" altLang="en-US" sz="1000" dirty="0">
                <a:solidFill>
                  <a:srgbClr val="333333"/>
                </a:solidFill>
                <a:latin typeface="Courier New" panose="02070309020205020404" pitchFamily="49" charset="0"/>
                <a:cs typeface="Courier New" panose="02070309020205020404" pitchFamily="49" charset="0"/>
              </a:rPr>
              <a:t> &lt; </a:t>
            </a:r>
            <a:r>
              <a:rPr lang="en-US" altLang="en-US" sz="1000" dirty="0" err="1">
                <a:solidFill>
                  <a:srgbClr val="333333"/>
                </a:solidFill>
                <a:latin typeface="Courier New" panose="02070309020205020404" pitchFamily="49" charset="0"/>
                <a:cs typeface="Courier New" panose="02070309020205020404" pitchFamily="49" charset="0"/>
              </a:rPr>
              <a:t>input.length</a:t>
            </a:r>
            <a:r>
              <a:rPr lang="en-US" altLang="en-US" sz="1000" dirty="0">
                <a:solidFill>
                  <a:srgbClr val="333333"/>
                </a:solidFill>
                <a:latin typeface="Courier New" panose="02070309020205020404" pitchFamily="49" charset="0"/>
                <a:cs typeface="Courier New" panose="02070309020205020404" pitchFamily="49" charset="0"/>
              </a:rPr>
              <a:t>; </a:t>
            </a:r>
            <a:r>
              <a:rPr lang="en-US" altLang="en-US" sz="1000" dirty="0" err="1">
                <a:solidFill>
                  <a:srgbClr val="333333"/>
                </a:solidFill>
                <a:latin typeface="Courier New" panose="02070309020205020404" pitchFamily="49" charset="0"/>
                <a:cs typeface="Courier New" panose="02070309020205020404" pitchFamily="49" charset="0"/>
              </a:rPr>
              <a:t>i</a:t>
            </a:r>
            <a:r>
              <a:rPr lang="en-US" altLang="en-US" sz="1000" dirty="0">
                <a:solidFill>
                  <a:srgbClr val="333333"/>
                </a:solidFill>
                <a:latin typeface="Courier New" panose="02070309020205020404" pitchFamily="49" charset="0"/>
                <a:cs typeface="Courier New" panose="02070309020205020404" pitchFamily="49" charset="0"/>
              </a:rPr>
              <a:t>++) {</a:t>
            </a:r>
            <a:endParaRPr lang="es-419" altLang="en-US" sz="1000" dirty="0">
              <a:solidFill>
                <a:srgbClr val="333333"/>
              </a:solidFill>
              <a:latin typeface="Courier New" panose="02070309020205020404" pitchFamily="49" charset="0"/>
              <a:cs typeface="Courier New" panose="02070309020205020404" pitchFamily="49" charset="0"/>
            </a:endParaRPr>
          </a:p>
          <a:p>
            <a:pPr lvl="0" eaLnBrk="0" hangingPunct="0"/>
            <a:r>
              <a:rPr lang="es-419" altLang="en-US" sz="1000" dirty="0">
                <a:solidFill>
                  <a:srgbClr val="333333"/>
                </a:solidFill>
                <a:latin typeface="Courier New" panose="02070309020205020404" pitchFamily="49" charset="0"/>
                <a:cs typeface="Courier New" panose="02070309020205020404" pitchFamily="49" charset="0"/>
              </a:rPr>
              <a:t>         </a:t>
            </a:r>
            <a:r>
              <a:rPr lang="en-US" altLang="en-US" sz="1000" dirty="0">
                <a:solidFill>
                  <a:srgbClr val="333333"/>
                </a:solidFill>
                <a:latin typeface="Courier New" panose="02070309020205020404" pitchFamily="49" charset="0"/>
                <a:cs typeface="Courier New" panose="02070309020205020404" pitchFamily="49" charset="0"/>
              </a:rPr>
              <a:t>out = </a:t>
            </a:r>
            <a:r>
              <a:rPr lang="en-US" altLang="en-US" sz="1000" dirty="0" err="1">
                <a:solidFill>
                  <a:srgbClr val="333333"/>
                </a:solidFill>
                <a:latin typeface="Courier New" panose="02070309020205020404" pitchFamily="49" charset="0"/>
                <a:cs typeface="Courier New" panose="02070309020205020404" pitchFamily="49" charset="0"/>
              </a:rPr>
              <a:t>input.charAt</a:t>
            </a:r>
            <a:r>
              <a:rPr lang="en-US" altLang="en-US" sz="1000" dirty="0">
                <a:solidFill>
                  <a:srgbClr val="333333"/>
                </a:solidFill>
                <a:latin typeface="Courier New" panose="02070309020205020404" pitchFamily="49" charset="0"/>
                <a:cs typeface="Courier New" panose="02070309020205020404" pitchFamily="49" charset="0"/>
              </a:rPr>
              <a:t>(</a:t>
            </a:r>
            <a:r>
              <a:rPr lang="en-US" altLang="en-US" sz="1000" dirty="0" err="1">
                <a:solidFill>
                  <a:srgbClr val="333333"/>
                </a:solidFill>
                <a:latin typeface="Courier New" panose="02070309020205020404" pitchFamily="49" charset="0"/>
                <a:cs typeface="Courier New" panose="02070309020205020404" pitchFamily="49" charset="0"/>
              </a:rPr>
              <a:t>i</a:t>
            </a:r>
            <a:r>
              <a:rPr lang="en-US" altLang="en-US" sz="1000" dirty="0">
                <a:solidFill>
                  <a:srgbClr val="333333"/>
                </a:solidFill>
                <a:latin typeface="Courier New" panose="02070309020205020404" pitchFamily="49" charset="0"/>
                <a:cs typeface="Courier New" panose="02070309020205020404" pitchFamily="49" charset="0"/>
              </a:rPr>
              <a:t>) + out;</a:t>
            </a:r>
            <a:endParaRPr lang="es-419" altLang="en-US" sz="1000" dirty="0">
              <a:solidFill>
                <a:srgbClr val="333333"/>
              </a:solidFill>
              <a:latin typeface="Courier New" panose="02070309020205020404" pitchFamily="49" charset="0"/>
              <a:cs typeface="Courier New" panose="02070309020205020404" pitchFamily="49" charset="0"/>
            </a:endParaRPr>
          </a:p>
          <a:p>
            <a:pPr lvl="0" eaLnBrk="0" hangingPunct="0"/>
            <a:r>
              <a:rPr lang="es-419" altLang="en-US" sz="1000" dirty="0">
                <a:solidFill>
                  <a:srgbClr val="333333"/>
                </a:solidFill>
                <a:latin typeface="Courier New" panose="02070309020205020404" pitchFamily="49" charset="0"/>
                <a:cs typeface="Courier New" panose="02070309020205020404" pitchFamily="49" charset="0"/>
              </a:rPr>
              <a:t>      </a:t>
            </a:r>
            <a:r>
              <a:rPr lang="en-US" altLang="en-US" sz="1000" dirty="0">
                <a:solidFill>
                  <a:srgbClr val="333333"/>
                </a:solidFill>
                <a:latin typeface="Courier New" panose="02070309020205020404" pitchFamily="49" charset="0"/>
                <a:cs typeface="Courier New" panose="02070309020205020404" pitchFamily="49" charset="0"/>
              </a:rPr>
              <a:t>}</a:t>
            </a:r>
            <a:endParaRPr lang="es-419" altLang="en-US" sz="1000" dirty="0">
              <a:solidFill>
                <a:srgbClr val="333333"/>
              </a:solidFill>
              <a:latin typeface="Courier New" panose="02070309020205020404" pitchFamily="49" charset="0"/>
              <a:cs typeface="Courier New" panose="02070309020205020404" pitchFamily="49" charset="0"/>
            </a:endParaRPr>
          </a:p>
          <a:p>
            <a:pPr lvl="0" eaLnBrk="0" hangingPunct="0"/>
            <a:r>
              <a:rPr lang="es-419" altLang="en-US" sz="1000" dirty="0">
                <a:solidFill>
                  <a:srgbClr val="333333"/>
                </a:solidFill>
                <a:latin typeface="Courier New" panose="02070309020205020404" pitchFamily="49" charset="0"/>
                <a:cs typeface="Courier New" panose="02070309020205020404" pitchFamily="49" charset="0"/>
              </a:rPr>
              <a:t>      </a:t>
            </a:r>
            <a:r>
              <a:rPr lang="en-US" altLang="en-US" sz="1000" dirty="0">
                <a:solidFill>
                  <a:srgbClr val="999988"/>
                </a:solidFill>
                <a:latin typeface="Courier New" panose="02070309020205020404" pitchFamily="49" charset="0"/>
                <a:cs typeface="Courier New" panose="02070309020205020404" pitchFamily="49" charset="0"/>
              </a:rPr>
              <a:t>// conditional based on optional argument</a:t>
            </a:r>
            <a:endParaRPr lang="es-419" altLang="en-US" sz="1000" dirty="0">
              <a:solidFill>
                <a:srgbClr val="333333"/>
              </a:solidFill>
              <a:latin typeface="Courier New" panose="02070309020205020404" pitchFamily="49" charset="0"/>
              <a:cs typeface="Courier New" panose="02070309020205020404" pitchFamily="49" charset="0"/>
            </a:endParaRPr>
          </a:p>
          <a:p>
            <a:pPr lvl="0" eaLnBrk="0" hangingPunct="0"/>
            <a:r>
              <a:rPr lang="es-419" altLang="en-US" sz="1000" dirty="0">
                <a:solidFill>
                  <a:srgbClr val="333333"/>
                </a:solidFill>
                <a:latin typeface="Courier New" panose="02070309020205020404" pitchFamily="49" charset="0"/>
                <a:cs typeface="Courier New" panose="02070309020205020404" pitchFamily="49" charset="0"/>
              </a:rPr>
              <a:t>      </a:t>
            </a:r>
            <a:r>
              <a:rPr lang="en-US" altLang="en-US" sz="1000" dirty="0">
                <a:solidFill>
                  <a:srgbClr val="333333"/>
                </a:solidFill>
                <a:latin typeface="Courier New" panose="02070309020205020404" pitchFamily="49" charset="0"/>
                <a:cs typeface="Courier New" panose="02070309020205020404" pitchFamily="49" charset="0"/>
              </a:rPr>
              <a:t>if (uppercase) {</a:t>
            </a:r>
            <a:endParaRPr lang="es-419" altLang="en-US" sz="1000" dirty="0">
              <a:solidFill>
                <a:srgbClr val="333333"/>
              </a:solidFill>
              <a:latin typeface="Courier New" panose="02070309020205020404" pitchFamily="49" charset="0"/>
              <a:cs typeface="Courier New" panose="02070309020205020404" pitchFamily="49" charset="0"/>
            </a:endParaRPr>
          </a:p>
          <a:p>
            <a:pPr lvl="0" eaLnBrk="0" hangingPunct="0"/>
            <a:r>
              <a:rPr lang="es-419" altLang="en-US" sz="1000" dirty="0">
                <a:solidFill>
                  <a:srgbClr val="333333"/>
                </a:solidFill>
                <a:latin typeface="Courier New" panose="02070309020205020404" pitchFamily="49" charset="0"/>
                <a:cs typeface="Courier New" panose="02070309020205020404" pitchFamily="49" charset="0"/>
              </a:rPr>
              <a:t>         </a:t>
            </a:r>
            <a:r>
              <a:rPr lang="en-US" altLang="en-US" sz="1000" dirty="0">
                <a:solidFill>
                  <a:srgbClr val="333333"/>
                </a:solidFill>
                <a:latin typeface="Courier New" panose="02070309020205020404" pitchFamily="49" charset="0"/>
                <a:cs typeface="Courier New" panose="02070309020205020404" pitchFamily="49" charset="0"/>
              </a:rPr>
              <a:t>out = </a:t>
            </a:r>
            <a:r>
              <a:rPr lang="en-US" altLang="en-US" sz="1000" dirty="0" err="1">
                <a:solidFill>
                  <a:srgbClr val="333333"/>
                </a:solidFill>
                <a:latin typeface="Courier New" panose="02070309020205020404" pitchFamily="49" charset="0"/>
                <a:cs typeface="Courier New" panose="02070309020205020404" pitchFamily="49" charset="0"/>
              </a:rPr>
              <a:t>out.toUpperCase</a:t>
            </a:r>
            <a:r>
              <a:rPr lang="en-US" altLang="en-US" sz="1000" dirty="0">
                <a:solidFill>
                  <a:srgbClr val="333333"/>
                </a:solidFill>
                <a:latin typeface="Courier New" panose="02070309020205020404" pitchFamily="49" charset="0"/>
                <a:cs typeface="Courier New" panose="02070309020205020404" pitchFamily="49" charset="0"/>
              </a:rPr>
              <a:t>();</a:t>
            </a:r>
            <a:endParaRPr lang="es-419" altLang="en-US" sz="1000" dirty="0">
              <a:solidFill>
                <a:srgbClr val="333333"/>
              </a:solidFill>
              <a:latin typeface="Courier New" panose="02070309020205020404" pitchFamily="49" charset="0"/>
              <a:cs typeface="Courier New" panose="02070309020205020404" pitchFamily="49" charset="0"/>
            </a:endParaRPr>
          </a:p>
          <a:p>
            <a:pPr lvl="0" eaLnBrk="0" hangingPunct="0"/>
            <a:r>
              <a:rPr lang="es-419" altLang="en-US" sz="1000" dirty="0">
                <a:solidFill>
                  <a:srgbClr val="333333"/>
                </a:solidFill>
                <a:latin typeface="Courier New" panose="02070309020205020404" pitchFamily="49" charset="0"/>
                <a:cs typeface="Courier New" panose="02070309020205020404" pitchFamily="49" charset="0"/>
              </a:rPr>
              <a:t>      </a:t>
            </a:r>
            <a:r>
              <a:rPr lang="en-US" altLang="en-US" sz="1000" dirty="0">
                <a:solidFill>
                  <a:srgbClr val="333333"/>
                </a:solidFill>
                <a:latin typeface="Courier New" panose="02070309020205020404" pitchFamily="49" charset="0"/>
                <a:cs typeface="Courier New" panose="02070309020205020404" pitchFamily="49" charset="0"/>
              </a:rPr>
              <a:t>}</a:t>
            </a:r>
            <a:endParaRPr lang="es-419" altLang="en-US" sz="1000" dirty="0">
              <a:solidFill>
                <a:srgbClr val="333333"/>
              </a:solidFill>
              <a:latin typeface="Courier New" panose="02070309020205020404" pitchFamily="49" charset="0"/>
              <a:cs typeface="Courier New" panose="02070309020205020404" pitchFamily="49" charset="0"/>
            </a:endParaRPr>
          </a:p>
          <a:p>
            <a:pPr lvl="0" eaLnBrk="0" hangingPunct="0"/>
            <a:r>
              <a:rPr lang="es-419" altLang="en-US" sz="1000" dirty="0">
                <a:solidFill>
                  <a:srgbClr val="333333"/>
                </a:solidFill>
                <a:latin typeface="Courier New" panose="02070309020205020404" pitchFamily="49" charset="0"/>
                <a:cs typeface="Courier New" panose="02070309020205020404" pitchFamily="49" charset="0"/>
              </a:rPr>
              <a:t>      </a:t>
            </a:r>
            <a:r>
              <a:rPr lang="en-US" altLang="en-US" sz="1000" dirty="0">
                <a:solidFill>
                  <a:srgbClr val="333333"/>
                </a:solidFill>
                <a:latin typeface="Courier New" panose="02070309020205020404" pitchFamily="49" charset="0"/>
                <a:cs typeface="Courier New" panose="02070309020205020404" pitchFamily="49" charset="0"/>
              </a:rPr>
              <a:t>return out;</a:t>
            </a:r>
            <a:endParaRPr lang="es-419" altLang="en-US" sz="1000" dirty="0">
              <a:solidFill>
                <a:srgbClr val="333333"/>
              </a:solidFill>
              <a:latin typeface="Courier New" panose="02070309020205020404" pitchFamily="49" charset="0"/>
              <a:cs typeface="Courier New" panose="02070309020205020404" pitchFamily="49" charset="0"/>
            </a:endParaRPr>
          </a:p>
          <a:p>
            <a:pPr lvl="0" eaLnBrk="0" hangingPunct="0"/>
            <a:r>
              <a:rPr lang="es-419" altLang="en-US" sz="1000" dirty="0">
                <a:solidFill>
                  <a:srgbClr val="333333"/>
                </a:solidFill>
                <a:latin typeface="Courier New" panose="02070309020205020404" pitchFamily="49" charset="0"/>
                <a:cs typeface="Courier New" panose="02070309020205020404" pitchFamily="49" charset="0"/>
              </a:rPr>
              <a:t>   </a:t>
            </a:r>
            <a:r>
              <a:rPr lang="en-US" altLang="en-US" sz="1000" dirty="0">
                <a:solidFill>
                  <a:srgbClr val="333333"/>
                </a:solidFill>
                <a:latin typeface="Courier New" panose="02070309020205020404" pitchFamily="49" charset="0"/>
                <a:cs typeface="Courier New" panose="02070309020205020404" pitchFamily="49" charset="0"/>
              </a:rPr>
              <a:t>};</a:t>
            </a:r>
            <a:endParaRPr lang="es-419" altLang="en-US" sz="1000" dirty="0">
              <a:solidFill>
                <a:srgbClr val="333333"/>
              </a:solidFill>
              <a:latin typeface="Courier New" panose="02070309020205020404" pitchFamily="49" charset="0"/>
              <a:cs typeface="Courier New" panose="02070309020205020404" pitchFamily="49" charset="0"/>
            </a:endParaRPr>
          </a:p>
          <a:p>
            <a:pPr lvl="0" eaLnBrk="0" hangingPunct="0"/>
            <a:r>
              <a:rPr lang="en-US" altLang="en-US" sz="1000" dirty="0" smtClean="0">
                <a:solidFill>
                  <a:srgbClr val="333333"/>
                </a:solidFill>
                <a:latin typeface="Courier New" panose="02070309020205020404" pitchFamily="49" charset="0"/>
                <a:cs typeface="Courier New" panose="02070309020205020404" pitchFamily="49" charset="0"/>
              </a:rPr>
              <a:t>});</a:t>
            </a:r>
            <a:r>
              <a:rPr lang="en-US" altLang="en-US" sz="800" dirty="0" smtClean="0">
                <a:latin typeface="Courier New" panose="02070309020205020404" pitchFamily="49" charset="0"/>
                <a:cs typeface="Courier New" panose="02070309020205020404" pitchFamily="49" charset="0"/>
              </a:rPr>
              <a:t> </a:t>
            </a:r>
            <a:endParaRPr lang="en-US" altLang="en-US" dirty="0">
              <a:latin typeface="Courier New" panose="02070309020205020404" pitchFamily="49" charset="0"/>
              <a:cs typeface="Courier New" panose="02070309020205020404" pitchFamily="49" charset="0"/>
            </a:endParaRPr>
          </a:p>
        </p:txBody>
      </p:sp>
      <p:pic>
        <p:nvPicPr>
          <p:cNvPr id="8" name="Picture 7"/>
          <p:cNvPicPr>
            <a:picLocks noChangeAspect="1"/>
          </p:cNvPicPr>
          <p:nvPr/>
        </p:nvPicPr>
        <p:blipFill>
          <a:blip r:embed="rId2"/>
          <a:stretch>
            <a:fillRect/>
          </a:stretch>
        </p:blipFill>
        <p:spPr>
          <a:xfrm>
            <a:off x="1565126" y="5445224"/>
            <a:ext cx="4591050" cy="933450"/>
          </a:xfrm>
          <a:prstGeom prst="rect">
            <a:avLst/>
          </a:prstGeom>
          <a:ln>
            <a:solidFill>
              <a:schemeClr val="accent1"/>
            </a:solidFill>
          </a:ln>
        </p:spPr>
      </p:pic>
      <p:sp>
        <p:nvSpPr>
          <p:cNvPr id="2" name="TextBox 1"/>
          <p:cNvSpPr txBox="1"/>
          <p:nvPr/>
        </p:nvSpPr>
        <p:spPr>
          <a:xfrm>
            <a:off x="395536" y="548680"/>
            <a:ext cx="6192688" cy="646331"/>
          </a:xfrm>
          <a:prstGeom prst="rect">
            <a:avLst/>
          </a:prstGeom>
          <a:noFill/>
        </p:spPr>
        <p:txBody>
          <a:bodyPr wrap="square" rtlCol="0">
            <a:spAutoFit/>
          </a:bodyPr>
          <a:lstStyle/>
          <a:p>
            <a:pPr marL="285750" indent="-285750">
              <a:buFont typeface="Arial" panose="020B0604020202020204" pitchFamily="34" charset="0"/>
              <a:buChar char="•"/>
            </a:pPr>
            <a:r>
              <a:rPr lang="en-US" sz="1200" dirty="0" smtClean="0"/>
              <a:t>Create custom filters to be used in a template directive or Controller</a:t>
            </a:r>
          </a:p>
          <a:p>
            <a:pPr marL="285750" indent="-285750">
              <a:buFont typeface="Arial" panose="020B0604020202020204" pitchFamily="34" charset="0"/>
              <a:buChar char="•"/>
            </a:pPr>
            <a:r>
              <a:rPr lang="en-US" sz="1200" dirty="0"/>
              <a:t>The </a:t>
            </a:r>
            <a:r>
              <a:rPr lang="en-US" sz="1200" dirty="0" smtClean="0"/>
              <a:t>filter has to reverse </a:t>
            </a:r>
            <a:r>
              <a:rPr lang="en-US" sz="1200" dirty="0"/>
              <a:t>a text string. In addition, it conditionally makes the text upper-case.</a:t>
            </a:r>
            <a:endParaRPr lang="es-MX" sz="1200" dirty="0"/>
          </a:p>
        </p:txBody>
      </p:sp>
    </p:spTree>
    <p:extLst>
      <p:ext uri="{BB962C8B-B14F-4D97-AF65-F5344CB8AC3E}">
        <p14:creationId xmlns:p14="http://schemas.microsoft.com/office/powerpoint/2010/main" val="41753609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4178235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462227" y="1339789"/>
            <a:ext cx="8208912" cy="1153107"/>
          </a:xfrm>
        </p:spPr>
        <p:txBody>
          <a:bodyPr/>
          <a:lstStyle/>
          <a:p>
            <a:r>
              <a:rPr lang="en-US" dirty="0"/>
              <a:t> Use a </a:t>
            </a:r>
            <a:r>
              <a:rPr lang="en-US" dirty="0" err="1"/>
              <a:t>dateFilter</a:t>
            </a:r>
            <a:r>
              <a:rPr lang="en-US" dirty="0"/>
              <a:t> </a:t>
            </a:r>
            <a:r>
              <a:rPr lang="en-US" dirty="0" smtClean="0"/>
              <a:t>un a </a:t>
            </a:r>
            <a:r>
              <a:rPr lang="en-US" dirty="0" smtClean="0"/>
              <a:t>Controller </a:t>
            </a:r>
            <a:r>
              <a:rPr lang="en-US" dirty="0" smtClean="0"/>
              <a:t>to </a:t>
            </a:r>
            <a:r>
              <a:rPr lang="en-US" dirty="0"/>
              <a:t>print the current(new Date()) in '</a:t>
            </a:r>
            <a:r>
              <a:rPr lang="en-US" dirty="0" err="1"/>
              <a:t>yyyy</a:t>
            </a:r>
            <a:r>
              <a:rPr lang="en-US" dirty="0"/>
              <a:t>-MMM-</a:t>
            </a:r>
            <a:r>
              <a:rPr lang="en-US" dirty="0" err="1"/>
              <a:t>dd</a:t>
            </a:r>
            <a:r>
              <a:rPr lang="en-US" dirty="0"/>
              <a:t>' format</a:t>
            </a:r>
            <a:r>
              <a:rPr lang="es-MX" dirty="0" smtClean="0"/>
              <a:t>.</a:t>
            </a:r>
          </a:p>
          <a:p>
            <a:r>
              <a:rPr lang="en-US" dirty="0"/>
              <a:t> Create a 'negative' custom Filter to add a parenthesis '(x)' instead negative sign'-x' to a number input if this one is </a:t>
            </a:r>
            <a:r>
              <a:rPr lang="en-US" dirty="0" smtClean="0"/>
              <a:t>negative</a:t>
            </a:r>
            <a:endParaRPr lang="es-MX" dirty="0"/>
          </a:p>
        </p:txBody>
      </p:sp>
      <p:sp>
        <p:nvSpPr>
          <p:cNvPr id="3" name="Title 2"/>
          <p:cNvSpPr>
            <a:spLocks noGrp="1"/>
          </p:cNvSpPr>
          <p:nvPr>
            <p:ph type="title"/>
          </p:nvPr>
        </p:nvSpPr>
        <p:spPr/>
        <p:txBody>
          <a:bodyPr/>
          <a:lstStyle/>
          <a:p>
            <a:r>
              <a:rPr lang="es-MX" dirty="0" err="1" smtClean="0"/>
              <a:t>Exam</a:t>
            </a:r>
            <a:r>
              <a:rPr lang="es-MX" dirty="0" smtClean="0"/>
              <a:t>: TEST-1</a:t>
            </a:r>
            <a:endParaRPr lang="es-MX" dirty="0"/>
          </a:p>
        </p:txBody>
      </p:sp>
      <p:sp>
        <p:nvSpPr>
          <p:cNvPr id="4" name="Slide Number Placeholder 3"/>
          <p:cNvSpPr>
            <a:spLocks noGrp="1"/>
          </p:cNvSpPr>
          <p:nvPr>
            <p:ph type="sldNum" sz="quarter" idx="4"/>
          </p:nvPr>
        </p:nvSpPr>
        <p:spPr/>
        <p:txBody>
          <a:bodyPr/>
          <a:lstStyle/>
          <a:p>
            <a:pPr>
              <a:defRPr/>
            </a:pPr>
            <a:fld id="{4AD834FB-D050-4DAD-A587-98ECF1E1D3D9}" type="slidenum">
              <a:rPr lang="en-US" noProof="0" smtClean="0"/>
              <a:pPr>
                <a:defRPr/>
              </a:pPr>
              <a:t>15</a:t>
            </a:fld>
            <a:endParaRPr lang="en-US" noProof="0"/>
          </a:p>
        </p:txBody>
      </p:sp>
      <p:pic>
        <p:nvPicPr>
          <p:cNvPr id="6" name="Picture 5"/>
          <p:cNvPicPr>
            <a:picLocks noChangeAspect="1"/>
          </p:cNvPicPr>
          <p:nvPr/>
        </p:nvPicPr>
        <p:blipFill>
          <a:blip r:embed="rId2"/>
          <a:stretch>
            <a:fillRect/>
          </a:stretch>
        </p:blipFill>
        <p:spPr>
          <a:xfrm>
            <a:off x="579004" y="3068960"/>
            <a:ext cx="7724775" cy="2133600"/>
          </a:xfrm>
          <a:prstGeom prst="rect">
            <a:avLst/>
          </a:prstGeom>
          <a:ln>
            <a:solidFill>
              <a:schemeClr val="accent1"/>
            </a:solidFill>
          </a:ln>
        </p:spPr>
      </p:pic>
    </p:spTree>
    <p:extLst>
      <p:ext uri="{BB962C8B-B14F-4D97-AF65-F5344CB8AC3E}">
        <p14:creationId xmlns:p14="http://schemas.microsoft.com/office/powerpoint/2010/main" val="378022713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lstStyle/>
          <a:p>
            <a:r>
              <a:rPr lang="en-US" dirty="0" smtClean="0"/>
              <a:t>Jorge Luis </a:t>
            </a:r>
            <a:r>
              <a:rPr lang="es-MX" dirty="0" smtClean="0"/>
              <a:t>Gonzalez	</a:t>
            </a:r>
          </a:p>
          <a:p>
            <a:endParaRPr lang="es-MX" dirty="0"/>
          </a:p>
        </p:txBody>
      </p:sp>
      <p:sp>
        <p:nvSpPr>
          <p:cNvPr id="3" name="Text Placeholder 2"/>
          <p:cNvSpPr>
            <a:spLocks noGrp="1"/>
          </p:cNvSpPr>
          <p:nvPr>
            <p:ph type="body" sz="quarter" idx="13"/>
          </p:nvPr>
        </p:nvSpPr>
        <p:spPr/>
        <p:txBody>
          <a:bodyPr/>
          <a:lstStyle/>
          <a:p>
            <a:r>
              <a:rPr lang="es-MX" dirty="0" err="1" smtClean="0">
                <a:hlinkClick r:id="rId2"/>
              </a:rPr>
              <a:t>jorge.gonzalezm</a:t>
            </a:r>
            <a:r>
              <a:rPr lang="en-US" dirty="0" smtClean="0">
                <a:hlinkClick r:id="rId2"/>
              </a:rPr>
              <a:t>@softtek.com</a:t>
            </a:r>
            <a:endParaRPr lang="en-US" dirty="0" smtClean="0"/>
          </a:p>
          <a:p>
            <a:r>
              <a:rPr lang="en-US" dirty="0" smtClean="0"/>
              <a:t>Instructor</a:t>
            </a:r>
            <a:endParaRPr lang="es-MX" dirty="0"/>
          </a:p>
        </p:txBody>
      </p:sp>
      <p:sp>
        <p:nvSpPr>
          <p:cNvPr id="6" name="Text Placeholder 5"/>
          <p:cNvSpPr>
            <a:spLocks noGrp="1"/>
          </p:cNvSpPr>
          <p:nvPr>
            <p:ph type="body" sz="quarter" idx="16"/>
          </p:nvPr>
        </p:nvSpPr>
        <p:spPr/>
        <p:txBody>
          <a:bodyPr/>
          <a:lstStyle/>
          <a:p>
            <a:r>
              <a:rPr lang="en-US" dirty="0" smtClean="0"/>
              <a:t>Jo</a:t>
            </a:r>
            <a:r>
              <a:rPr lang="es-419" dirty="0" err="1" smtClean="0"/>
              <a:t>rge</a:t>
            </a:r>
            <a:r>
              <a:rPr lang="es-419" dirty="0" smtClean="0"/>
              <a:t> Luis Gonzalez</a:t>
            </a:r>
            <a:endParaRPr lang="es-MX" dirty="0"/>
          </a:p>
        </p:txBody>
      </p:sp>
      <p:sp>
        <p:nvSpPr>
          <p:cNvPr id="7" name="Text Placeholder 6"/>
          <p:cNvSpPr>
            <a:spLocks noGrp="1"/>
          </p:cNvSpPr>
          <p:nvPr>
            <p:ph type="body" sz="quarter" idx="17"/>
          </p:nvPr>
        </p:nvSpPr>
        <p:spPr/>
        <p:txBody>
          <a:bodyPr/>
          <a:lstStyle/>
          <a:p>
            <a:r>
              <a:rPr lang="es-MX" dirty="0" err="1">
                <a:hlinkClick r:id="rId2"/>
              </a:rPr>
              <a:t>jorge.gonzalezm</a:t>
            </a:r>
            <a:r>
              <a:rPr lang="en-US" dirty="0">
                <a:hlinkClick r:id="rId2"/>
              </a:rPr>
              <a:t>@softtek.com</a:t>
            </a:r>
            <a:endParaRPr lang="en-US" dirty="0" smtClean="0"/>
          </a:p>
          <a:p>
            <a:r>
              <a:rPr lang="en-US" dirty="0" smtClean="0"/>
              <a:t>Author of training material</a:t>
            </a:r>
            <a:endParaRPr lang="es-MX" dirty="0"/>
          </a:p>
        </p:txBody>
      </p:sp>
    </p:spTree>
    <p:extLst>
      <p:ext uri="{BB962C8B-B14F-4D97-AF65-F5344CB8AC3E}">
        <p14:creationId xmlns:p14="http://schemas.microsoft.com/office/powerpoint/2010/main" val="407278708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nvPr>
        </p:nvGraphicFramePr>
        <p:xfrm>
          <a:off x="899592" y="2475736"/>
          <a:ext cx="7560840" cy="1097280"/>
        </p:xfrm>
        <a:graphic>
          <a:graphicData uri="http://schemas.openxmlformats.org/drawingml/2006/table">
            <a:tbl>
              <a:tblPr firstRow="1" bandRow="1">
                <a:tableStyleId>{21E4AEA4-8DFA-4A89-87EB-49C32662AFE0}</a:tableStyleId>
              </a:tblPr>
              <a:tblGrid>
                <a:gridCol w="3780420"/>
                <a:gridCol w="3780420"/>
              </a:tblGrid>
              <a:tr h="21602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cap="none" normalizeH="0" baseline="0" noProof="0" dirty="0" smtClean="0">
                          <a:ln>
                            <a:noFill/>
                          </a:ln>
                          <a:solidFill>
                            <a:schemeClr val="bg1"/>
                          </a:solidFill>
                          <a:effectLst/>
                          <a:latin typeface="Arial" charset="0"/>
                          <a:ea typeface="ＭＳ Ｐゴシック" charset="0"/>
                        </a:rPr>
                        <a:t>Audience/Viewership </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cap="none" normalizeH="0" baseline="0" noProof="0" dirty="0" smtClean="0">
                          <a:ln>
                            <a:noFill/>
                          </a:ln>
                          <a:solidFill>
                            <a:schemeClr val="bg1"/>
                          </a:solidFill>
                          <a:effectLst/>
                          <a:latin typeface="Arial" charset="0"/>
                          <a:ea typeface="ＭＳ Ｐゴシック" charset="0"/>
                        </a:rPr>
                        <a:t>Purpose</a:t>
                      </a:r>
                    </a:p>
                  </a:txBody>
                  <a:tcPr anchor="ctr"/>
                </a:tc>
              </a:tr>
              <a:tr h="216024">
                <a:tc>
                  <a:txBody>
                    <a:bodyPr/>
                    <a:lstStyle/>
                    <a:p>
                      <a:r>
                        <a:rPr lang="en-US" sz="1200" dirty="0" smtClean="0"/>
                        <a:t>Java</a:t>
                      </a:r>
                      <a:r>
                        <a:rPr lang="en-US" sz="1200" baseline="0" dirty="0" smtClean="0"/>
                        <a:t> Beginners</a:t>
                      </a:r>
                      <a:endParaRPr lang="en-US" sz="1200" dirty="0"/>
                    </a:p>
                  </a:txBody>
                  <a:tcPr/>
                </a:tc>
                <a:tc>
                  <a:txBody>
                    <a:bodyPr/>
                    <a:lstStyle/>
                    <a:p>
                      <a:r>
                        <a:rPr lang="en-US" sz="1200" dirty="0" smtClean="0"/>
                        <a:t>Training</a:t>
                      </a:r>
                      <a:endParaRPr lang="en-US" sz="1200" dirty="0"/>
                    </a:p>
                  </a:txBody>
                  <a:tcPr/>
                </a:tc>
              </a:tr>
              <a:tr h="216024">
                <a:tc>
                  <a:txBody>
                    <a:bodyPr/>
                    <a:lstStyle/>
                    <a:p>
                      <a:endParaRPr lang="en-US" sz="1200" dirty="0"/>
                    </a:p>
                  </a:txBody>
                  <a:tcPr/>
                </a:tc>
                <a:tc>
                  <a:txBody>
                    <a:bodyPr/>
                    <a:lstStyle/>
                    <a:p>
                      <a:endParaRPr lang="en-US" sz="1200" dirty="0"/>
                    </a:p>
                  </a:txBody>
                  <a:tcPr/>
                </a:tc>
              </a:tr>
              <a:tr h="216024">
                <a:tc>
                  <a:txBody>
                    <a:bodyPr/>
                    <a:lstStyle/>
                    <a:p>
                      <a:endParaRPr lang="en-US" sz="1200" dirty="0"/>
                    </a:p>
                  </a:txBody>
                  <a:tcPr/>
                </a:tc>
                <a:tc>
                  <a:txBody>
                    <a:bodyPr/>
                    <a:lstStyle/>
                    <a:p>
                      <a:endParaRPr lang="en-US" sz="1200" dirty="0"/>
                    </a:p>
                  </a:txBody>
                  <a:tcPr/>
                </a:tc>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288306754"/>
              </p:ext>
            </p:extLst>
          </p:nvPr>
        </p:nvGraphicFramePr>
        <p:xfrm>
          <a:off x="899592" y="4538816"/>
          <a:ext cx="7560840" cy="1920240"/>
        </p:xfrm>
        <a:graphic>
          <a:graphicData uri="http://schemas.openxmlformats.org/drawingml/2006/table">
            <a:tbl>
              <a:tblPr firstRow="1" bandRow="1">
                <a:tableStyleId>{21E4AEA4-8DFA-4A89-87EB-49C32662AFE0}</a:tableStyleId>
              </a:tblPr>
              <a:tblGrid>
                <a:gridCol w="792088"/>
                <a:gridCol w="936104"/>
                <a:gridCol w="2952328"/>
                <a:gridCol w="1512168"/>
                <a:gridCol w="1368152"/>
              </a:tblGrid>
              <a:tr h="21602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cap="none" normalizeH="0" baseline="0" noProof="0" dirty="0" smtClean="0">
                          <a:ln>
                            <a:noFill/>
                          </a:ln>
                          <a:solidFill>
                            <a:schemeClr val="bg1"/>
                          </a:solidFill>
                          <a:effectLst/>
                          <a:latin typeface="Arial" charset="0"/>
                          <a:ea typeface="ＭＳ Ｐゴシック" charset="0"/>
                        </a:rPr>
                        <a:t>Version No.</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cap="none" normalizeH="0" baseline="0" noProof="0" smtClean="0">
                          <a:ln>
                            <a:noFill/>
                          </a:ln>
                          <a:solidFill>
                            <a:schemeClr val="bg1"/>
                          </a:solidFill>
                          <a:effectLst/>
                          <a:latin typeface="Arial" charset="0"/>
                          <a:ea typeface="ＭＳ Ｐゴシック" charset="0"/>
                        </a:rPr>
                        <a:t>Version Date </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cap="none" normalizeH="0" baseline="0" noProof="0" smtClean="0">
                          <a:ln>
                            <a:noFill/>
                          </a:ln>
                          <a:solidFill>
                            <a:schemeClr val="bg1"/>
                          </a:solidFill>
                          <a:effectLst/>
                          <a:latin typeface="Arial" charset="0"/>
                          <a:ea typeface="ＭＳ Ｐゴシック" charset="0"/>
                        </a:rPr>
                        <a:t>Types of Changes</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cap="none" normalizeH="0" baseline="0" noProof="0" smtClean="0">
                          <a:ln>
                            <a:noFill/>
                          </a:ln>
                          <a:solidFill>
                            <a:schemeClr val="bg1"/>
                          </a:solidFill>
                          <a:effectLst/>
                          <a:latin typeface="Arial" charset="0"/>
                          <a:ea typeface="ＭＳ Ｐゴシック" charset="0"/>
                        </a:rPr>
                        <a:t>Owner/Author</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cap="none" normalizeH="0" baseline="0" noProof="0" dirty="0" smtClean="0">
                          <a:ln>
                            <a:noFill/>
                          </a:ln>
                          <a:solidFill>
                            <a:schemeClr val="bg1"/>
                          </a:solidFill>
                          <a:effectLst/>
                          <a:latin typeface="Arial" charset="0"/>
                          <a:ea typeface="ＭＳ Ｐゴシック" charset="0"/>
                        </a:rPr>
                        <a:t>Date of Review/Expiration </a:t>
                      </a:r>
                    </a:p>
                  </a:txBody>
                  <a:tcPr anchor="ctr"/>
                </a:tc>
              </a:tr>
              <a:tr h="216024">
                <a:tc>
                  <a:txBody>
                    <a:bodyPr/>
                    <a:lstStyle/>
                    <a:p>
                      <a:r>
                        <a:rPr lang="en-US" sz="1200" dirty="0" smtClean="0"/>
                        <a:t>1</a:t>
                      </a:r>
                      <a:endParaRPr lang="en-US" sz="1200" dirty="0"/>
                    </a:p>
                  </a:txBody>
                  <a:tcPr/>
                </a:tc>
                <a:tc>
                  <a:txBody>
                    <a:bodyPr/>
                    <a:lstStyle/>
                    <a:p>
                      <a:r>
                        <a:rPr lang="es-419" sz="1200" dirty="0" smtClean="0"/>
                        <a:t>12</a:t>
                      </a:r>
                      <a:r>
                        <a:rPr lang="en-US" sz="1200" dirty="0" smtClean="0"/>
                        <a:t>/08/2015</a:t>
                      </a:r>
                      <a:endParaRPr lang="en-US" sz="1200" dirty="0"/>
                    </a:p>
                  </a:txBody>
                  <a:tcPr/>
                </a:tc>
                <a:tc>
                  <a:txBody>
                    <a:bodyPr/>
                    <a:lstStyle/>
                    <a:p>
                      <a:r>
                        <a:rPr lang="en-US" sz="1200" dirty="0" smtClean="0"/>
                        <a:t>Initial revision</a:t>
                      </a:r>
                      <a:endParaRPr lang="en-US" sz="1200" dirty="0"/>
                    </a:p>
                  </a:txBody>
                  <a:tcPr/>
                </a:tc>
                <a:tc>
                  <a:txBody>
                    <a:bodyPr/>
                    <a:lstStyle/>
                    <a:p>
                      <a:r>
                        <a:rPr lang="es-419" sz="1200" dirty="0" smtClean="0"/>
                        <a:t>Jorge Luis Gonzalez Martinez</a:t>
                      </a:r>
                      <a:endParaRPr lang="en-US" sz="1200" dirty="0"/>
                    </a:p>
                  </a:txBody>
                  <a:tcPr/>
                </a:tc>
                <a:tc>
                  <a:txBody>
                    <a:bodyPr/>
                    <a:lstStyle/>
                    <a:p>
                      <a:r>
                        <a:rPr lang="es-419" sz="1200" smtClean="0"/>
                        <a:t>12</a:t>
                      </a:r>
                      <a:r>
                        <a:rPr lang="en-US" sz="1200" smtClean="0"/>
                        <a:t>/08/2016</a:t>
                      </a:r>
                      <a:endParaRPr lang="en-US" sz="1200" dirty="0"/>
                    </a:p>
                  </a:txBody>
                  <a:tcPr/>
                </a:tc>
              </a:tr>
              <a:tr h="216024">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r>
              <a:tr h="216024">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r>
              <a:tr h="216024">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r>
            </a:tbl>
          </a:graphicData>
        </a:graphic>
      </p:graphicFrame>
      <p:sp>
        <p:nvSpPr>
          <p:cNvPr id="5" name="Content Placeholder 5"/>
          <p:cNvSpPr txBox="1">
            <a:spLocks/>
          </p:cNvSpPr>
          <p:nvPr/>
        </p:nvSpPr>
        <p:spPr bwMode="auto">
          <a:xfrm>
            <a:off x="461963" y="1196752"/>
            <a:ext cx="8208962" cy="115212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449263" indent="-952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lnSpc>
                <a:spcPct val="80000"/>
              </a:lnSpc>
              <a:buFontTx/>
              <a:buNone/>
            </a:pPr>
            <a:r>
              <a:rPr lang="en-US" sz="1400" b="1" dirty="0" smtClean="0">
                <a:latin typeface="Arial" charset="0"/>
                <a:cs typeface="Arial" charset="0"/>
              </a:rPr>
              <a:t>Document Name:</a:t>
            </a:r>
          </a:p>
          <a:p>
            <a:pPr eaLnBrk="1" hangingPunct="1">
              <a:lnSpc>
                <a:spcPct val="80000"/>
              </a:lnSpc>
              <a:buFont typeface="Arial Rounded MT Bold" charset="0"/>
              <a:buNone/>
            </a:pPr>
            <a:r>
              <a:rPr lang="en-US" sz="1400" b="1" dirty="0" smtClean="0">
                <a:latin typeface="Arial" charset="0"/>
                <a:cs typeface="Arial" charset="0"/>
              </a:rPr>
              <a:t>Data Classification: INTERNAL</a:t>
            </a:r>
          </a:p>
          <a:p>
            <a:pPr eaLnBrk="1" hangingPunct="1">
              <a:lnSpc>
                <a:spcPct val="80000"/>
              </a:lnSpc>
              <a:buFont typeface="Arial Rounded MT Bold" charset="0"/>
              <a:buNone/>
            </a:pPr>
            <a:r>
              <a:rPr lang="en-US" sz="1400" b="1" dirty="0" smtClean="0">
                <a:latin typeface="Arial" charset="0"/>
                <a:cs typeface="Arial" charset="0"/>
              </a:rPr>
              <a:t>Disclaimer</a:t>
            </a:r>
          </a:p>
          <a:p>
            <a:pPr marL="449263" marR="0" lvl="1" indent="-95250" algn="l" defTabSz="914400" rtl="0" eaLnBrk="1" fontAlgn="base" latinLnBrk="0" hangingPunct="1">
              <a:lnSpc>
                <a:spcPct val="100000"/>
              </a:lnSpc>
              <a:spcBef>
                <a:spcPct val="20000"/>
              </a:spcBef>
              <a:spcAft>
                <a:spcPct val="0"/>
              </a:spcAft>
              <a:buClrTx/>
              <a:buSzTx/>
              <a:buFont typeface="Arial Rounded MT Bold" pitchFamily="34" charset="0"/>
              <a:buChar char="›"/>
              <a:tabLst/>
              <a:defRPr/>
            </a:pPr>
            <a:r>
              <a:rPr kumimoji="0" lang="en-US" sz="1200" b="0" i="0" u="none" strike="noStrike" kern="1200" cap="none" spc="0" normalizeH="0" baseline="0" dirty="0" smtClean="0">
                <a:ln>
                  <a:noFill/>
                </a:ln>
                <a:solidFill>
                  <a:schemeClr val="tx1">
                    <a:lumMod val="90000"/>
                    <a:lumOff val="10000"/>
                  </a:schemeClr>
                </a:solidFill>
                <a:effectLst/>
                <a:uLnTx/>
                <a:uFillTx/>
                <a:latin typeface="Arial" charset="0"/>
                <a:ea typeface="+mn-ea"/>
                <a:cs typeface="Arial" charset="0"/>
              </a:rPr>
              <a:t>The contents of this document are property of </a:t>
            </a:r>
            <a:r>
              <a:rPr kumimoji="0" lang="en-US" sz="1200" b="0" i="0" u="none" strike="noStrike" kern="1200" cap="none" spc="0" normalizeH="0" baseline="0" dirty="0" err="1" smtClean="0">
                <a:ln>
                  <a:noFill/>
                </a:ln>
                <a:solidFill>
                  <a:schemeClr val="tx1">
                    <a:lumMod val="90000"/>
                    <a:lumOff val="10000"/>
                  </a:schemeClr>
                </a:solidFill>
                <a:effectLst/>
                <a:uLnTx/>
                <a:uFillTx/>
                <a:latin typeface="Arial" charset="0"/>
                <a:ea typeface="+mn-ea"/>
                <a:cs typeface="Arial" charset="0"/>
              </a:rPr>
              <a:t>Softtek</a:t>
            </a:r>
            <a:r>
              <a:rPr kumimoji="0" lang="en-US" sz="1200" b="0" i="0" u="none" strike="noStrike" kern="1200" cap="none" spc="0" normalizeH="0" baseline="0" dirty="0" smtClean="0">
                <a:ln>
                  <a:noFill/>
                </a:ln>
                <a:solidFill>
                  <a:schemeClr val="tx1">
                    <a:lumMod val="90000"/>
                    <a:lumOff val="10000"/>
                  </a:schemeClr>
                </a:solidFill>
                <a:effectLst/>
                <a:uLnTx/>
                <a:uFillTx/>
                <a:latin typeface="Arial" charset="0"/>
                <a:ea typeface="+mn-ea"/>
                <a:cs typeface="Arial" charset="0"/>
              </a:rPr>
              <a:t>, and are classified as Confidential. Any reproduction </a:t>
            </a:r>
            <a:br>
              <a:rPr kumimoji="0" lang="en-US" sz="1200" b="0" i="0" u="none" strike="noStrike" kern="1200" cap="none" spc="0" normalizeH="0" baseline="0" dirty="0" smtClean="0">
                <a:ln>
                  <a:noFill/>
                </a:ln>
                <a:solidFill>
                  <a:schemeClr val="tx1">
                    <a:lumMod val="90000"/>
                    <a:lumOff val="10000"/>
                  </a:schemeClr>
                </a:solidFill>
                <a:effectLst/>
                <a:uLnTx/>
                <a:uFillTx/>
                <a:latin typeface="Arial" charset="0"/>
                <a:ea typeface="+mn-ea"/>
                <a:cs typeface="Arial" charset="0"/>
              </a:rPr>
            </a:br>
            <a:r>
              <a:rPr kumimoji="0" lang="en-US" sz="1200" b="0" i="0" u="none" strike="noStrike" kern="1200" cap="none" spc="0" normalizeH="0" baseline="0" dirty="0" smtClean="0">
                <a:ln>
                  <a:noFill/>
                </a:ln>
                <a:solidFill>
                  <a:schemeClr val="tx1">
                    <a:lumMod val="90000"/>
                    <a:lumOff val="10000"/>
                  </a:schemeClr>
                </a:solidFill>
                <a:effectLst/>
                <a:uLnTx/>
                <a:uFillTx/>
                <a:latin typeface="Arial" charset="0"/>
                <a:ea typeface="+mn-ea"/>
                <a:cs typeface="Arial" charset="0"/>
              </a:rPr>
              <a:t>in whole or in part is strictly prohibited without the written permission of </a:t>
            </a:r>
            <a:r>
              <a:rPr kumimoji="0" lang="en-US" sz="1200" b="0" i="0" u="none" strike="noStrike" kern="1200" cap="none" spc="0" normalizeH="0" baseline="0" dirty="0" err="1" smtClean="0">
                <a:ln>
                  <a:noFill/>
                </a:ln>
                <a:solidFill>
                  <a:schemeClr val="tx1">
                    <a:lumMod val="90000"/>
                    <a:lumOff val="10000"/>
                  </a:schemeClr>
                </a:solidFill>
                <a:effectLst/>
                <a:uLnTx/>
                <a:uFillTx/>
                <a:latin typeface="Arial" charset="0"/>
                <a:ea typeface="+mn-ea"/>
                <a:cs typeface="Arial" charset="0"/>
              </a:rPr>
              <a:t>Softtek</a:t>
            </a:r>
            <a:r>
              <a:rPr kumimoji="0" lang="en-US" sz="1200" b="0" i="0" u="none" strike="noStrike" kern="1200" cap="none" spc="0" normalizeH="0" baseline="0" dirty="0" smtClean="0">
                <a:ln>
                  <a:noFill/>
                </a:ln>
                <a:solidFill>
                  <a:schemeClr val="tx1">
                    <a:lumMod val="90000"/>
                    <a:lumOff val="10000"/>
                  </a:schemeClr>
                </a:solidFill>
                <a:effectLst/>
                <a:uLnTx/>
                <a:uFillTx/>
                <a:latin typeface="Arial" charset="0"/>
                <a:ea typeface="+mn-ea"/>
                <a:cs typeface="Arial" charset="0"/>
              </a:rPr>
              <a:t>.  </a:t>
            </a:r>
          </a:p>
          <a:p>
            <a:pPr marL="449263" marR="0" lvl="1" indent="-95250" algn="l" defTabSz="914400" rtl="0" eaLnBrk="1" fontAlgn="base" latinLnBrk="0" hangingPunct="1">
              <a:lnSpc>
                <a:spcPct val="100000"/>
              </a:lnSpc>
              <a:spcBef>
                <a:spcPct val="20000"/>
              </a:spcBef>
              <a:spcAft>
                <a:spcPct val="0"/>
              </a:spcAft>
              <a:buClrTx/>
              <a:buSzTx/>
              <a:buFont typeface="Arial Rounded MT Bold" pitchFamily="34" charset="0"/>
              <a:buChar char="›"/>
              <a:tabLst/>
              <a:defRPr/>
            </a:pPr>
            <a:r>
              <a:rPr kumimoji="0" lang="en-US" sz="1200" b="0" i="0" u="none" strike="noStrike" kern="1200" cap="none" spc="0" normalizeH="0" baseline="0" dirty="0" smtClean="0">
                <a:ln>
                  <a:noFill/>
                </a:ln>
                <a:solidFill>
                  <a:schemeClr val="tx1">
                    <a:lumMod val="90000"/>
                    <a:lumOff val="10000"/>
                  </a:schemeClr>
                </a:solidFill>
                <a:effectLst/>
                <a:uLnTx/>
                <a:uFillTx/>
                <a:latin typeface="Arial" charset="0"/>
                <a:ea typeface="+mn-ea"/>
                <a:cs typeface="Arial" charset="0"/>
              </a:rPr>
              <a:t>This document is subject to change. Comments, corrections or questions should be directed to the author.</a:t>
            </a:r>
            <a:endParaRPr lang="en-US" sz="1200" dirty="0">
              <a:solidFill>
                <a:schemeClr val="tx1">
                  <a:lumMod val="90000"/>
                  <a:lumOff val="10000"/>
                </a:schemeClr>
              </a:solidFill>
              <a:latin typeface="Arial" charset="0"/>
              <a:cs typeface="Arial" charset="0"/>
            </a:endParaRPr>
          </a:p>
        </p:txBody>
      </p:sp>
      <p:sp>
        <p:nvSpPr>
          <p:cNvPr id="8" name="Title 7"/>
          <p:cNvSpPr>
            <a:spLocks noGrp="1"/>
          </p:cNvSpPr>
          <p:nvPr>
            <p:ph type="title"/>
          </p:nvPr>
        </p:nvSpPr>
        <p:spPr/>
        <p:txBody>
          <a:bodyPr/>
          <a:lstStyle/>
          <a:p>
            <a:r>
              <a:rPr lang="en-US" smtClean="0"/>
              <a:t>Disclaimer</a:t>
            </a:r>
            <a:endParaRPr lang="en-US"/>
          </a:p>
        </p:txBody>
      </p:sp>
      <p:sp>
        <p:nvSpPr>
          <p:cNvPr id="6" name="Slide Number Placeholder 4"/>
          <p:cNvSpPr>
            <a:spLocks noGrp="1"/>
          </p:cNvSpPr>
          <p:nvPr>
            <p:ph type="sldNum" sz="quarter" idx="4"/>
          </p:nvPr>
        </p:nvSpPr>
        <p:spPr/>
        <p:txBody>
          <a:bodyPr/>
          <a:lstStyle/>
          <a:p>
            <a:pPr>
              <a:defRPr/>
            </a:pPr>
            <a:fld id="{4AD834FB-D050-4DAD-A587-98ECF1E1D3D9}" type="slidenum">
              <a:rPr lang="en-US" smtClean="0"/>
              <a:pPr>
                <a:defRPr/>
              </a:pPr>
              <a:t>2</a:t>
            </a:fld>
            <a:endParaRPr lang="en-US"/>
          </a:p>
        </p:txBody>
      </p:sp>
      <p:sp>
        <p:nvSpPr>
          <p:cNvPr id="7" name="Content Placeholder 5"/>
          <p:cNvSpPr txBox="1">
            <a:spLocks/>
          </p:cNvSpPr>
          <p:nvPr/>
        </p:nvSpPr>
        <p:spPr bwMode="auto">
          <a:xfrm>
            <a:off x="461963" y="3658488"/>
            <a:ext cx="8208962" cy="8985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449263" indent="-952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lnSpc>
                <a:spcPct val="80000"/>
              </a:lnSpc>
              <a:spcBef>
                <a:spcPct val="20000"/>
              </a:spcBef>
            </a:pPr>
            <a:r>
              <a:rPr lang="en-US" sz="1400" b="1" dirty="0" smtClean="0">
                <a:solidFill>
                  <a:schemeClr val="tx1">
                    <a:lumMod val="90000"/>
                    <a:lumOff val="10000"/>
                  </a:schemeClr>
                </a:solidFill>
                <a:cs typeface="Arial" charset="0"/>
              </a:rPr>
              <a:t>Revision Chart</a:t>
            </a:r>
          </a:p>
          <a:p>
            <a:pPr lvl="1" eaLnBrk="1" hangingPunct="1">
              <a:spcBef>
                <a:spcPct val="20000"/>
              </a:spcBef>
              <a:buFont typeface="Arial Rounded MT Bold" charset="0"/>
              <a:buChar char="›"/>
            </a:pPr>
            <a:r>
              <a:rPr lang="en-US" sz="1200" dirty="0" smtClean="0">
                <a:solidFill>
                  <a:schemeClr val="tx1">
                    <a:lumMod val="90000"/>
                    <a:lumOff val="10000"/>
                  </a:schemeClr>
                </a:solidFill>
                <a:cs typeface="Arial" charset="0"/>
              </a:rPr>
              <a:t>The following chart list the revisions made to this document. Use this to describe the changes and additions each time this document is re-published. The description should be detailed as possible and include the names of the reviewers who request the changes.</a:t>
            </a:r>
          </a:p>
          <a:p>
            <a:pPr lvl="1">
              <a:spcBef>
                <a:spcPct val="20000"/>
              </a:spcBef>
              <a:buFont typeface="Arial Rounded MT Bold" charset="0"/>
              <a:buChar char="›"/>
            </a:pPr>
            <a:endParaRPr lang="en-US" sz="1200" dirty="0">
              <a:solidFill>
                <a:srgbClr val="5F5F5F"/>
              </a:solidFill>
              <a:cs typeface="Arial" charset="0"/>
            </a:endParaRPr>
          </a:p>
        </p:txBody>
      </p:sp>
    </p:spTree>
    <p:extLst>
      <p:ext uri="{BB962C8B-B14F-4D97-AF65-F5344CB8AC3E}">
        <p14:creationId xmlns:p14="http://schemas.microsoft.com/office/powerpoint/2010/main" val="380661371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462227" y="908720"/>
            <a:ext cx="8208912" cy="2952328"/>
          </a:xfrm>
        </p:spPr>
        <p:txBody>
          <a:bodyPr/>
          <a:lstStyle/>
          <a:p>
            <a:pPr marL="0" indent="0">
              <a:buNone/>
            </a:pPr>
            <a:r>
              <a:rPr lang="es-419" sz="1400" dirty="0" smtClean="0"/>
              <a:t>A</a:t>
            </a:r>
            <a:r>
              <a:rPr lang="en-US" sz="1400" dirty="0" smtClean="0"/>
              <a:t>re </a:t>
            </a:r>
            <a:r>
              <a:rPr lang="en-US" sz="1400" dirty="0"/>
              <a:t>written with HTML that contains Angular-specific elements and attributes. Angular combines the template with information from the model and controller to render the dynamic view that a user sees in the browser</a:t>
            </a:r>
            <a:r>
              <a:rPr lang="es-MX" sz="1400" dirty="0" smtClean="0"/>
              <a:t>.</a:t>
            </a:r>
          </a:p>
          <a:p>
            <a:pPr marL="0" indent="0">
              <a:buNone/>
            </a:pPr>
            <a:endParaRPr lang="es-MX" sz="1400" dirty="0"/>
          </a:p>
          <a:p>
            <a:pPr marL="0" lvl="0" indent="0">
              <a:spcBef>
                <a:spcPct val="0"/>
              </a:spcBef>
              <a:buNone/>
            </a:pPr>
            <a:r>
              <a:rPr lang="en-US" altLang="en-US" sz="1400" dirty="0">
                <a:latin typeface="Helvetica Neue"/>
              </a:rPr>
              <a:t>These are the types of Angular elements and attributes you can use:</a:t>
            </a:r>
            <a:endParaRPr lang="en-US" altLang="en-US" sz="1100" dirty="0"/>
          </a:p>
          <a:p>
            <a:pPr marL="285750" indent="-285750">
              <a:spcBef>
                <a:spcPct val="0"/>
              </a:spcBef>
            </a:pPr>
            <a:r>
              <a:rPr lang="en-US" altLang="en-US" sz="1400" dirty="0">
                <a:latin typeface="Helvetica Neue"/>
                <a:hlinkClick r:id="rId2"/>
              </a:rPr>
              <a:t>Directive</a:t>
            </a:r>
            <a:r>
              <a:rPr lang="en-US" altLang="en-US" sz="1400" dirty="0">
                <a:latin typeface="Helvetica Neue"/>
              </a:rPr>
              <a:t> — An attribute or element that augments an existing DOM element or represents a reusable DOM component.</a:t>
            </a:r>
          </a:p>
          <a:p>
            <a:pPr marL="285750" indent="-285750">
              <a:spcBef>
                <a:spcPct val="0"/>
              </a:spcBef>
            </a:pPr>
            <a:r>
              <a:rPr lang="en-US" altLang="en-US" sz="1400" dirty="0">
                <a:latin typeface="Helvetica Neue"/>
                <a:hlinkClick r:id="rId3"/>
              </a:rPr>
              <a:t>Markup</a:t>
            </a:r>
            <a:r>
              <a:rPr lang="en-US" altLang="en-US" sz="1400" dirty="0">
                <a:latin typeface="Helvetica Neue"/>
              </a:rPr>
              <a:t> — The double curly brace </a:t>
            </a:r>
            <a:r>
              <a:rPr lang="en-US" altLang="en-US" sz="1400" dirty="0" smtClean="0">
                <a:latin typeface="Helvetica Neue"/>
              </a:rPr>
              <a:t>notation</a:t>
            </a:r>
            <a:r>
              <a:rPr lang="en-US" altLang="en-US" sz="1400" dirty="0" smtClean="0">
                <a:latin typeface="Courier New" panose="02070309020205020404" pitchFamily="49" charset="0"/>
                <a:cs typeface="Courier New" panose="02070309020205020404" pitchFamily="49" charset="0"/>
              </a:rPr>
              <a:t> </a:t>
            </a:r>
            <a:r>
              <a:rPr lang="en-US" altLang="en-US" sz="1200" b="1" dirty="0" smtClean="0">
                <a:latin typeface="Courier New" panose="02070309020205020404" pitchFamily="49" charset="0"/>
                <a:cs typeface="Courier New" panose="02070309020205020404" pitchFamily="49" charset="0"/>
              </a:rPr>
              <a:t>{{</a:t>
            </a:r>
            <a:r>
              <a:rPr lang="en-US" altLang="en-US" sz="1200" b="1" dirty="0">
                <a:latin typeface="Courier New" panose="02070309020205020404" pitchFamily="49" charset="0"/>
                <a:cs typeface="Courier New" panose="02070309020205020404" pitchFamily="49" charset="0"/>
              </a:rPr>
              <a:t> }}</a:t>
            </a:r>
            <a:r>
              <a:rPr lang="en-US" altLang="en-US" sz="1400" dirty="0">
                <a:latin typeface="Helvetica Neue"/>
              </a:rPr>
              <a:t> to bind expressions to elements is built-in Angular markup.</a:t>
            </a:r>
          </a:p>
          <a:p>
            <a:pPr marL="285750" indent="-285750">
              <a:spcBef>
                <a:spcPct val="0"/>
              </a:spcBef>
            </a:pPr>
            <a:r>
              <a:rPr lang="en-US" altLang="en-US" sz="1400" dirty="0">
                <a:latin typeface="Helvetica Neue"/>
                <a:hlinkClick r:id="rId4"/>
              </a:rPr>
              <a:t>Filter</a:t>
            </a:r>
            <a:r>
              <a:rPr lang="en-US" altLang="en-US" sz="1400" dirty="0">
                <a:latin typeface="Helvetica Neue"/>
              </a:rPr>
              <a:t> — Formats data for display.</a:t>
            </a:r>
          </a:p>
          <a:p>
            <a:pPr marL="285750" indent="-285750">
              <a:spcBef>
                <a:spcPct val="0"/>
              </a:spcBef>
            </a:pPr>
            <a:r>
              <a:rPr lang="en-US" altLang="en-US" sz="1400" dirty="0">
                <a:latin typeface="Helvetica Neue"/>
                <a:hlinkClick r:id="rId5"/>
              </a:rPr>
              <a:t>Form controls</a:t>
            </a:r>
            <a:r>
              <a:rPr lang="en-US" altLang="en-US" sz="1400" dirty="0">
                <a:latin typeface="Helvetica Neue"/>
              </a:rPr>
              <a:t> — Validates user input</a:t>
            </a:r>
            <a:r>
              <a:rPr lang="en-US" altLang="en-US" sz="1400" dirty="0" smtClean="0">
                <a:latin typeface="Helvetica Neue"/>
              </a:rPr>
              <a:t>.</a:t>
            </a:r>
            <a:endParaRPr lang="es-419" altLang="en-US" sz="1400" dirty="0" smtClean="0">
              <a:latin typeface="Helvetica Neue"/>
            </a:endParaRPr>
          </a:p>
          <a:p>
            <a:pPr marL="285750" indent="-285750">
              <a:spcBef>
                <a:spcPct val="0"/>
              </a:spcBef>
            </a:pPr>
            <a:endParaRPr lang="es-419" altLang="en-US" sz="1400" dirty="0">
              <a:solidFill>
                <a:srgbClr val="333333"/>
              </a:solidFill>
              <a:latin typeface="Helvetica Neue"/>
            </a:endParaRPr>
          </a:p>
          <a:p>
            <a:pPr marL="0" indent="0">
              <a:spcBef>
                <a:spcPct val="0"/>
              </a:spcBef>
              <a:buNone/>
            </a:pPr>
            <a:r>
              <a:rPr lang="en-US" sz="1400" dirty="0"/>
              <a:t>The following code snippet shows a template with </a:t>
            </a:r>
            <a:r>
              <a:rPr lang="en-US" sz="1400" dirty="0">
                <a:hlinkClick r:id="rId2"/>
              </a:rPr>
              <a:t>directives</a:t>
            </a:r>
            <a:r>
              <a:rPr lang="en-US" sz="1400" dirty="0"/>
              <a:t> and curly-brace </a:t>
            </a:r>
            <a:r>
              <a:rPr lang="en-US" sz="1400" dirty="0">
                <a:hlinkClick r:id="rId6"/>
              </a:rPr>
              <a:t>expression</a:t>
            </a:r>
            <a:r>
              <a:rPr lang="en-US" sz="1400" dirty="0"/>
              <a:t> bindings</a:t>
            </a:r>
            <a:r>
              <a:rPr lang="en-US" sz="1400" dirty="0" smtClean="0"/>
              <a:t>:</a:t>
            </a:r>
            <a:endParaRPr lang="es-419" sz="1400" dirty="0" smtClean="0"/>
          </a:p>
          <a:p>
            <a:pPr marL="0" lvl="0" indent="0">
              <a:buNone/>
            </a:pPr>
            <a:endParaRPr lang="es-419" altLang="en-US" sz="1200" dirty="0" smtClean="0">
              <a:solidFill>
                <a:srgbClr val="000080"/>
              </a:solidFill>
              <a:latin typeface="Courier New" panose="02070309020205020404" pitchFamily="49" charset="0"/>
              <a:cs typeface="Courier New" panose="02070309020205020404" pitchFamily="49" charset="0"/>
            </a:endParaRPr>
          </a:p>
          <a:p>
            <a:pPr marL="0" indent="0">
              <a:buNone/>
            </a:pPr>
            <a:endParaRPr lang="es-MX" sz="1400" dirty="0"/>
          </a:p>
        </p:txBody>
      </p:sp>
      <p:sp>
        <p:nvSpPr>
          <p:cNvPr id="3" name="Title 2"/>
          <p:cNvSpPr>
            <a:spLocks noGrp="1"/>
          </p:cNvSpPr>
          <p:nvPr>
            <p:ph type="title"/>
          </p:nvPr>
        </p:nvSpPr>
        <p:spPr>
          <a:xfrm>
            <a:off x="457200" y="260648"/>
            <a:ext cx="7194430" cy="500608"/>
          </a:xfrm>
        </p:spPr>
        <p:txBody>
          <a:bodyPr/>
          <a:lstStyle/>
          <a:p>
            <a:r>
              <a:rPr lang="es-419" dirty="0" err="1" smtClean="0"/>
              <a:t>Templates</a:t>
            </a:r>
            <a:endParaRPr lang="es-MX" dirty="0"/>
          </a:p>
        </p:txBody>
      </p:sp>
      <p:sp>
        <p:nvSpPr>
          <p:cNvPr id="4" name="Slide Number Placeholder 3"/>
          <p:cNvSpPr>
            <a:spLocks noGrp="1"/>
          </p:cNvSpPr>
          <p:nvPr>
            <p:ph type="sldNum" sz="quarter" idx="4"/>
          </p:nvPr>
        </p:nvSpPr>
        <p:spPr/>
        <p:txBody>
          <a:bodyPr/>
          <a:lstStyle/>
          <a:p>
            <a:pPr>
              <a:defRPr/>
            </a:pPr>
            <a:fld id="{4AD834FB-D050-4DAD-A587-98ECF1E1D3D9}" type="slidenum">
              <a:rPr lang="en-US" noProof="0" smtClean="0"/>
              <a:pPr>
                <a:defRPr/>
              </a:pPr>
              <a:t>3</a:t>
            </a:fld>
            <a:endParaRPr lang="en-US" noProof="0"/>
          </a:p>
        </p:txBody>
      </p:sp>
      <p:sp>
        <p:nvSpPr>
          <p:cNvPr id="8" name="TextBox 7"/>
          <p:cNvSpPr txBox="1"/>
          <p:nvPr/>
        </p:nvSpPr>
        <p:spPr>
          <a:xfrm>
            <a:off x="539551" y="3886806"/>
            <a:ext cx="8131587" cy="1938992"/>
          </a:xfrm>
          <a:prstGeom prst="rect">
            <a:avLst/>
          </a:prstGeom>
          <a:solidFill>
            <a:schemeClr val="bg1">
              <a:lumMod val="95000"/>
            </a:schemeClr>
          </a:solidFill>
          <a:ln>
            <a:solidFill>
              <a:schemeClr val="accent1"/>
            </a:solidFill>
          </a:ln>
        </p:spPr>
        <p:txBody>
          <a:bodyPr wrap="square" rtlCol="0">
            <a:spAutoFit/>
          </a:bodyPr>
          <a:lstStyle/>
          <a:p>
            <a:pPr marL="0" lvl="0" indent="0">
              <a:buNone/>
            </a:pPr>
            <a:r>
              <a:rPr lang="en-US" altLang="en-US" sz="1200" dirty="0">
                <a:solidFill>
                  <a:srgbClr val="000080"/>
                </a:solidFill>
                <a:latin typeface="Courier New" panose="02070309020205020404" pitchFamily="49" charset="0"/>
                <a:cs typeface="Courier New" panose="02070309020205020404" pitchFamily="49" charset="0"/>
              </a:rPr>
              <a:t>&lt;html</a:t>
            </a:r>
            <a:r>
              <a:rPr lang="en-US" altLang="en-US" sz="1200" dirty="0">
                <a:solidFill>
                  <a:srgbClr val="333333"/>
                </a:solidFill>
                <a:latin typeface="Courier New" panose="02070309020205020404" pitchFamily="49" charset="0"/>
                <a:cs typeface="Courier New" panose="02070309020205020404" pitchFamily="49" charset="0"/>
              </a:rPr>
              <a:t> </a:t>
            </a:r>
            <a:r>
              <a:rPr lang="en-US" altLang="en-US" sz="1200" b="1" dirty="0">
                <a:solidFill>
                  <a:srgbClr val="008080"/>
                </a:solidFill>
                <a:latin typeface="Courier New" panose="02070309020205020404" pitchFamily="49" charset="0"/>
                <a:cs typeface="Courier New" panose="02070309020205020404" pitchFamily="49" charset="0"/>
              </a:rPr>
              <a:t>ng-app</a:t>
            </a:r>
            <a:r>
              <a:rPr lang="en-US" altLang="en-US" sz="1200" dirty="0" smtClean="0">
                <a:solidFill>
                  <a:srgbClr val="000080"/>
                </a:solidFill>
                <a:latin typeface="Courier New" panose="02070309020205020404" pitchFamily="49" charset="0"/>
                <a:cs typeface="Courier New" panose="02070309020205020404" pitchFamily="49" charset="0"/>
              </a:rPr>
              <a:t>&gt;</a:t>
            </a:r>
            <a:endParaRPr lang="es-419" altLang="en-US" sz="1200" dirty="0" smtClean="0">
              <a:solidFill>
                <a:srgbClr val="000080"/>
              </a:solidFill>
              <a:latin typeface="Courier New" panose="02070309020205020404" pitchFamily="49" charset="0"/>
              <a:cs typeface="Courier New" panose="02070309020205020404" pitchFamily="49" charset="0"/>
            </a:endParaRPr>
          </a:p>
          <a:p>
            <a:pPr marL="0" lvl="0" indent="0">
              <a:buNone/>
            </a:pPr>
            <a:r>
              <a:rPr lang="es-419" altLang="en-US" sz="1200" dirty="0" smtClean="0">
                <a:solidFill>
                  <a:srgbClr val="000080"/>
                </a:solidFill>
                <a:latin typeface="Courier New" panose="02070309020205020404" pitchFamily="49" charset="0"/>
                <a:cs typeface="Courier New" panose="02070309020205020404" pitchFamily="49" charset="0"/>
              </a:rPr>
              <a:t>   </a:t>
            </a:r>
            <a:r>
              <a:rPr lang="en-US" altLang="en-US" sz="1200" dirty="0">
                <a:solidFill>
                  <a:srgbClr val="000080"/>
                </a:solidFill>
                <a:latin typeface="Courier New" panose="02070309020205020404" pitchFamily="49" charset="0"/>
                <a:cs typeface="Courier New" panose="02070309020205020404" pitchFamily="49" charset="0"/>
              </a:rPr>
              <a:t>&lt;script</a:t>
            </a:r>
            <a:r>
              <a:rPr lang="en-US" altLang="en-US" sz="1200" dirty="0">
                <a:solidFill>
                  <a:srgbClr val="333333"/>
                </a:solidFill>
                <a:latin typeface="Courier New" panose="02070309020205020404" pitchFamily="49" charset="0"/>
                <a:cs typeface="Courier New" panose="02070309020205020404" pitchFamily="49" charset="0"/>
              </a:rPr>
              <a:t> </a:t>
            </a:r>
            <a:r>
              <a:rPr lang="en-US" altLang="en-US" sz="1200" dirty="0" err="1">
                <a:solidFill>
                  <a:srgbClr val="008080"/>
                </a:solidFill>
                <a:latin typeface="Courier New" panose="02070309020205020404" pitchFamily="49" charset="0"/>
                <a:cs typeface="Courier New" panose="02070309020205020404" pitchFamily="49" charset="0"/>
              </a:rPr>
              <a:t>src</a:t>
            </a:r>
            <a:r>
              <a:rPr lang="en-US" altLang="en-US" sz="1200" dirty="0">
                <a:solidFill>
                  <a:srgbClr val="333333"/>
                </a:solidFill>
                <a:latin typeface="Courier New" panose="02070309020205020404" pitchFamily="49" charset="0"/>
                <a:cs typeface="Courier New" panose="02070309020205020404" pitchFamily="49" charset="0"/>
              </a:rPr>
              <a:t>=</a:t>
            </a:r>
            <a:r>
              <a:rPr lang="en-US" altLang="en-US" sz="1200" dirty="0">
                <a:solidFill>
                  <a:srgbClr val="DD1144"/>
                </a:solidFill>
                <a:latin typeface="Courier New" panose="02070309020205020404" pitchFamily="49" charset="0"/>
                <a:cs typeface="Courier New" panose="02070309020205020404" pitchFamily="49" charset="0"/>
              </a:rPr>
              <a:t>"angular.js"</a:t>
            </a:r>
            <a:r>
              <a:rPr lang="en-US" altLang="en-US" sz="1200" dirty="0">
                <a:solidFill>
                  <a:srgbClr val="000080"/>
                </a:solidFill>
                <a:latin typeface="Courier New" panose="02070309020205020404" pitchFamily="49" charset="0"/>
                <a:cs typeface="Courier New" panose="02070309020205020404" pitchFamily="49" charset="0"/>
              </a:rPr>
              <a:t>&gt;</a:t>
            </a:r>
            <a:endParaRPr lang="es-419" altLang="en-US" sz="1200" dirty="0">
              <a:solidFill>
                <a:srgbClr val="333333"/>
              </a:solidFill>
              <a:latin typeface="Courier New" panose="02070309020205020404" pitchFamily="49" charset="0"/>
              <a:cs typeface="Courier New" panose="02070309020205020404" pitchFamily="49" charset="0"/>
            </a:endParaRPr>
          </a:p>
          <a:p>
            <a:pPr marL="0" lvl="0" indent="0">
              <a:buNone/>
            </a:pPr>
            <a:r>
              <a:rPr lang="es-419" altLang="en-US" sz="1200" dirty="0">
                <a:solidFill>
                  <a:srgbClr val="999988"/>
                </a:solidFill>
                <a:latin typeface="Courier New" panose="02070309020205020404" pitchFamily="49" charset="0"/>
                <a:cs typeface="Courier New" panose="02070309020205020404" pitchFamily="49" charset="0"/>
              </a:rPr>
              <a:t>   </a:t>
            </a:r>
            <a:r>
              <a:rPr lang="en-US" altLang="en-US" sz="1200" dirty="0">
                <a:solidFill>
                  <a:srgbClr val="999988"/>
                </a:solidFill>
                <a:latin typeface="Courier New" panose="02070309020205020404" pitchFamily="49" charset="0"/>
                <a:cs typeface="Courier New" panose="02070309020205020404" pitchFamily="49" charset="0"/>
              </a:rPr>
              <a:t>&lt;!-- Body tag augmented with </a:t>
            </a:r>
            <a:r>
              <a:rPr lang="en-US" altLang="en-US" sz="1200" dirty="0" err="1">
                <a:solidFill>
                  <a:srgbClr val="999988"/>
                </a:solidFill>
                <a:latin typeface="Courier New" panose="02070309020205020404" pitchFamily="49" charset="0"/>
                <a:cs typeface="Courier New" panose="02070309020205020404" pitchFamily="49" charset="0"/>
              </a:rPr>
              <a:t>ngController</a:t>
            </a:r>
            <a:r>
              <a:rPr lang="en-US" altLang="en-US" sz="1200" dirty="0">
                <a:solidFill>
                  <a:srgbClr val="999988"/>
                </a:solidFill>
                <a:latin typeface="Courier New" panose="02070309020205020404" pitchFamily="49" charset="0"/>
                <a:cs typeface="Courier New" panose="02070309020205020404" pitchFamily="49" charset="0"/>
              </a:rPr>
              <a:t> directive --&gt;</a:t>
            </a:r>
            <a:endParaRPr lang="es-419" altLang="en-US" sz="1200" dirty="0">
              <a:solidFill>
                <a:srgbClr val="333333"/>
              </a:solidFill>
              <a:latin typeface="Courier New" panose="02070309020205020404" pitchFamily="49" charset="0"/>
              <a:cs typeface="Courier New" panose="02070309020205020404" pitchFamily="49" charset="0"/>
            </a:endParaRPr>
          </a:p>
          <a:p>
            <a:pPr marL="0" lvl="0" indent="0">
              <a:buNone/>
            </a:pPr>
            <a:r>
              <a:rPr lang="es-419" altLang="en-US" sz="1200" dirty="0">
                <a:solidFill>
                  <a:srgbClr val="000080"/>
                </a:solidFill>
                <a:latin typeface="Courier New" panose="02070309020205020404" pitchFamily="49" charset="0"/>
                <a:cs typeface="Courier New" panose="02070309020205020404" pitchFamily="49" charset="0"/>
              </a:rPr>
              <a:t>   </a:t>
            </a:r>
            <a:r>
              <a:rPr lang="en-US" altLang="en-US" sz="1200" dirty="0">
                <a:solidFill>
                  <a:srgbClr val="000080"/>
                </a:solidFill>
                <a:latin typeface="Courier New" panose="02070309020205020404" pitchFamily="49" charset="0"/>
                <a:cs typeface="Courier New" panose="02070309020205020404" pitchFamily="49" charset="0"/>
              </a:rPr>
              <a:t>&lt;body</a:t>
            </a:r>
            <a:r>
              <a:rPr lang="en-US" altLang="en-US" sz="1200" dirty="0">
                <a:solidFill>
                  <a:srgbClr val="333333"/>
                </a:solidFill>
                <a:latin typeface="Courier New" panose="02070309020205020404" pitchFamily="49" charset="0"/>
                <a:cs typeface="Courier New" panose="02070309020205020404" pitchFamily="49" charset="0"/>
              </a:rPr>
              <a:t> </a:t>
            </a:r>
            <a:r>
              <a:rPr lang="en-US" altLang="en-US" sz="1200" b="1" dirty="0">
                <a:solidFill>
                  <a:srgbClr val="008080"/>
                </a:solidFill>
                <a:latin typeface="Courier New" panose="02070309020205020404" pitchFamily="49" charset="0"/>
                <a:cs typeface="Courier New" panose="02070309020205020404" pitchFamily="49" charset="0"/>
              </a:rPr>
              <a:t>ng-controller</a:t>
            </a:r>
            <a:r>
              <a:rPr lang="en-US" altLang="en-US" sz="1200" dirty="0">
                <a:solidFill>
                  <a:srgbClr val="333333"/>
                </a:solidFill>
                <a:latin typeface="Courier New" panose="02070309020205020404" pitchFamily="49" charset="0"/>
                <a:cs typeface="Courier New" panose="02070309020205020404" pitchFamily="49" charset="0"/>
              </a:rPr>
              <a:t>=</a:t>
            </a:r>
            <a:r>
              <a:rPr lang="en-US" altLang="en-US" sz="1200" dirty="0">
                <a:solidFill>
                  <a:srgbClr val="DD1144"/>
                </a:solidFill>
                <a:latin typeface="Courier New" panose="02070309020205020404" pitchFamily="49" charset="0"/>
                <a:cs typeface="Courier New" panose="02070309020205020404" pitchFamily="49" charset="0"/>
              </a:rPr>
              <a:t>"</a:t>
            </a:r>
            <a:r>
              <a:rPr lang="en-US" altLang="en-US" sz="1200" dirty="0" err="1">
                <a:solidFill>
                  <a:srgbClr val="DD1144"/>
                </a:solidFill>
                <a:latin typeface="Courier New" panose="02070309020205020404" pitchFamily="49" charset="0"/>
                <a:cs typeface="Courier New" panose="02070309020205020404" pitchFamily="49" charset="0"/>
              </a:rPr>
              <a:t>MyController</a:t>
            </a:r>
            <a:r>
              <a:rPr lang="en-US" altLang="en-US" sz="1200" dirty="0">
                <a:solidFill>
                  <a:srgbClr val="DD1144"/>
                </a:solidFill>
                <a:latin typeface="Courier New" panose="02070309020205020404" pitchFamily="49" charset="0"/>
                <a:cs typeface="Courier New" panose="02070309020205020404" pitchFamily="49" charset="0"/>
              </a:rPr>
              <a:t>"</a:t>
            </a:r>
            <a:r>
              <a:rPr lang="en-US" altLang="en-US" sz="1200" dirty="0">
                <a:solidFill>
                  <a:srgbClr val="000080"/>
                </a:solidFill>
                <a:latin typeface="Courier New" panose="02070309020205020404" pitchFamily="49" charset="0"/>
                <a:cs typeface="Courier New" panose="02070309020205020404" pitchFamily="49" charset="0"/>
              </a:rPr>
              <a:t>&gt;</a:t>
            </a:r>
            <a:endParaRPr lang="es-419" altLang="en-US" sz="1200" dirty="0">
              <a:solidFill>
                <a:srgbClr val="333333"/>
              </a:solidFill>
              <a:latin typeface="Courier New" panose="02070309020205020404" pitchFamily="49" charset="0"/>
              <a:cs typeface="Courier New" panose="02070309020205020404" pitchFamily="49" charset="0"/>
            </a:endParaRPr>
          </a:p>
          <a:p>
            <a:pPr marL="0" lvl="0" indent="0">
              <a:buNone/>
            </a:pPr>
            <a:r>
              <a:rPr lang="es-419" altLang="en-US" sz="1200" dirty="0">
                <a:solidFill>
                  <a:srgbClr val="333333"/>
                </a:solidFill>
                <a:latin typeface="Courier New" panose="02070309020205020404" pitchFamily="49" charset="0"/>
                <a:cs typeface="Courier New" panose="02070309020205020404" pitchFamily="49" charset="0"/>
              </a:rPr>
              <a:t>      </a:t>
            </a:r>
            <a:r>
              <a:rPr lang="en-US" altLang="en-US" sz="1200" dirty="0">
                <a:solidFill>
                  <a:srgbClr val="000080"/>
                </a:solidFill>
                <a:latin typeface="Courier New" panose="02070309020205020404" pitchFamily="49" charset="0"/>
                <a:cs typeface="Courier New" panose="02070309020205020404" pitchFamily="49" charset="0"/>
              </a:rPr>
              <a:t>&lt;input</a:t>
            </a:r>
            <a:r>
              <a:rPr lang="en-US" altLang="en-US" sz="1200" dirty="0">
                <a:solidFill>
                  <a:srgbClr val="333333"/>
                </a:solidFill>
                <a:latin typeface="Courier New" panose="02070309020205020404" pitchFamily="49" charset="0"/>
                <a:cs typeface="Courier New" panose="02070309020205020404" pitchFamily="49" charset="0"/>
              </a:rPr>
              <a:t> </a:t>
            </a:r>
            <a:r>
              <a:rPr lang="en-US" altLang="en-US" sz="1200" b="1" dirty="0">
                <a:solidFill>
                  <a:srgbClr val="008080"/>
                </a:solidFill>
                <a:latin typeface="Courier New" panose="02070309020205020404" pitchFamily="49" charset="0"/>
                <a:cs typeface="Courier New" panose="02070309020205020404" pitchFamily="49" charset="0"/>
              </a:rPr>
              <a:t>ng-model</a:t>
            </a:r>
            <a:r>
              <a:rPr lang="en-US" altLang="en-US" sz="1200" dirty="0">
                <a:solidFill>
                  <a:srgbClr val="333333"/>
                </a:solidFill>
                <a:latin typeface="Courier New" panose="02070309020205020404" pitchFamily="49" charset="0"/>
                <a:cs typeface="Courier New" panose="02070309020205020404" pitchFamily="49" charset="0"/>
              </a:rPr>
              <a:t>=</a:t>
            </a:r>
            <a:r>
              <a:rPr lang="en-US" altLang="en-US" sz="1200" dirty="0">
                <a:solidFill>
                  <a:srgbClr val="DD1144"/>
                </a:solidFill>
                <a:latin typeface="Courier New" panose="02070309020205020404" pitchFamily="49" charset="0"/>
                <a:cs typeface="Courier New" panose="02070309020205020404" pitchFamily="49" charset="0"/>
              </a:rPr>
              <a:t>"foo"</a:t>
            </a:r>
            <a:r>
              <a:rPr lang="en-US" altLang="en-US" sz="1200" dirty="0">
                <a:solidFill>
                  <a:srgbClr val="333333"/>
                </a:solidFill>
                <a:latin typeface="Courier New" panose="02070309020205020404" pitchFamily="49" charset="0"/>
                <a:cs typeface="Courier New" panose="02070309020205020404" pitchFamily="49" charset="0"/>
              </a:rPr>
              <a:t> </a:t>
            </a:r>
            <a:r>
              <a:rPr lang="en-US" altLang="en-US" sz="1200" dirty="0">
                <a:solidFill>
                  <a:srgbClr val="008080"/>
                </a:solidFill>
                <a:latin typeface="Courier New" panose="02070309020205020404" pitchFamily="49" charset="0"/>
                <a:cs typeface="Courier New" panose="02070309020205020404" pitchFamily="49" charset="0"/>
              </a:rPr>
              <a:t>value</a:t>
            </a:r>
            <a:r>
              <a:rPr lang="en-US" altLang="en-US" sz="1200" dirty="0">
                <a:solidFill>
                  <a:srgbClr val="333333"/>
                </a:solidFill>
                <a:latin typeface="Courier New" panose="02070309020205020404" pitchFamily="49" charset="0"/>
                <a:cs typeface="Courier New" panose="02070309020205020404" pitchFamily="49" charset="0"/>
              </a:rPr>
              <a:t>=</a:t>
            </a:r>
            <a:r>
              <a:rPr lang="en-US" altLang="en-US" sz="1200" dirty="0">
                <a:solidFill>
                  <a:srgbClr val="DD1144"/>
                </a:solidFill>
                <a:latin typeface="Courier New" panose="02070309020205020404" pitchFamily="49" charset="0"/>
                <a:cs typeface="Courier New" panose="02070309020205020404" pitchFamily="49" charset="0"/>
              </a:rPr>
              <a:t>"bar"</a:t>
            </a:r>
            <a:r>
              <a:rPr lang="en-US" altLang="en-US" sz="1200" dirty="0">
                <a:solidFill>
                  <a:srgbClr val="000080"/>
                </a:solidFill>
                <a:latin typeface="Courier New" panose="02070309020205020404" pitchFamily="49" charset="0"/>
                <a:cs typeface="Courier New" panose="02070309020205020404" pitchFamily="49" charset="0"/>
              </a:rPr>
              <a:t>&gt;</a:t>
            </a:r>
            <a:endParaRPr lang="es-419" altLang="en-US" sz="1200" dirty="0">
              <a:solidFill>
                <a:srgbClr val="333333"/>
              </a:solidFill>
              <a:latin typeface="Courier New" panose="02070309020205020404" pitchFamily="49" charset="0"/>
              <a:cs typeface="Courier New" panose="02070309020205020404" pitchFamily="49" charset="0"/>
            </a:endParaRPr>
          </a:p>
          <a:p>
            <a:pPr marL="0" lvl="0" indent="0">
              <a:buNone/>
            </a:pPr>
            <a:r>
              <a:rPr lang="es-419" altLang="en-US" sz="1200" dirty="0">
                <a:solidFill>
                  <a:srgbClr val="333333"/>
                </a:solidFill>
                <a:latin typeface="Courier New" panose="02070309020205020404" pitchFamily="49" charset="0"/>
                <a:cs typeface="Courier New" panose="02070309020205020404" pitchFamily="49" charset="0"/>
              </a:rPr>
              <a:t>      </a:t>
            </a:r>
            <a:r>
              <a:rPr lang="en-US" altLang="en-US" sz="1200" dirty="0">
                <a:solidFill>
                  <a:srgbClr val="999988"/>
                </a:solidFill>
                <a:latin typeface="Courier New" panose="02070309020205020404" pitchFamily="49" charset="0"/>
                <a:cs typeface="Courier New" panose="02070309020205020404" pitchFamily="49" charset="0"/>
              </a:rPr>
              <a:t>&lt;!-- Button tag with ng-click directive, and string expression </a:t>
            </a:r>
            <a:r>
              <a:rPr lang="es-419" altLang="en-US" sz="1200" dirty="0">
                <a:solidFill>
                  <a:srgbClr val="999988"/>
                </a:solidFill>
                <a:latin typeface="Courier New" panose="02070309020205020404" pitchFamily="49" charset="0"/>
                <a:cs typeface="Courier New" panose="02070309020205020404" pitchFamily="49" charset="0"/>
              </a:rPr>
              <a:t> </a:t>
            </a:r>
            <a:r>
              <a:rPr lang="en-US" altLang="en-US" sz="1200" dirty="0">
                <a:solidFill>
                  <a:srgbClr val="999988"/>
                </a:solidFill>
                <a:latin typeface="Courier New" panose="02070309020205020404" pitchFamily="49" charset="0"/>
                <a:cs typeface="Courier New" panose="02070309020205020404" pitchFamily="49" charset="0"/>
              </a:rPr>
              <a:t>'</a:t>
            </a:r>
            <a:r>
              <a:rPr lang="en-US" altLang="en-US" sz="1200" dirty="0" err="1">
                <a:solidFill>
                  <a:srgbClr val="999988"/>
                </a:solidFill>
                <a:latin typeface="Courier New" panose="02070309020205020404" pitchFamily="49" charset="0"/>
                <a:cs typeface="Courier New" panose="02070309020205020404" pitchFamily="49" charset="0"/>
              </a:rPr>
              <a:t>buttonText</a:t>
            </a:r>
            <a:r>
              <a:rPr lang="en-US" altLang="en-US" sz="1200" dirty="0">
                <a:solidFill>
                  <a:srgbClr val="999988"/>
                </a:solidFill>
                <a:latin typeface="Courier New" panose="02070309020205020404" pitchFamily="49" charset="0"/>
                <a:cs typeface="Courier New" panose="02070309020205020404" pitchFamily="49" charset="0"/>
              </a:rPr>
              <a:t>' wrapped in "{{ }}" markup </a:t>
            </a:r>
            <a:r>
              <a:rPr lang="en-US" altLang="en-US" sz="1200" dirty="0" smtClean="0">
                <a:solidFill>
                  <a:srgbClr val="999988"/>
                </a:solidFill>
                <a:latin typeface="Courier New" panose="02070309020205020404" pitchFamily="49" charset="0"/>
                <a:cs typeface="Courier New" panose="02070309020205020404" pitchFamily="49" charset="0"/>
              </a:rPr>
              <a:t>--&gt;</a:t>
            </a:r>
            <a:r>
              <a:rPr lang="es-419" altLang="en-US" sz="1200" dirty="0" smtClean="0">
                <a:solidFill>
                  <a:srgbClr val="999988"/>
                </a:solidFill>
                <a:latin typeface="Courier New" panose="02070309020205020404" pitchFamily="49" charset="0"/>
                <a:cs typeface="Courier New" panose="02070309020205020404" pitchFamily="49" charset="0"/>
              </a:rPr>
              <a:t> </a:t>
            </a:r>
            <a:endParaRPr lang="es-419" altLang="en-US" sz="1200" dirty="0">
              <a:solidFill>
                <a:srgbClr val="333333"/>
              </a:solidFill>
              <a:latin typeface="Courier New" panose="02070309020205020404" pitchFamily="49" charset="0"/>
              <a:cs typeface="Courier New" panose="02070309020205020404" pitchFamily="49" charset="0"/>
            </a:endParaRPr>
          </a:p>
          <a:p>
            <a:pPr marL="0" lvl="0" indent="0">
              <a:buNone/>
            </a:pPr>
            <a:r>
              <a:rPr lang="es-419" altLang="en-US" sz="1200" dirty="0">
                <a:solidFill>
                  <a:srgbClr val="333333"/>
                </a:solidFill>
                <a:latin typeface="Courier New" panose="02070309020205020404" pitchFamily="49" charset="0"/>
                <a:cs typeface="Courier New" panose="02070309020205020404" pitchFamily="49" charset="0"/>
              </a:rPr>
              <a:t>      </a:t>
            </a:r>
            <a:r>
              <a:rPr lang="en-US" altLang="en-US" sz="1200" dirty="0">
                <a:solidFill>
                  <a:srgbClr val="000080"/>
                </a:solidFill>
                <a:latin typeface="Courier New" panose="02070309020205020404" pitchFamily="49" charset="0"/>
                <a:cs typeface="Courier New" panose="02070309020205020404" pitchFamily="49" charset="0"/>
              </a:rPr>
              <a:t>&lt;button</a:t>
            </a:r>
            <a:r>
              <a:rPr lang="en-US" altLang="en-US" sz="1200" dirty="0">
                <a:solidFill>
                  <a:srgbClr val="333333"/>
                </a:solidFill>
                <a:latin typeface="Courier New" panose="02070309020205020404" pitchFamily="49" charset="0"/>
                <a:cs typeface="Courier New" panose="02070309020205020404" pitchFamily="49" charset="0"/>
              </a:rPr>
              <a:t> </a:t>
            </a:r>
            <a:r>
              <a:rPr lang="en-US" altLang="en-US" sz="1200" b="1" dirty="0">
                <a:solidFill>
                  <a:srgbClr val="008080"/>
                </a:solidFill>
                <a:latin typeface="Courier New" panose="02070309020205020404" pitchFamily="49" charset="0"/>
                <a:cs typeface="Courier New" panose="02070309020205020404" pitchFamily="49" charset="0"/>
              </a:rPr>
              <a:t>ng-click</a:t>
            </a:r>
            <a:r>
              <a:rPr lang="en-US" altLang="en-US" sz="1200" dirty="0">
                <a:solidFill>
                  <a:srgbClr val="333333"/>
                </a:solidFill>
                <a:latin typeface="Courier New" panose="02070309020205020404" pitchFamily="49" charset="0"/>
                <a:cs typeface="Courier New" panose="02070309020205020404" pitchFamily="49" charset="0"/>
              </a:rPr>
              <a:t>=</a:t>
            </a:r>
            <a:r>
              <a:rPr lang="en-US" altLang="en-US" sz="1200" dirty="0">
                <a:solidFill>
                  <a:srgbClr val="DD1144"/>
                </a:solidFill>
                <a:latin typeface="Courier New" panose="02070309020205020404" pitchFamily="49" charset="0"/>
                <a:cs typeface="Courier New" panose="02070309020205020404" pitchFamily="49" charset="0"/>
              </a:rPr>
              <a:t>"</a:t>
            </a:r>
            <a:r>
              <a:rPr lang="en-US" altLang="en-US" sz="1200" dirty="0" err="1">
                <a:solidFill>
                  <a:srgbClr val="DD1144"/>
                </a:solidFill>
                <a:latin typeface="Courier New" panose="02070309020205020404" pitchFamily="49" charset="0"/>
                <a:cs typeface="Courier New" panose="02070309020205020404" pitchFamily="49" charset="0"/>
              </a:rPr>
              <a:t>changeFoo</a:t>
            </a:r>
            <a:r>
              <a:rPr lang="en-US" altLang="en-US" sz="1200" dirty="0">
                <a:solidFill>
                  <a:srgbClr val="DD1144"/>
                </a:solidFill>
                <a:latin typeface="Courier New" panose="02070309020205020404" pitchFamily="49" charset="0"/>
                <a:cs typeface="Courier New" panose="02070309020205020404" pitchFamily="49" charset="0"/>
              </a:rPr>
              <a:t>()"</a:t>
            </a:r>
            <a:r>
              <a:rPr lang="en-US" altLang="en-US" sz="1200" dirty="0">
                <a:solidFill>
                  <a:srgbClr val="000080"/>
                </a:solidFill>
                <a:latin typeface="Courier New" panose="02070309020205020404" pitchFamily="49" charset="0"/>
                <a:cs typeface="Courier New" panose="02070309020205020404" pitchFamily="49" charset="0"/>
              </a:rPr>
              <a:t>&gt;</a:t>
            </a:r>
            <a:r>
              <a:rPr lang="en-US" altLang="en-US" sz="1200" b="1" dirty="0">
                <a:solidFill>
                  <a:srgbClr val="333333"/>
                </a:solidFill>
                <a:latin typeface="Courier New" panose="02070309020205020404" pitchFamily="49" charset="0"/>
                <a:cs typeface="Courier New" panose="02070309020205020404" pitchFamily="49" charset="0"/>
              </a:rPr>
              <a:t>{{</a:t>
            </a:r>
            <a:r>
              <a:rPr lang="en-US" altLang="en-US" sz="1200" b="1" dirty="0" err="1">
                <a:solidFill>
                  <a:srgbClr val="333333"/>
                </a:solidFill>
                <a:latin typeface="Courier New" panose="02070309020205020404" pitchFamily="49" charset="0"/>
                <a:cs typeface="Courier New" panose="02070309020205020404" pitchFamily="49" charset="0"/>
              </a:rPr>
              <a:t>buttonText</a:t>
            </a:r>
            <a:r>
              <a:rPr lang="en-US" altLang="en-US" sz="1200" b="1" dirty="0">
                <a:solidFill>
                  <a:srgbClr val="333333"/>
                </a:solidFill>
                <a:latin typeface="Courier New" panose="02070309020205020404" pitchFamily="49" charset="0"/>
                <a:cs typeface="Courier New" panose="02070309020205020404" pitchFamily="49" charset="0"/>
              </a:rPr>
              <a:t>}}</a:t>
            </a:r>
            <a:r>
              <a:rPr lang="en-US" altLang="en-US" sz="1200" dirty="0">
                <a:solidFill>
                  <a:srgbClr val="000080"/>
                </a:solidFill>
                <a:latin typeface="Courier New" panose="02070309020205020404" pitchFamily="49" charset="0"/>
                <a:cs typeface="Courier New" panose="02070309020205020404" pitchFamily="49" charset="0"/>
              </a:rPr>
              <a:t>&lt;/button</a:t>
            </a:r>
            <a:r>
              <a:rPr lang="en-US" altLang="en-US" sz="1200" dirty="0" smtClean="0">
                <a:solidFill>
                  <a:srgbClr val="000080"/>
                </a:solidFill>
                <a:latin typeface="Courier New" panose="02070309020205020404" pitchFamily="49" charset="0"/>
                <a:cs typeface="Courier New" panose="02070309020205020404" pitchFamily="49" charset="0"/>
              </a:rPr>
              <a:t>&gt;</a:t>
            </a:r>
            <a:endParaRPr lang="es-419" altLang="en-US" sz="1200" dirty="0">
              <a:solidFill>
                <a:srgbClr val="333333"/>
              </a:solidFill>
              <a:latin typeface="Courier New" panose="02070309020205020404" pitchFamily="49" charset="0"/>
              <a:cs typeface="Courier New" panose="02070309020205020404" pitchFamily="49" charset="0"/>
            </a:endParaRPr>
          </a:p>
          <a:p>
            <a:pPr marL="0" lvl="0" indent="0">
              <a:buNone/>
            </a:pPr>
            <a:r>
              <a:rPr lang="es-419" altLang="en-US" sz="1200" dirty="0">
                <a:solidFill>
                  <a:srgbClr val="000080"/>
                </a:solidFill>
                <a:latin typeface="Courier New" panose="02070309020205020404" pitchFamily="49" charset="0"/>
                <a:cs typeface="Courier New" panose="02070309020205020404" pitchFamily="49" charset="0"/>
              </a:rPr>
              <a:t>  </a:t>
            </a:r>
            <a:r>
              <a:rPr lang="en-US" altLang="en-US" sz="1200" dirty="0">
                <a:solidFill>
                  <a:srgbClr val="000080"/>
                </a:solidFill>
                <a:latin typeface="Courier New" panose="02070309020205020404" pitchFamily="49" charset="0"/>
                <a:cs typeface="Courier New" panose="02070309020205020404" pitchFamily="49" charset="0"/>
              </a:rPr>
              <a:t>&lt;/body&gt;</a:t>
            </a:r>
            <a:endParaRPr lang="es-419" altLang="en-US" sz="1200" dirty="0">
              <a:solidFill>
                <a:srgbClr val="333333"/>
              </a:solidFill>
              <a:latin typeface="Courier New" panose="02070309020205020404" pitchFamily="49" charset="0"/>
              <a:cs typeface="Courier New" panose="02070309020205020404" pitchFamily="49" charset="0"/>
            </a:endParaRPr>
          </a:p>
          <a:p>
            <a:pPr marL="0" lvl="0" indent="0">
              <a:buNone/>
            </a:pPr>
            <a:r>
              <a:rPr lang="en-US" altLang="en-US" sz="1200" dirty="0">
                <a:solidFill>
                  <a:srgbClr val="000080"/>
                </a:solidFill>
                <a:latin typeface="Courier New" panose="02070309020205020404" pitchFamily="49" charset="0"/>
                <a:cs typeface="Courier New" panose="02070309020205020404" pitchFamily="49" charset="0"/>
              </a:rPr>
              <a:t>&lt;/html&gt;</a:t>
            </a:r>
            <a:r>
              <a:rPr lang="en-US" altLang="en-US" sz="1050" dirty="0">
                <a:latin typeface="Courier New" panose="02070309020205020404" pitchFamily="49" charset="0"/>
                <a:cs typeface="Courier New" panose="02070309020205020404" pitchFamily="49" charset="0"/>
              </a:rPr>
              <a:t> </a:t>
            </a:r>
            <a:endParaRPr lang="en-US" altLang="en-US" sz="3200" dirty="0">
              <a:latin typeface="Courier New" panose="02070309020205020404" pitchFamily="49" charset="0"/>
              <a:cs typeface="Courier New" panose="02070309020205020404" pitchFamily="49" charset="0"/>
            </a:endParaRPr>
          </a:p>
        </p:txBody>
      </p:sp>
      <p:sp>
        <p:nvSpPr>
          <p:cNvPr id="9" name="Rectangle 8"/>
          <p:cNvSpPr/>
          <p:nvPr/>
        </p:nvSpPr>
        <p:spPr>
          <a:xfrm>
            <a:off x="539550" y="5930116"/>
            <a:ext cx="8131588" cy="523220"/>
          </a:xfrm>
          <a:prstGeom prst="rect">
            <a:avLst/>
          </a:prstGeom>
        </p:spPr>
        <p:txBody>
          <a:bodyPr wrap="square">
            <a:spAutoFit/>
          </a:bodyPr>
          <a:lstStyle/>
          <a:p>
            <a:r>
              <a:rPr lang="en-US" sz="1400" dirty="0">
                <a:solidFill>
                  <a:schemeClr val="tx1">
                    <a:lumMod val="75000"/>
                    <a:lumOff val="25000"/>
                  </a:schemeClr>
                </a:solidFill>
                <a:latin typeface="Helvetica Neue"/>
              </a:rPr>
              <a:t>In a simple app, the template consists of HTML, CSS, and Angular directives contained in just one HTML </a:t>
            </a:r>
            <a:r>
              <a:rPr lang="en-US" sz="1400" dirty="0" smtClean="0">
                <a:solidFill>
                  <a:schemeClr val="tx1">
                    <a:lumMod val="75000"/>
                    <a:lumOff val="25000"/>
                  </a:schemeClr>
                </a:solidFill>
                <a:latin typeface="Helvetica Neue"/>
              </a:rPr>
              <a:t>file</a:t>
            </a:r>
            <a:r>
              <a:rPr lang="es-419" sz="1400" dirty="0" smtClean="0">
                <a:solidFill>
                  <a:schemeClr val="tx1">
                    <a:lumMod val="75000"/>
                    <a:lumOff val="25000"/>
                  </a:schemeClr>
                </a:solidFill>
                <a:latin typeface="Helvetica Neue"/>
              </a:rPr>
              <a:t>.</a:t>
            </a:r>
            <a:endParaRPr lang="en-US" sz="1400" dirty="0">
              <a:solidFill>
                <a:schemeClr val="tx1">
                  <a:lumMod val="75000"/>
                  <a:lumOff val="25000"/>
                </a:schemeClr>
              </a:solidFill>
            </a:endParaRPr>
          </a:p>
        </p:txBody>
      </p:sp>
    </p:spTree>
    <p:extLst>
      <p:ext uri="{BB962C8B-B14F-4D97-AF65-F5344CB8AC3E}">
        <p14:creationId xmlns:p14="http://schemas.microsoft.com/office/powerpoint/2010/main" val="123810219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539552" y="1296635"/>
            <a:ext cx="8208912" cy="1656184"/>
          </a:xfrm>
        </p:spPr>
        <p:txBody>
          <a:bodyPr/>
          <a:lstStyle/>
          <a:p>
            <a:pPr marL="0" indent="0">
              <a:buNone/>
            </a:pPr>
            <a:r>
              <a:rPr lang="en-US" sz="1400" dirty="0"/>
              <a:t>Angular expressions are JavaScript-like code snippets that are usually placed in bindings such as </a:t>
            </a:r>
            <a:r>
              <a:rPr lang="en-US" sz="1400" dirty="0">
                <a:latin typeface="Courier New" panose="02070309020205020404" pitchFamily="49" charset="0"/>
                <a:cs typeface="Courier New" panose="02070309020205020404" pitchFamily="49" charset="0"/>
              </a:rPr>
              <a:t>{{ expression </a:t>
            </a:r>
            <a:r>
              <a:rPr lang="en-US" sz="1400" dirty="0" smtClean="0">
                <a:latin typeface="Courier New" panose="02070309020205020404" pitchFamily="49" charset="0"/>
                <a:cs typeface="Courier New" panose="02070309020205020404" pitchFamily="49" charset="0"/>
              </a:rPr>
              <a:t>}}</a:t>
            </a:r>
            <a:r>
              <a:rPr lang="es-MX" sz="1400" dirty="0" smtClean="0"/>
              <a:t>.</a:t>
            </a:r>
            <a:r>
              <a:rPr lang="es-419" sz="1400" dirty="0" smtClean="0"/>
              <a:t> </a:t>
            </a:r>
            <a:r>
              <a:rPr lang="es-419" sz="1400" dirty="0" err="1" smtClean="0"/>
              <a:t>These</a:t>
            </a:r>
            <a:r>
              <a:rPr lang="es-419" sz="1400" dirty="0" smtClean="0"/>
              <a:t> are </a:t>
            </a:r>
            <a:r>
              <a:rPr lang="es-419" sz="1400" dirty="0" err="1" smtClean="0"/>
              <a:t>valid</a:t>
            </a:r>
            <a:r>
              <a:rPr lang="es-419" sz="1400" dirty="0" smtClean="0"/>
              <a:t> </a:t>
            </a:r>
            <a:r>
              <a:rPr lang="es-419" sz="1400" dirty="0" err="1" smtClean="0"/>
              <a:t>Experssions</a:t>
            </a:r>
            <a:r>
              <a:rPr lang="es-419" sz="1400" dirty="0" smtClean="0"/>
              <a:t>:</a:t>
            </a:r>
            <a:endParaRPr lang="es-MX" sz="1400" dirty="0" smtClean="0"/>
          </a:p>
          <a:p>
            <a:pPr marL="0" lvl="0" indent="0">
              <a:buNone/>
            </a:pPr>
            <a:endParaRPr lang="es-419" altLang="en-US" sz="1200" dirty="0" smtClean="0">
              <a:solidFill>
                <a:srgbClr val="000080"/>
              </a:solidFill>
              <a:latin typeface="Courier New" panose="02070309020205020404" pitchFamily="49" charset="0"/>
              <a:cs typeface="Courier New" panose="02070309020205020404" pitchFamily="49" charset="0"/>
            </a:endParaRPr>
          </a:p>
          <a:p>
            <a:pPr marL="0" lvl="0" indent="0">
              <a:buNone/>
            </a:pPr>
            <a:r>
              <a:rPr lang="es-419" altLang="en-US" sz="1200" dirty="0" smtClean="0">
                <a:latin typeface="Courier New" panose="02070309020205020404" pitchFamily="49" charset="0"/>
                <a:cs typeface="Courier New" panose="02070309020205020404" pitchFamily="49" charset="0"/>
              </a:rPr>
              <a:t>{{ 1+2 }}</a:t>
            </a:r>
            <a:endParaRPr lang="es-419" altLang="en-US" sz="1200" dirty="0">
              <a:latin typeface="Courier New" panose="02070309020205020404" pitchFamily="49" charset="0"/>
              <a:cs typeface="Courier New" panose="02070309020205020404" pitchFamily="49" charset="0"/>
            </a:endParaRPr>
          </a:p>
          <a:p>
            <a:pPr marL="0" lvl="0" indent="0">
              <a:buNone/>
            </a:pPr>
            <a:r>
              <a:rPr lang="es-419" altLang="en-US" sz="1200" dirty="0">
                <a:latin typeface="Courier New" panose="02070309020205020404" pitchFamily="49" charset="0"/>
                <a:cs typeface="Courier New" panose="02070309020205020404" pitchFamily="49" charset="0"/>
              </a:rPr>
              <a:t>{{ </a:t>
            </a:r>
            <a:r>
              <a:rPr lang="es-419" altLang="en-US" sz="1200" dirty="0" err="1" smtClean="0">
                <a:latin typeface="Courier New" panose="02070309020205020404" pitchFamily="49" charset="0"/>
                <a:cs typeface="Courier New" panose="02070309020205020404" pitchFamily="49" charset="0"/>
              </a:rPr>
              <a:t>a+b</a:t>
            </a:r>
            <a:r>
              <a:rPr lang="es-419" altLang="en-US" sz="1200" dirty="0" smtClean="0">
                <a:latin typeface="Courier New" panose="02070309020205020404" pitchFamily="49" charset="0"/>
                <a:cs typeface="Courier New" panose="02070309020205020404" pitchFamily="49" charset="0"/>
              </a:rPr>
              <a:t> </a:t>
            </a:r>
            <a:r>
              <a:rPr lang="es-419" altLang="en-US" sz="1200" dirty="0">
                <a:latin typeface="Courier New" panose="02070309020205020404" pitchFamily="49" charset="0"/>
                <a:cs typeface="Courier New" panose="02070309020205020404" pitchFamily="49" charset="0"/>
              </a:rPr>
              <a:t>}}</a:t>
            </a:r>
          </a:p>
          <a:p>
            <a:pPr marL="0" lvl="0" indent="0">
              <a:buNone/>
            </a:pPr>
            <a:r>
              <a:rPr lang="es-419" altLang="en-US" sz="1200" dirty="0">
                <a:latin typeface="Courier New" panose="02070309020205020404" pitchFamily="49" charset="0"/>
                <a:cs typeface="Courier New" panose="02070309020205020404" pitchFamily="49" charset="0"/>
              </a:rPr>
              <a:t>{{ </a:t>
            </a:r>
            <a:r>
              <a:rPr lang="es-419" altLang="en-US" sz="1200" dirty="0" smtClean="0">
                <a:latin typeface="Courier New" panose="02070309020205020404" pitchFamily="49" charset="0"/>
                <a:cs typeface="Courier New" panose="02070309020205020404" pitchFamily="49" charset="0"/>
              </a:rPr>
              <a:t>user.name </a:t>
            </a:r>
            <a:r>
              <a:rPr lang="es-419" altLang="en-US" sz="1200" dirty="0">
                <a:latin typeface="Courier New" panose="02070309020205020404" pitchFamily="49" charset="0"/>
                <a:cs typeface="Courier New" panose="02070309020205020404" pitchFamily="49" charset="0"/>
              </a:rPr>
              <a:t>}}</a:t>
            </a:r>
          </a:p>
          <a:p>
            <a:pPr marL="0" lvl="0" indent="0">
              <a:buNone/>
            </a:pPr>
            <a:r>
              <a:rPr lang="es-419" altLang="en-US" sz="1200" dirty="0">
                <a:latin typeface="Courier New" panose="02070309020205020404" pitchFamily="49" charset="0"/>
                <a:cs typeface="Courier New" panose="02070309020205020404" pitchFamily="49" charset="0"/>
              </a:rPr>
              <a:t>{{ </a:t>
            </a:r>
            <a:r>
              <a:rPr lang="es-419" altLang="en-US" sz="1200" dirty="0" err="1" smtClean="0">
                <a:latin typeface="Courier New" panose="02070309020205020404" pitchFamily="49" charset="0"/>
                <a:cs typeface="Courier New" panose="02070309020205020404" pitchFamily="49" charset="0"/>
              </a:rPr>
              <a:t>items</a:t>
            </a:r>
            <a:r>
              <a:rPr lang="es-419" altLang="en-US" sz="1200" dirty="0" smtClean="0">
                <a:latin typeface="Courier New" panose="02070309020205020404" pitchFamily="49" charset="0"/>
                <a:cs typeface="Courier New" panose="02070309020205020404" pitchFamily="49" charset="0"/>
              </a:rPr>
              <a:t>[</a:t>
            </a:r>
            <a:r>
              <a:rPr lang="es-419" altLang="en-US" sz="1200" dirty="0" err="1" smtClean="0">
                <a:latin typeface="Courier New" panose="02070309020205020404" pitchFamily="49" charset="0"/>
                <a:cs typeface="Courier New" panose="02070309020205020404" pitchFamily="49" charset="0"/>
              </a:rPr>
              <a:t>index</a:t>
            </a:r>
            <a:r>
              <a:rPr lang="es-419" altLang="en-US" sz="1200" dirty="0" smtClean="0">
                <a:latin typeface="Courier New" panose="02070309020205020404" pitchFamily="49" charset="0"/>
                <a:cs typeface="Courier New" panose="02070309020205020404" pitchFamily="49" charset="0"/>
              </a:rPr>
              <a:t>] }}</a:t>
            </a:r>
            <a:endParaRPr lang="es-419" altLang="en-US" sz="1200" dirty="0">
              <a:latin typeface="Courier New" panose="02070309020205020404" pitchFamily="49" charset="0"/>
              <a:cs typeface="Courier New" panose="02070309020205020404" pitchFamily="49" charset="0"/>
            </a:endParaRPr>
          </a:p>
        </p:txBody>
      </p:sp>
      <p:sp>
        <p:nvSpPr>
          <p:cNvPr id="3" name="Title 2"/>
          <p:cNvSpPr>
            <a:spLocks noGrp="1"/>
          </p:cNvSpPr>
          <p:nvPr>
            <p:ph type="title"/>
          </p:nvPr>
        </p:nvSpPr>
        <p:spPr>
          <a:xfrm>
            <a:off x="457200" y="360531"/>
            <a:ext cx="7194430" cy="500608"/>
          </a:xfrm>
        </p:spPr>
        <p:txBody>
          <a:bodyPr/>
          <a:lstStyle/>
          <a:p>
            <a:r>
              <a:rPr lang="es-419" dirty="0" err="1" smtClean="0"/>
              <a:t>Expressions</a:t>
            </a:r>
            <a:endParaRPr lang="es-MX" dirty="0"/>
          </a:p>
        </p:txBody>
      </p:sp>
      <p:sp>
        <p:nvSpPr>
          <p:cNvPr id="4" name="Slide Number Placeholder 3"/>
          <p:cNvSpPr>
            <a:spLocks noGrp="1"/>
          </p:cNvSpPr>
          <p:nvPr>
            <p:ph type="sldNum" sz="quarter" idx="4"/>
          </p:nvPr>
        </p:nvSpPr>
        <p:spPr/>
        <p:txBody>
          <a:bodyPr/>
          <a:lstStyle/>
          <a:p>
            <a:pPr>
              <a:defRPr/>
            </a:pPr>
            <a:fld id="{4AD834FB-D050-4DAD-A587-98ECF1E1D3D9}" type="slidenum">
              <a:rPr lang="en-US" noProof="0" smtClean="0"/>
              <a:pPr>
                <a:defRPr/>
              </a:pPr>
              <a:t>4</a:t>
            </a:fld>
            <a:endParaRPr lang="en-US" noProof="0"/>
          </a:p>
        </p:txBody>
      </p:sp>
      <p:sp>
        <p:nvSpPr>
          <p:cNvPr id="8" name="TextBox 7"/>
          <p:cNvSpPr txBox="1"/>
          <p:nvPr/>
        </p:nvSpPr>
        <p:spPr>
          <a:xfrm>
            <a:off x="539551" y="3284985"/>
            <a:ext cx="3528393" cy="830997"/>
          </a:xfrm>
          <a:prstGeom prst="rect">
            <a:avLst/>
          </a:prstGeom>
          <a:solidFill>
            <a:schemeClr val="bg1">
              <a:lumMod val="95000"/>
            </a:schemeClr>
          </a:solidFill>
          <a:ln>
            <a:solidFill>
              <a:schemeClr val="accent1"/>
            </a:solidFill>
          </a:ln>
        </p:spPr>
        <p:txBody>
          <a:bodyPr wrap="square" rtlCol="0">
            <a:spAutoFit/>
          </a:bodyPr>
          <a:lstStyle/>
          <a:p>
            <a:pPr marL="0" lvl="0" indent="0">
              <a:buNone/>
            </a:pPr>
            <a:r>
              <a:rPr lang="en-US" altLang="en-US" sz="1200" dirty="0">
                <a:solidFill>
                  <a:srgbClr val="000080"/>
                </a:solidFill>
                <a:latin typeface="Courier New" panose="02070309020205020404" pitchFamily="49" charset="0"/>
                <a:cs typeface="Courier New" panose="02070309020205020404" pitchFamily="49" charset="0"/>
              </a:rPr>
              <a:t>&lt;span</a:t>
            </a:r>
            <a:r>
              <a:rPr lang="en-US" altLang="en-US" sz="1200" dirty="0" smtClean="0">
                <a:solidFill>
                  <a:srgbClr val="000080"/>
                </a:solidFill>
                <a:latin typeface="Courier New" panose="02070309020205020404" pitchFamily="49" charset="0"/>
                <a:cs typeface="Courier New" panose="02070309020205020404" pitchFamily="49" charset="0"/>
              </a:rPr>
              <a:t>&gt;</a:t>
            </a:r>
            <a:endParaRPr lang="es-419" altLang="en-US" sz="1200" dirty="0" smtClean="0">
              <a:solidFill>
                <a:srgbClr val="000080"/>
              </a:solidFill>
              <a:latin typeface="Courier New" panose="02070309020205020404" pitchFamily="49" charset="0"/>
              <a:cs typeface="Courier New" panose="02070309020205020404" pitchFamily="49" charset="0"/>
            </a:endParaRPr>
          </a:p>
          <a:p>
            <a:pPr marL="0" lvl="0" indent="0">
              <a:buNone/>
            </a:pPr>
            <a:r>
              <a:rPr lang="es-419" altLang="en-US" sz="1200" dirty="0">
                <a:solidFill>
                  <a:srgbClr val="000080"/>
                </a:solidFill>
                <a:latin typeface="Courier New" panose="02070309020205020404" pitchFamily="49" charset="0"/>
                <a:cs typeface="Courier New" panose="02070309020205020404" pitchFamily="49" charset="0"/>
              </a:rPr>
              <a:t> </a:t>
            </a:r>
            <a:r>
              <a:rPr lang="es-419" altLang="en-US" sz="1200" dirty="0" smtClean="0">
                <a:solidFill>
                  <a:srgbClr val="000080"/>
                </a:solidFill>
                <a:latin typeface="Courier New" panose="02070309020205020404" pitchFamily="49" charset="0"/>
                <a:cs typeface="Courier New" panose="02070309020205020404" pitchFamily="49" charset="0"/>
              </a:rPr>
              <a:t> </a:t>
            </a:r>
            <a:r>
              <a:rPr lang="en-US" altLang="en-US" sz="1200" dirty="0" smtClean="0">
                <a:solidFill>
                  <a:srgbClr val="000080"/>
                </a:solidFill>
                <a:latin typeface="Courier New" panose="02070309020205020404" pitchFamily="49" charset="0"/>
                <a:cs typeface="Courier New" panose="02070309020205020404" pitchFamily="49" charset="0"/>
              </a:rPr>
              <a:t>1</a:t>
            </a:r>
            <a:r>
              <a:rPr lang="es-419" altLang="en-US" sz="1200" dirty="0" smtClean="0">
                <a:solidFill>
                  <a:srgbClr val="000080"/>
                </a:solidFill>
                <a:latin typeface="Courier New" panose="02070309020205020404" pitchFamily="49" charset="0"/>
                <a:cs typeface="Courier New" panose="02070309020205020404" pitchFamily="49" charset="0"/>
              </a:rPr>
              <a:t> </a:t>
            </a:r>
            <a:r>
              <a:rPr lang="en-US" altLang="en-US" sz="1200" dirty="0" smtClean="0">
                <a:solidFill>
                  <a:srgbClr val="000080"/>
                </a:solidFill>
                <a:latin typeface="Courier New" panose="02070309020205020404" pitchFamily="49" charset="0"/>
                <a:cs typeface="Courier New" panose="02070309020205020404" pitchFamily="49" charset="0"/>
              </a:rPr>
              <a:t>+</a:t>
            </a:r>
            <a:r>
              <a:rPr lang="es-419" altLang="en-US" sz="1200" dirty="0" smtClean="0">
                <a:solidFill>
                  <a:srgbClr val="000080"/>
                </a:solidFill>
                <a:latin typeface="Courier New" panose="02070309020205020404" pitchFamily="49" charset="0"/>
                <a:cs typeface="Courier New" panose="02070309020205020404" pitchFamily="49" charset="0"/>
              </a:rPr>
              <a:t> </a:t>
            </a:r>
            <a:r>
              <a:rPr lang="en-US" altLang="en-US" sz="1200" dirty="0" smtClean="0">
                <a:solidFill>
                  <a:srgbClr val="000080"/>
                </a:solidFill>
                <a:latin typeface="Courier New" panose="02070309020205020404" pitchFamily="49" charset="0"/>
                <a:cs typeface="Courier New" panose="02070309020205020404" pitchFamily="49" charset="0"/>
              </a:rPr>
              <a:t>2</a:t>
            </a:r>
            <a:r>
              <a:rPr lang="es-419" altLang="en-US" sz="1200" dirty="0" smtClean="0">
                <a:solidFill>
                  <a:srgbClr val="000080"/>
                </a:solidFill>
                <a:latin typeface="Courier New" panose="02070309020205020404" pitchFamily="49" charset="0"/>
                <a:cs typeface="Courier New" panose="02070309020205020404" pitchFamily="49" charset="0"/>
              </a:rPr>
              <a:t> </a:t>
            </a:r>
            <a:r>
              <a:rPr lang="en-US" altLang="en-US" sz="1200" dirty="0" smtClean="0">
                <a:solidFill>
                  <a:srgbClr val="000080"/>
                </a:solidFill>
                <a:latin typeface="Courier New" panose="02070309020205020404" pitchFamily="49" charset="0"/>
                <a:cs typeface="Courier New" panose="02070309020205020404" pitchFamily="49" charset="0"/>
              </a:rPr>
              <a:t>=</a:t>
            </a:r>
            <a:r>
              <a:rPr lang="es-419" altLang="en-US" sz="1200" dirty="0" smtClean="0">
                <a:solidFill>
                  <a:srgbClr val="000080"/>
                </a:solidFill>
                <a:latin typeface="Courier New" panose="02070309020205020404" pitchFamily="49" charset="0"/>
                <a:cs typeface="Courier New" panose="02070309020205020404" pitchFamily="49" charset="0"/>
              </a:rPr>
              <a:t> </a:t>
            </a:r>
            <a:r>
              <a:rPr lang="en-US" altLang="en-US" sz="1200" dirty="0" smtClean="0">
                <a:solidFill>
                  <a:srgbClr val="000080"/>
                </a:solidFill>
                <a:latin typeface="Courier New" panose="02070309020205020404" pitchFamily="49" charset="0"/>
                <a:cs typeface="Courier New" panose="02070309020205020404" pitchFamily="49" charset="0"/>
              </a:rPr>
              <a:t>{{</a:t>
            </a:r>
            <a:r>
              <a:rPr lang="en-US" altLang="en-US" sz="1200" dirty="0">
                <a:solidFill>
                  <a:srgbClr val="000080"/>
                </a:solidFill>
                <a:latin typeface="Courier New" panose="02070309020205020404" pitchFamily="49" charset="0"/>
                <a:cs typeface="Courier New" panose="02070309020205020404" pitchFamily="49" charset="0"/>
              </a:rPr>
              <a:t>1+2</a:t>
            </a:r>
            <a:r>
              <a:rPr lang="en-US" altLang="en-US" sz="1200" dirty="0" smtClean="0">
                <a:solidFill>
                  <a:srgbClr val="000080"/>
                </a:solidFill>
                <a:latin typeface="Courier New" panose="02070309020205020404" pitchFamily="49" charset="0"/>
                <a:cs typeface="Courier New" panose="02070309020205020404" pitchFamily="49" charset="0"/>
              </a:rPr>
              <a:t>}}</a:t>
            </a:r>
            <a:endParaRPr lang="es-419" altLang="en-US" sz="1200" dirty="0" smtClean="0">
              <a:solidFill>
                <a:srgbClr val="000080"/>
              </a:solidFill>
              <a:latin typeface="Courier New" panose="02070309020205020404" pitchFamily="49" charset="0"/>
              <a:cs typeface="Courier New" panose="02070309020205020404" pitchFamily="49" charset="0"/>
            </a:endParaRPr>
          </a:p>
          <a:p>
            <a:pPr marL="0" lvl="0" indent="0">
              <a:buNone/>
            </a:pPr>
            <a:r>
              <a:rPr lang="es-419" altLang="en-US" sz="1200" dirty="0" smtClean="0">
                <a:solidFill>
                  <a:srgbClr val="000080"/>
                </a:solidFill>
                <a:latin typeface="Courier New" panose="02070309020205020404" pitchFamily="49" charset="0"/>
                <a:cs typeface="Courier New" panose="02070309020205020404" pitchFamily="49" charset="0"/>
              </a:rPr>
              <a:t>  {{ “</a:t>
            </a:r>
            <a:r>
              <a:rPr lang="es-419" altLang="en-US" sz="1200" dirty="0" err="1" smtClean="0">
                <a:solidFill>
                  <a:srgbClr val="000080"/>
                </a:solidFill>
                <a:latin typeface="Courier New" panose="02070309020205020404" pitchFamily="49" charset="0"/>
                <a:cs typeface="Courier New" panose="02070309020205020404" pitchFamily="49" charset="0"/>
              </a:rPr>
              <a:t>Hello</a:t>
            </a:r>
            <a:r>
              <a:rPr lang="es-419" altLang="en-US" sz="1200" dirty="0" smtClean="0">
                <a:solidFill>
                  <a:srgbClr val="000080"/>
                </a:solidFill>
                <a:latin typeface="Courier New" panose="02070309020205020404" pitchFamily="49" charset="0"/>
                <a:cs typeface="Courier New" panose="02070309020205020404" pitchFamily="49" charset="0"/>
              </a:rPr>
              <a:t>” + “</a:t>
            </a:r>
            <a:r>
              <a:rPr lang="es-419" altLang="en-US" sz="1200" dirty="0" err="1" smtClean="0">
                <a:solidFill>
                  <a:srgbClr val="000080"/>
                </a:solidFill>
                <a:latin typeface="Courier New" panose="02070309020205020404" pitchFamily="49" charset="0"/>
                <a:cs typeface="Courier New" panose="02070309020205020404" pitchFamily="49" charset="0"/>
              </a:rPr>
              <a:t>World</a:t>
            </a:r>
            <a:r>
              <a:rPr lang="es-419" altLang="en-US" sz="1200" dirty="0" smtClean="0">
                <a:solidFill>
                  <a:srgbClr val="000080"/>
                </a:solidFill>
                <a:latin typeface="Courier New" panose="02070309020205020404" pitchFamily="49" charset="0"/>
                <a:cs typeface="Courier New" panose="02070309020205020404" pitchFamily="49" charset="0"/>
              </a:rPr>
              <a:t>!” }}</a:t>
            </a:r>
          </a:p>
          <a:p>
            <a:pPr marL="0" lvl="0" indent="0">
              <a:buNone/>
            </a:pPr>
            <a:r>
              <a:rPr lang="en-US" altLang="en-US" sz="1200" dirty="0" smtClean="0">
                <a:solidFill>
                  <a:srgbClr val="000080"/>
                </a:solidFill>
                <a:latin typeface="Courier New" panose="02070309020205020404" pitchFamily="49" charset="0"/>
                <a:cs typeface="Courier New" panose="02070309020205020404" pitchFamily="49" charset="0"/>
              </a:rPr>
              <a:t>&lt;/</a:t>
            </a:r>
            <a:r>
              <a:rPr lang="en-US" altLang="en-US" sz="1200" dirty="0">
                <a:solidFill>
                  <a:srgbClr val="000080"/>
                </a:solidFill>
                <a:latin typeface="Courier New" panose="02070309020205020404" pitchFamily="49" charset="0"/>
                <a:cs typeface="Courier New" panose="02070309020205020404" pitchFamily="49" charset="0"/>
              </a:rPr>
              <a:t>span&gt; </a:t>
            </a:r>
          </a:p>
        </p:txBody>
      </p:sp>
      <p:sp>
        <p:nvSpPr>
          <p:cNvPr id="12" name="Rectangle 5"/>
          <p:cNvSpPr>
            <a:spLocks noChangeArrowheads="1"/>
          </p:cNvSpPr>
          <p:nvPr/>
        </p:nvSpPr>
        <p:spPr bwMode="auto">
          <a:xfrm>
            <a:off x="0" y="45230"/>
            <a:ext cx="65" cy="366739"/>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8887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3" name="TextBox 12"/>
          <p:cNvSpPr txBox="1"/>
          <p:nvPr/>
        </p:nvSpPr>
        <p:spPr>
          <a:xfrm>
            <a:off x="5004048" y="3284984"/>
            <a:ext cx="3240360" cy="830997"/>
          </a:xfrm>
          <a:prstGeom prst="rect">
            <a:avLst/>
          </a:prstGeom>
          <a:solidFill>
            <a:schemeClr val="bg1">
              <a:lumMod val="95000"/>
            </a:schemeClr>
          </a:solidFill>
          <a:ln>
            <a:solidFill>
              <a:schemeClr val="accent1"/>
            </a:solidFill>
          </a:ln>
        </p:spPr>
        <p:txBody>
          <a:bodyPr wrap="square" rtlCol="0">
            <a:spAutoFit/>
          </a:bodyPr>
          <a:lstStyle/>
          <a:p>
            <a:pPr marL="0" lvl="0" indent="0">
              <a:buNone/>
            </a:pPr>
            <a:r>
              <a:rPr lang="es-419" altLang="en-US" sz="1200" dirty="0" smtClean="0">
                <a:solidFill>
                  <a:srgbClr val="000080"/>
                </a:solidFill>
                <a:latin typeface="Courier New" panose="02070309020205020404" pitchFamily="49" charset="0"/>
                <a:cs typeface="Courier New" panose="02070309020205020404" pitchFamily="49" charset="0"/>
              </a:rPr>
              <a:t>  </a:t>
            </a:r>
          </a:p>
          <a:p>
            <a:pPr marL="0" lvl="0" indent="0">
              <a:buNone/>
            </a:pPr>
            <a:r>
              <a:rPr lang="es-419" altLang="en-US" sz="1200" dirty="0">
                <a:solidFill>
                  <a:srgbClr val="000080"/>
                </a:solidFill>
                <a:latin typeface="Courier New" panose="02070309020205020404" pitchFamily="49" charset="0"/>
                <a:cs typeface="Courier New" panose="02070309020205020404" pitchFamily="49" charset="0"/>
              </a:rPr>
              <a:t> </a:t>
            </a:r>
            <a:r>
              <a:rPr lang="es-419" altLang="en-US" sz="1200" dirty="0" smtClean="0">
                <a:solidFill>
                  <a:srgbClr val="000080"/>
                </a:solidFill>
                <a:latin typeface="Courier New" panose="02070309020205020404" pitchFamily="49" charset="0"/>
                <a:cs typeface="Courier New" panose="02070309020205020404" pitchFamily="49" charset="0"/>
              </a:rPr>
              <a:t> </a:t>
            </a:r>
            <a:r>
              <a:rPr lang="en-US" altLang="en-US" sz="1200" dirty="0" smtClean="0">
                <a:solidFill>
                  <a:srgbClr val="000080"/>
                </a:solidFill>
                <a:latin typeface="Courier New" panose="02070309020205020404" pitchFamily="49" charset="0"/>
                <a:cs typeface="Courier New" panose="02070309020205020404" pitchFamily="49" charset="0"/>
              </a:rPr>
              <a:t>1</a:t>
            </a:r>
            <a:r>
              <a:rPr lang="es-419" altLang="en-US" sz="1200" dirty="0" smtClean="0">
                <a:solidFill>
                  <a:srgbClr val="000080"/>
                </a:solidFill>
                <a:latin typeface="Courier New" panose="02070309020205020404" pitchFamily="49" charset="0"/>
                <a:cs typeface="Courier New" panose="02070309020205020404" pitchFamily="49" charset="0"/>
              </a:rPr>
              <a:t> </a:t>
            </a:r>
            <a:r>
              <a:rPr lang="en-US" altLang="en-US" sz="1200" dirty="0" smtClean="0">
                <a:solidFill>
                  <a:srgbClr val="000080"/>
                </a:solidFill>
                <a:latin typeface="Courier New" panose="02070309020205020404" pitchFamily="49" charset="0"/>
                <a:cs typeface="Courier New" panose="02070309020205020404" pitchFamily="49" charset="0"/>
              </a:rPr>
              <a:t>+</a:t>
            </a:r>
            <a:r>
              <a:rPr lang="es-419" altLang="en-US" sz="1200" dirty="0" smtClean="0">
                <a:solidFill>
                  <a:srgbClr val="000080"/>
                </a:solidFill>
                <a:latin typeface="Courier New" panose="02070309020205020404" pitchFamily="49" charset="0"/>
                <a:cs typeface="Courier New" panose="02070309020205020404" pitchFamily="49" charset="0"/>
              </a:rPr>
              <a:t> </a:t>
            </a:r>
            <a:r>
              <a:rPr lang="en-US" altLang="en-US" sz="1200" dirty="0" smtClean="0">
                <a:solidFill>
                  <a:srgbClr val="000080"/>
                </a:solidFill>
                <a:latin typeface="Courier New" panose="02070309020205020404" pitchFamily="49" charset="0"/>
                <a:cs typeface="Courier New" panose="02070309020205020404" pitchFamily="49" charset="0"/>
              </a:rPr>
              <a:t>2</a:t>
            </a:r>
            <a:r>
              <a:rPr lang="es-419" altLang="en-US" sz="1200" dirty="0" smtClean="0">
                <a:solidFill>
                  <a:srgbClr val="000080"/>
                </a:solidFill>
                <a:latin typeface="Courier New" panose="02070309020205020404" pitchFamily="49" charset="0"/>
                <a:cs typeface="Courier New" panose="02070309020205020404" pitchFamily="49" charset="0"/>
              </a:rPr>
              <a:t> </a:t>
            </a:r>
            <a:r>
              <a:rPr lang="en-US" altLang="en-US" sz="1200" dirty="0" smtClean="0">
                <a:solidFill>
                  <a:srgbClr val="000080"/>
                </a:solidFill>
                <a:latin typeface="Courier New" panose="02070309020205020404" pitchFamily="49" charset="0"/>
                <a:cs typeface="Courier New" panose="02070309020205020404" pitchFamily="49" charset="0"/>
              </a:rPr>
              <a:t>=</a:t>
            </a:r>
            <a:r>
              <a:rPr lang="es-419" altLang="en-US" sz="1200" dirty="0" smtClean="0">
                <a:solidFill>
                  <a:srgbClr val="000080"/>
                </a:solidFill>
                <a:latin typeface="Courier New" panose="02070309020205020404" pitchFamily="49" charset="0"/>
                <a:cs typeface="Courier New" panose="02070309020205020404" pitchFamily="49" charset="0"/>
              </a:rPr>
              <a:t> 3</a:t>
            </a:r>
          </a:p>
          <a:p>
            <a:pPr marL="0" lvl="0" indent="0">
              <a:buNone/>
            </a:pPr>
            <a:r>
              <a:rPr lang="es-419" altLang="en-US" sz="1200" dirty="0" smtClean="0">
                <a:solidFill>
                  <a:srgbClr val="000080"/>
                </a:solidFill>
                <a:latin typeface="Courier New" panose="02070309020205020404" pitchFamily="49" charset="0"/>
                <a:cs typeface="Courier New" panose="02070309020205020404" pitchFamily="49" charset="0"/>
              </a:rPr>
              <a:t>  </a:t>
            </a:r>
            <a:r>
              <a:rPr lang="es-419" altLang="en-US" sz="1200" dirty="0" err="1" smtClean="0">
                <a:solidFill>
                  <a:srgbClr val="000080"/>
                </a:solidFill>
                <a:latin typeface="Courier New" panose="02070309020205020404" pitchFamily="49" charset="0"/>
                <a:cs typeface="Courier New" panose="02070309020205020404" pitchFamily="49" charset="0"/>
              </a:rPr>
              <a:t>Hello</a:t>
            </a:r>
            <a:r>
              <a:rPr lang="es-419" altLang="en-US" sz="1200" dirty="0" smtClean="0">
                <a:solidFill>
                  <a:srgbClr val="000080"/>
                </a:solidFill>
                <a:latin typeface="Courier New" panose="02070309020205020404" pitchFamily="49" charset="0"/>
                <a:cs typeface="Courier New" panose="02070309020205020404" pitchFamily="49" charset="0"/>
              </a:rPr>
              <a:t> </a:t>
            </a:r>
            <a:r>
              <a:rPr lang="es-419" altLang="en-US" sz="1200" dirty="0" err="1" smtClean="0">
                <a:solidFill>
                  <a:srgbClr val="000080"/>
                </a:solidFill>
                <a:latin typeface="Courier New" panose="02070309020205020404" pitchFamily="49" charset="0"/>
                <a:cs typeface="Courier New" panose="02070309020205020404" pitchFamily="49" charset="0"/>
              </a:rPr>
              <a:t>World</a:t>
            </a:r>
            <a:r>
              <a:rPr lang="es-419" altLang="en-US" sz="1200" dirty="0" smtClean="0">
                <a:solidFill>
                  <a:srgbClr val="000080"/>
                </a:solidFill>
                <a:latin typeface="Courier New" panose="02070309020205020404" pitchFamily="49" charset="0"/>
                <a:cs typeface="Courier New" panose="02070309020205020404" pitchFamily="49" charset="0"/>
              </a:rPr>
              <a:t>!</a:t>
            </a:r>
          </a:p>
          <a:p>
            <a:pPr marL="0" lvl="0" indent="0">
              <a:buNone/>
            </a:pPr>
            <a:endParaRPr lang="es-419" altLang="en-US" sz="1200" dirty="0" smtClean="0">
              <a:solidFill>
                <a:srgbClr val="000080"/>
              </a:solidFill>
              <a:latin typeface="Courier New" panose="02070309020205020404" pitchFamily="49" charset="0"/>
              <a:cs typeface="Courier New" panose="02070309020205020404" pitchFamily="49" charset="0"/>
            </a:endParaRPr>
          </a:p>
        </p:txBody>
      </p:sp>
      <p:sp>
        <p:nvSpPr>
          <p:cNvPr id="14" name="Right Arrow 13"/>
          <p:cNvSpPr/>
          <p:nvPr/>
        </p:nvSpPr>
        <p:spPr>
          <a:xfrm>
            <a:off x="4283968" y="3495785"/>
            <a:ext cx="504056" cy="36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4781580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467544" y="1340768"/>
            <a:ext cx="8208912" cy="1085425"/>
          </a:xfrm>
        </p:spPr>
        <p:txBody>
          <a:bodyPr/>
          <a:lstStyle/>
          <a:p>
            <a:pPr marL="0" lvl="0" indent="0">
              <a:buNone/>
            </a:pPr>
            <a:r>
              <a:rPr lang="en-US" altLang="en-US" sz="1400" dirty="0" smtClean="0"/>
              <a:t>JavaScript </a:t>
            </a:r>
            <a:r>
              <a:rPr lang="en-US" altLang="en-US" sz="1400" dirty="0"/>
              <a:t>expressions are evaluated against the global </a:t>
            </a:r>
            <a:r>
              <a:rPr lang="en-US" altLang="en-US" sz="1400" dirty="0">
                <a:latin typeface="Courier New" panose="02070309020205020404" pitchFamily="49" charset="0"/>
                <a:cs typeface="Courier New" panose="02070309020205020404" pitchFamily="49" charset="0"/>
              </a:rPr>
              <a:t>window</a:t>
            </a:r>
            <a:r>
              <a:rPr lang="en-US" altLang="en-US" sz="1400" dirty="0"/>
              <a:t>. In Angular, expressions are evaluated against a </a:t>
            </a:r>
            <a:r>
              <a:rPr lang="en-US" altLang="en-US" sz="1400" dirty="0" smtClean="0">
                <a:hlinkClick r:id="rId2"/>
              </a:rPr>
              <a:t>scope</a:t>
            </a:r>
            <a:r>
              <a:rPr lang="es-419" altLang="en-US" sz="1400" dirty="0" smtClean="0"/>
              <a:t> </a:t>
            </a:r>
            <a:r>
              <a:rPr lang="en-US" altLang="en-US" sz="1400" dirty="0" smtClean="0"/>
              <a:t>object</a:t>
            </a:r>
            <a:r>
              <a:rPr lang="en-US" altLang="en-US" sz="1400" dirty="0"/>
              <a:t>. </a:t>
            </a:r>
          </a:p>
          <a:p>
            <a:pPr marL="0" lvl="0" indent="0">
              <a:spcBef>
                <a:spcPct val="0"/>
              </a:spcBef>
              <a:buNone/>
            </a:pPr>
            <a:r>
              <a:rPr lang="en-US" altLang="en-US" sz="1400" dirty="0"/>
              <a:t>Angular expressions do not have access to global variables like </a:t>
            </a:r>
            <a:r>
              <a:rPr lang="en-US" altLang="en-US" sz="1400" dirty="0">
                <a:latin typeface="Courier New" panose="02070309020205020404" pitchFamily="49" charset="0"/>
                <a:cs typeface="Courier New" panose="02070309020205020404" pitchFamily="49" charset="0"/>
              </a:rPr>
              <a:t>window</a:t>
            </a:r>
            <a:r>
              <a:rPr lang="en-US" altLang="en-US" sz="1400" dirty="0"/>
              <a:t>, </a:t>
            </a:r>
            <a:r>
              <a:rPr lang="en-US" altLang="en-US" sz="1400" dirty="0">
                <a:latin typeface="Courier New" panose="02070309020205020404" pitchFamily="49" charset="0"/>
                <a:cs typeface="Courier New" panose="02070309020205020404" pitchFamily="49" charset="0"/>
              </a:rPr>
              <a:t>document</a:t>
            </a:r>
            <a:r>
              <a:rPr lang="en-US" altLang="en-US" sz="1400" dirty="0"/>
              <a:t> or </a:t>
            </a:r>
            <a:r>
              <a:rPr lang="en-US" altLang="en-US" sz="1400" dirty="0">
                <a:latin typeface="Courier New" panose="02070309020205020404" pitchFamily="49" charset="0"/>
                <a:cs typeface="Courier New" panose="02070309020205020404" pitchFamily="49" charset="0"/>
              </a:rPr>
              <a:t>location</a:t>
            </a:r>
            <a:r>
              <a:rPr lang="en-US" altLang="en-US" sz="1400" dirty="0"/>
              <a:t>. This restriction is intentional. </a:t>
            </a:r>
            <a:r>
              <a:rPr lang="en-US" altLang="en-US" sz="1400" dirty="0" err="1" smtClean="0"/>
              <a:t>nstead</a:t>
            </a:r>
            <a:r>
              <a:rPr lang="en-US" altLang="en-US" sz="1400" dirty="0" smtClean="0"/>
              <a:t> </a:t>
            </a:r>
            <a:r>
              <a:rPr lang="en-US" altLang="en-US" sz="1400" dirty="0"/>
              <a:t>use services like </a:t>
            </a:r>
            <a:r>
              <a:rPr lang="en-US" altLang="en-US" sz="1400" dirty="0">
                <a:latin typeface="Courier New" panose="02070309020205020404" pitchFamily="49" charset="0"/>
                <a:cs typeface="Courier New" panose="02070309020205020404" pitchFamily="49" charset="0"/>
              </a:rPr>
              <a:t>$window</a:t>
            </a:r>
            <a:r>
              <a:rPr lang="en-US" altLang="en-US" sz="1400" dirty="0"/>
              <a:t> and </a:t>
            </a:r>
            <a:r>
              <a:rPr lang="en-US" altLang="en-US" sz="1400" dirty="0">
                <a:latin typeface="Courier New" panose="02070309020205020404" pitchFamily="49" charset="0"/>
                <a:cs typeface="Courier New" panose="02070309020205020404" pitchFamily="49" charset="0"/>
              </a:rPr>
              <a:t>$location</a:t>
            </a:r>
            <a:r>
              <a:rPr lang="en-US" altLang="en-US" sz="1400" dirty="0"/>
              <a:t> in functions called from expressions. </a:t>
            </a:r>
            <a:endParaRPr lang="es-419" sz="1400" dirty="0" smtClean="0"/>
          </a:p>
        </p:txBody>
      </p:sp>
      <p:sp>
        <p:nvSpPr>
          <p:cNvPr id="3" name="Title 2"/>
          <p:cNvSpPr>
            <a:spLocks noGrp="1"/>
          </p:cNvSpPr>
          <p:nvPr>
            <p:ph type="title"/>
          </p:nvPr>
        </p:nvSpPr>
        <p:spPr>
          <a:xfrm>
            <a:off x="457200" y="260648"/>
            <a:ext cx="7194430" cy="500608"/>
          </a:xfrm>
        </p:spPr>
        <p:txBody>
          <a:bodyPr/>
          <a:lstStyle/>
          <a:p>
            <a:r>
              <a:rPr lang="es-419" sz="2400" dirty="0" smtClean="0"/>
              <a:t>Angular </a:t>
            </a:r>
            <a:r>
              <a:rPr lang="es-419" sz="2400" dirty="0" err="1" smtClean="0"/>
              <a:t>Expressions</a:t>
            </a:r>
            <a:r>
              <a:rPr lang="es-419" sz="2400" dirty="0" smtClean="0"/>
              <a:t> vs </a:t>
            </a:r>
            <a:r>
              <a:rPr lang="es-419" sz="2400" dirty="0" err="1" smtClean="0"/>
              <a:t>Javascript</a:t>
            </a:r>
            <a:r>
              <a:rPr lang="es-419" sz="2400" dirty="0" smtClean="0"/>
              <a:t> </a:t>
            </a:r>
            <a:r>
              <a:rPr lang="es-419" sz="2400" dirty="0" err="1" smtClean="0"/>
              <a:t>Expressions</a:t>
            </a:r>
            <a:endParaRPr lang="es-MX" sz="2400" dirty="0"/>
          </a:p>
        </p:txBody>
      </p:sp>
      <p:sp>
        <p:nvSpPr>
          <p:cNvPr id="4" name="Slide Number Placeholder 3"/>
          <p:cNvSpPr>
            <a:spLocks noGrp="1"/>
          </p:cNvSpPr>
          <p:nvPr>
            <p:ph type="sldNum" sz="quarter" idx="4"/>
          </p:nvPr>
        </p:nvSpPr>
        <p:spPr/>
        <p:txBody>
          <a:bodyPr/>
          <a:lstStyle/>
          <a:p>
            <a:pPr>
              <a:defRPr/>
            </a:pPr>
            <a:fld id="{4AD834FB-D050-4DAD-A587-98ECF1E1D3D9}" type="slidenum">
              <a:rPr lang="en-US" noProof="0" smtClean="0"/>
              <a:pPr>
                <a:defRPr/>
              </a:pPr>
              <a:t>5</a:t>
            </a:fld>
            <a:endParaRPr lang="en-US" noProof="0"/>
          </a:p>
        </p:txBody>
      </p:sp>
      <p:sp>
        <p:nvSpPr>
          <p:cNvPr id="8" name="TextBox 7"/>
          <p:cNvSpPr txBox="1"/>
          <p:nvPr/>
        </p:nvSpPr>
        <p:spPr>
          <a:xfrm>
            <a:off x="467543" y="3143290"/>
            <a:ext cx="7848873" cy="861774"/>
          </a:xfrm>
          <a:prstGeom prst="rect">
            <a:avLst/>
          </a:prstGeom>
          <a:solidFill>
            <a:schemeClr val="bg1">
              <a:lumMod val="95000"/>
            </a:schemeClr>
          </a:solidFill>
          <a:ln>
            <a:solidFill>
              <a:schemeClr val="accent1"/>
            </a:solidFill>
          </a:ln>
        </p:spPr>
        <p:txBody>
          <a:bodyPr wrap="square" rtlCol="0">
            <a:spAutoFit/>
          </a:bodyPr>
          <a:lstStyle/>
          <a:p>
            <a:pPr lvl="0" eaLnBrk="0" hangingPunct="0"/>
            <a:r>
              <a:rPr lang="en-US" altLang="en-US" sz="1000" dirty="0">
                <a:solidFill>
                  <a:srgbClr val="000080"/>
                </a:solidFill>
                <a:latin typeface="Courier New" panose="02070309020205020404" pitchFamily="49" charset="0"/>
                <a:cs typeface="Courier New" panose="02070309020205020404" pitchFamily="49" charset="0"/>
              </a:rPr>
              <a:t>&lt;div</a:t>
            </a:r>
            <a:r>
              <a:rPr lang="en-US" altLang="en-US" sz="1000" dirty="0">
                <a:solidFill>
                  <a:srgbClr val="333333"/>
                </a:solidFill>
                <a:latin typeface="Courier New" panose="02070309020205020404" pitchFamily="49" charset="0"/>
                <a:cs typeface="Courier New" panose="02070309020205020404" pitchFamily="49" charset="0"/>
              </a:rPr>
              <a:t> </a:t>
            </a:r>
            <a:r>
              <a:rPr lang="en-US" altLang="en-US" sz="1000" dirty="0" smtClean="0">
                <a:solidFill>
                  <a:srgbClr val="008080"/>
                </a:solidFill>
                <a:latin typeface="Courier New" panose="02070309020205020404" pitchFamily="49" charset="0"/>
                <a:cs typeface="Courier New" panose="02070309020205020404" pitchFamily="49" charset="0"/>
              </a:rPr>
              <a:t>ng-controller</a:t>
            </a:r>
            <a:r>
              <a:rPr lang="en-US" altLang="en-US" sz="1000" dirty="0" smtClean="0">
                <a:solidFill>
                  <a:srgbClr val="333333"/>
                </a:solidFill>
                <a:latin typeface="Courier New" panose="02070309020205020404" pitchFamily="49" charset="0"/>
                <a:cs typeface="Courier New" panose="02070309020205020404" pitchFamily="49" charset="0"/>
              </a:rPr>
              <a:t>=</a:t>
            </a:r>
            <a:r>
              <a:rPr lang="en-US" altLang="en-US" sz="1000" dirty="0" smtClean="0">
                <a:solidFill>
                  <a:srgbClr val="DD1144"/>
                </a:solidFill>
                <a:latin typeface="Courier New" panose="02070309020205020404" pitchFamily="49" charset="0"/>
                <a:cs typeface="Courier New" panose="02070309020205020404" pitchFamily="49" charset="0"/>
              </a:rPr>
              <a:t>"</a:t>
            </a:r>
            <a:r>
              <a:rPr lang="en-US" altLang="en-US" sz="1000" dirty="0" err="1">
                <a:solidFill>
                  <a:srgbClr val="DD1144"/>
                </a:solidFill>
                <a:latin typeface="Courier New" panose="02070309020205020404" pitchFamily="49" charset="0"/>
                <a:cs typeface="Courier New" panose="02070309020205020404" pitchFamily="49" charset="0"/>
              </a:rPr>
              <a:t>ExampleController</a:t>
            </a:r>
            <a:r>
              <a:rPr lang="en-US" altLang="en-US" sz="1000" dirty="0" smtClean="0">
                <a:solidFill>
                  <a:srgbClr val="DD1144"/>
                </a:solidFill>
                <a:latin typeface="Courier New" panose="02070309020205020404" pitchFamily="49" charset="0"/>
                <a:cs typeface="Courier New" panose="02070309020205020404" pitchFamily="49" charset="0"/>
              </a:rPr>
              <a:t>"</a:t>
            </a:r>
            <a:r>
              <a:rPr lang="en-US" altLang="en-US" sz="1000" dirty="0" smtClean="0">
                <a:solidFill>
                  <a:srgbClr val="000080"/>
                </a:solidFill>
                <a:latin typeface="Courier New" panose="02070309020205020404" pitchFamily="49" charset="0"/>
                <a:cs typeface="Courier New" panose="02070309020205020404" pitchFamily="49" charset="0"/>
              </a:rPr>
              <a:t>&gt;</a:t>
            </a:r>
            <a:endParaRPr lang="es-419" altLang="en-US" sz="1000" dirty="0" smtClean="0">
              <a:solidFill>
                <a:srgbClr val="333333"/>
              </a:solidFill>
              <a:latin typeface="Courier New" panose="02070309020205020404" pitchFamily="49" charset="0"/>
              <a:cs typeface="Courier New" panose="02070309020205020404" pitchFamily="49" charset="0"/>
            </a:endParaRPr>
          </a:p>
          <a:p>
            <a:pPr lvl="0" eaLnBrk="0" hangingPunct="0"/>
            <a:r>
              <a:rPr lang="es-419" altLang="en-US" sz="1000" dirty="0" smtClean="0">
                <a:solidFill>
                  <a:srgbClr val="333333"/>
                </a:solidFill>
                <a:latin typeface="Courier New" panose="02070309020205020404" pitchFamily="49" charset="0"/>
                <a:cs typeface="Courier New" panose="02070309020205020404" pitchFamily="49" charset="0"/>
              </a:rPr>
              <a:t>   </a:t>
            </a:r>
            <a:r>
              <a:rPr lang="en-US" altLang="en-US" sz="1000" dirty="0" smtClean="0">
                <a:solidFill>
                  <a:srgbClr val="333333"/>
                </a:solidFill>
                <a:latin typeface="Courier New" panose="02070309020205020404" pitchFamily="49" charset="0"/>
                <a:cs typeface="Courier New" panose="02070309020205020404" pitchFamily="49" charset="0"/>
              </a:rPr>
              <a:t>Name</a:t>
            </a:r>
            <a:r>
              <a:rPr lang="en-US" altLang="en-US" sz="1000" dirty="0">
                <a:solidFill>
                  <a:srgbClr val="333333"/>
                </a:solidFill>
                <a:latin typeface="Courier New" panose="02070309020205020404" pitchFamily="49" charset="0"/>
                <a:cs typeface="Courier New" panose="02070309020205020404" pitchFamily="49" charset="0"/>
              </a:rPr>
              <a:t>: </a:t>
            </a:r>
            <a:r>
              <a:rPr lang="en-US" altLang="en-US" sz="1000" dirty="0">
                <a:solidFill>
                  <a:srgbClr val="000080"/>
                </a:solidFill>
                <a:latin typeface="Courier New" panose="02070309020205020404" pitchFamily="49" charset="0"/>
                <a:cs typeface="Courier New" panose="02070309020205020404" pitchFamily="49" charset="0"/>
              </a:rPr>
              <a:t>&lt;input</a:t>
            </a:r>
            <a:r>
              <a:rPr lang="en-US" altLang="en-US" sz="1000" dirty="0">
                <a:solidFill>
                  <a:srgbClr val="333333"/>
                </a:solidFill>
                <a:latin typeface="Courier New" panose="02070309020205020404" pitchFamily="49" charset="0"/>
                <a:cs typeface="Courier New" panose="02070309020205020404" pitchFamily="49" charset="0"/>
              </a:rPr>
              <a:t> </a:t>
            </a:r>
            <a:r>
              <a:rPr lang="en-US" altLang="en-US" sz="1000" dirty="0">
                <a:solidFill>
                  <a:srgbClr val="008080"/>
                </a:solidFill>
                <a:latin typeface="Courier New" panose="02070309020205020404" pitchFamily="49" charset="0"/>
                <a:cs typeface="Courier New" panose="02070309020205020404" pitchFamily="49" charset="0"/>
              </a:rPr>
              <a:t>ng-model</a:t>
            </a:r>
            <a:r>
              <a:rPr lang="en-US" altLang="en-US" sz="1000" dirty="0">
                <a:solidFill>
                  <a:srgbClr val="333333"/>
                </a:solidFill>
                <a:latin typeface="Courier New" panose="02070309020205020404" pitchFamily="49" charset="0"/>
                <a:cs typeface="Courier New" panose="02070309020205020404" pitchFamily="49" charset="0"/>
              </a:rPr>
              <a:t>=</a:t>
            </a:r>
            <a:r>
              <a:rPr lang="en-US" altLang="en-US" sz="1000" dirty="0">
                <a:solidFill>
                  <a:srgbClr val="DD1144"/>
                </a:solidFill>
                <a:latin typeface="Courier New" panose="02070309020205020404" pitchFamily="49" charset="0"/>
                <a:cs typeface="Courier New" panose="02070309020205020404" pitchFamily="49" charset="0"/>
              </a:rPr>
              <a:t>"name"</a:t>
            </a:r>
            <a:r>
              <a:rPr lang="en-US" altLang="en-US" sz="1000" dirty="0">
                <a:solidFill>
                  <a:srgbClr val="333333"/>
                </a:solidFill>
                <a:latin typeface="Courier New" panose="02070309020205020404" pitchFamily="49" charset="0"/>
                <a:cs typeface="Courier New" panose="02070309020205020404" pitchFamily="49" charset="0"/>
              </a:rPr>
              <a:t> </a:t>
            </a:r>
            <a:r>
              <a:rPr lang="en-US" altLang="en-US" sz="1000" dirty="0">
                <a:solidFill>
                  <a:srgbClr val="008080"/>
                </a:solidFill>
                <a:latin typeface="Courier New" panose="02070309020205020404" pitchFamily="49" charset="0"/>
                <a:cs typeface="Courier New" panose="02070309020205020404" pitchFamily="49" charset="0"/>
              </a:rPr>
              <a:t>type</a:t>
            </a:r>
            <a:r>
              <a:rPr lang="en-US" altLang="en-US" sz="1000" dirty="0">
                <a:solidFill>
                  <a:srgbClr val="333333"/>
                </a:solidFill>
                <a:latin typeface="Courier New" panose="02070309020205020404" pitchFamily="49" charset="0"/>
                <a:cs typeface="Courier New" panose="02070309020205020404" pitchFamily="49" charset="0"/>
              </a:rPr>
              <a:t>=</a:t>
            </a:r>
            <a:r>
              <a:rPr lang="en-US" altLang="en-US" sz="1000" dirty="0">
                <a:solidFill>
                  <a:srgbClr val="DD1144"/>
                </a:solidFill>
                <a:latin typeface="Courier New" panose="02070309020205020404" pitchFamily="49" charset="0"/>
                <a:cs typeface="Courier New" panose="02070309020205020404" pitchFamily="49" charset="0"/>
              </a:rPr>
              <a:t>"text</a:t>
            </a:r>
            <a:r>
              <a:rPr lang="en-US" altLang="en-US" sz="1000" dirty="0" smtClean="0">
                <a:solidFill>
                  <a:srgbClr val="DD1144"/>
                </a:solidFill>
                <a:latin typeface="Courier New" panose="02070309020205020404" pitchFamily="49" charset="0"/>
                <a:cs typeface="Courier New" panose="02070309020205020404" pitchFamily="49" charset="0"/>
              </a:rPr>
              <a:t>"</a:t>
            </a:r>
            <a:r>
              <a:rPr lang="en-US" altLang="en-US" sz="1000" dirty="0" smtClean="0">
                <a:solidFill>
                  <a:srgbClr val="000080"/>
                </a:solidFill>
                <a:latin typeface="Courier New" panose="02070309020205020404" pitchFamily="49" charset="0"/>
                <a:cs typeface="Courier New" panose="02070309020205020404" pitchFamily="49" charset="0"/>
              </a:rPr>
              <a:t>/&gt;</a:t>
            </a:r>
            <a:endParaRPr lang="es-419" altLang="en-US" sz="1000" dirty="0" smtClean="0">
              <a:solidFill>
                <a:srgbClr val="333333"/>
              </a:solidFill>
              <a:latin typeface="Courier New" panose="02070309020205020404" pitchFamily="49" charset="0"/>
              <a:cs typeface="Courier New" panose="02070309020205020404" pitchFamily="49" charset="0"/>
            </a:endParaRPr>
          </a:p>
          <a:p>
            <a:pPr lvl="0" eaLnBrk="0" hangingPunct="0"/>
            <a:r>
              <a:rPr lang="es-419" altLang="en-US" sz="1000" dirty="0">
                <a:solidFill>
                  <a:srgbClr val="333333"/>
                </a:solidFill>
                <a:latin typeface="Courier New" panose="02070309020205020404" pitchFamily="49" charset="0"/>
                <a:cs typeface="Courier New" panose="02070309020205020404" pitchFamily="49" charset="0"/>
              </a:rPr>
              <a:t> </a:t>
            </a:r>
            <a:r>
              <a:rPr lang="es-419" altLang="en-US" sz="1000" dirty="0" smtClean="0">
                <a:solidFill>
                  <a:srgbClr val="333333"/>
                </a:solidFill>
                <a:latin typeface="Courier New" panose="02070309020205020404" pitchFamily="49" charset="0"/>
                <a:cs typeface="Courier New" panose="02070309020205020404" pitchFamily="49" charset="0"/>
              </a:rPr>
              <a:t>  </a:t>
            </a:r>
            <a:r>
              <a:rPr lang="en-US" altLang="en-US" sz="1000" dirty="0" smtClean="0">
                <a:solidFill>
                  <a:srgbClr val="000080"/>
                </a:solidFill>
                <a:latin typeface="Courier New" panose="02070309020205020404" pitchFamily="49" charset="0"/>
                <a:cs typeface="Courier New" panose="02070309020205020404" pitchFamily="49" charset="0"/>
              </a:rPr>
              <a:t>&lt;</a:t>
            </a:r>
            <a:r>
              <a:rPr lang="en-US" altLang="en-US" sz="1000" dirty="0">
                <a:solidFill>
                  <a:srgbClr val="000080"/>
                </a:solidFill>
                <a:latin typeface="Courier New" panose="02070309020205020404" pitchFamily="49" charset="0"/>
                <a:cs typeface="Courier New" panose="02070309020205020404" pitchFamily="49" charset="0"/>
              </a:rPr>
              <a:t>button</a:t>
            </a:r>
            <a:r>
              <a:rPr lang="en-US" altLang="en-US" sz="1000" dirty="0">
                <a:solidFill>
                  <a:srgbClr val="333333"/>
                </a:solidFill>
                <a:latin typeface="Courier New" panose="02070309020205020404" pitchFamily="49" charset="0"/>
                <a:cs typeface="Courier New" panose="02070309020205020404" pitchFamily="49" charset="0"/>
              </a:rPr>
              <a:t> </a:t>
            </a:r>
            <a:r>
              <a:rPr lang="en-US" altLang="en-US" sz="1000" dirty="0">
                <a:solidFill>
                  <a:srgbClr val="008080"/>
                </a:solidFill>
                <a:latin typeface="Courier New" panose="02070309020205020404" pitchFamily="49" charset="0"/>
                <a:cs typeface="Courier New" panose="02070309020205020404" pitchFamily="49" charset="0"/>
              </a:rPr>
              <a:t>ng-click</a:t>
            </a:r>
            <a:r>
              <a:rPr lang="en-US" altLang="en-US" sz="1000" dirty="0">
                <a:solidFill>
                  <a:srgbClr val="333333"/>
                </a:solidFill>
                <a:latin typeface="Courier New" panose="02070309020205020404" pitchFamily="49" charset="0"/>
                <a:cs typeface="Courier New" panose="02070309020205020404" pitchFamily="49" charset="0"/>
              </a:rPr>
              <a:t>=</a:t>
            </a:r>
            <a:r>
              <a:rPr lang="en-US" altLang="en-US" sz="1000" dirty="0">
                <a:solidFill>
                  <a:srgbClr val="DD1144"/>
                </a:solidFill>
                <a:latin typeface="Courier New" panose="02070309020205020404" pitchFamily="49" charset="0"/>
                <a:cs typeface="Courier New" panose="02070309020205020404" pitchFamily="49" charset="0"/>
              </a:rPr>
              <a:t>"greet()"</a:t>
            </a:r>
            <a:r>
              <a:rPr lang="en-US" altLang="en-US" sz="1000" dirty="0">
                <a:solidFill>
                  <a:srgbClr val="000080"/>
                </a:solidFill>
                <a:latin typeface="Courier New" panose="02070309020205020404" pitchFamily="49" charset="0"/>
                <a:cs typeface="Courier New" panose="02070309020205020404" pitchFamily="49" charset="0"/>
              </a:rPr>
              <a:t>&gt;</a:t>
            </a:r>
            <a:r>
              <a:rPr lang="en-US" altLang="en-US" sz="1000" dirty="0">
                <a:solidFill>
                  <a:srgbClr val="333333"/>
                </a:solidFill>
                <a:latin typeface="Courier New" panose="02070309020205020404" pitchFamily="49" charset="0"/>
                <a:cs typeface="Courier New" panose="02070309020205020404" pitchFamily="49" charset="0"/>
              </a:rPr>
              <a:t>Greet</a:t>
            </a:r>
            <a:r>
              <a:rPr lang="en-US" altLang="en-US" sz="1000" dirty="0">
                <a:solidFill>
                  <a:srgbClr val="000080"/>
                </a:solidFill>
                <a:latin typeface="Courier New" panose="02070309020205020404" pitchFamily="49" charset="0"/>
                <a:cs typeface="Courier New" panose="02070309020205020404" pitchFamily="49" charset="0"/>
              </a:rPr>
              <a:t>&lt;/button</a:t>
            </a:r>
            <a:r>
              <a:rPr lang="en-US" altLang="en-US" sz="1000" dirty="0" smtClean="0">
                <a:solidFill>
                  <a:srgbClr val="000080"/>
                </a:solidFill>
                <a:latin typeface="Courier New" panose="02070309020205020404" pitchFamily="49" charset="0"/>
                <a:cs typeface="Courier New" panose="02070309020205020404" pitchFamily="49" charset="0"/>
              </a:rPr>
              <a:t>&gt;</a:t>
            </a:r>
            <a:endParaRPr lang="es-419" altLang="en-US" sz="1000" dirty="0" smtClean="0">
              <a:solidFill>
                <a:srgbClr val="333333"/>
              </a:solidFill>
              <a:latin typeface="Courier New" panose="02070309020205020404" pitchFamily="49" charset="0"/>
              <a:cs typeface="Courier New" panose="02070309020205020404" pitchFamily="49" charset="0"/>
            </a:endParaRPr>
          </a:p>
          <a:p>
            <a:pPr lvl="0" eaLnBrk="0" hangingPunct="0"/>
            <a:r>
              <a:rPr lang="es-419" altLang="en-US" sz="1000" dirty="0">
                <a:solidFill>
                  <a:srgbClr val="333333"/>
                </a:solidFill>
                <a:latin typeface="Courier New" panose="02070309020205020404" pitchFamily="49" charset="0"/>
                <a:cs typeface="Courier New" panose="02070309020205020404" pitchFamily="49" charset="0"/>
              </a:rPr>
              <a:t> </a:t>
            </a:r>
            <a:r>
              <a:rPr lang="es-419" altLang="en-US" sz="1000" dirty="0" smtClean="0">
                <a:solidFill>
                  <a:srgbClr val="333333"/>
                </a:solidFill>
                <a:latin typeface="Courier New" panose="02070309020205020404" pitchFamily="49" charset="0"/>
                <a:cs typeface="Courier New" panose="02070309020205020404" pitchFamily="49" charset="0"/>
              </a:rPr>
              <a:t>  </a:t>
            </a:r>
            <a:r>
              <a:rPr lang="en-US" altLang="en-US" sz="1000" dirty="0" smtClean="0">
                <a:solidFill>
                  <a:srgbClr val="000080"/>
                </a:solidFill>
                <a:latin typeface="Courier New" panose="02070309020205020404" pitchFamily="49" charset="0"/>
                <a:cs typeface="Courier New" panose="02070309020205020404" pitchFamily="49" charset="0"/>
              </a:rPr>
              <a:t>&lt;</a:t>
            </a:r>
            <a:r>
              <a:rPr lang="en-US" altLang="en-US" sz="1000" dirty="0">
                <a:solidFill>
                  <a:srgbClr val="000080"/>
                </a:solidFill>
                <a:latin typeface="Courier New" panose="02070309020205020404" pitchFamily="49" charset="0"/>
                <a:cs typeface="Courier New" panose="02070309020205020404" pitchFamily="49" charset="0"/>
              </a:rPr>
              <a:t>button</a:t>
            </a:r>
            <a:r>
              <a:rPr lang="en-US" altLang="en-US" sz="1000" dirty="0">
                <a:solidFill>
                  <a:srgbClr val="333333"/>
                </a:solidFill>
                <a:latin typeface="Courier New" panose="02070309020205020404" pitchFamily="49" charset="0"/>
                <a:cs typeface="Courier New" panose="02070309020205020404" pitchFamily="49" charset="0"/>
              </a:rPr>
              <a:t> </a:t>
            </a:r>
            <a:r>
              <a:rPr lang="en-US" altLang="en-US" sz="1000" dirty="0">
                <a:solidFill>
                  <a:srgbClr val="008080"/>
                </a:solidFill>
                <a:latin typeface="Courier New" panose="02070309020205020404" pitchFamily="49" charset="0"/>
                <a:cs typeface="Courier New" panose="02070309020205020404" pitchFamily="49" charset="0"/>
              </a:rPr>
              <a:t>ng-click</a:t>
            </a:r>
            <a:r>
              <a:rPr lang="en-US" altLang="en-US" sz="1000" dirty="0">
                <a:solidFill>
                  <a:srgbClr val="333333"/>
                </a:solidFill>
                <a:latin typeface="Courier New" panose="02070309020205020404" pitchFamily="49" charset="0"/>
                <a:cs typeface="Courier New" panose="02070309020205020404" pitchFamily="49" charset="0"/>
              </a:rPr>
              <a:t>=</a:t>
            </a:r>
            <a:r>
              <a:rPr lang="en-US" altLang="en-US" sz="1000" dirty="0">
                <a:solidFill>
                  <a:srgbClr val="DD1144"/>
                </a:solidFill>
                <a:latin typeface="Courier New" panose="02070309020205020404" pitchFamily="49" charset="0"/>
                <a:cs typeface="Courier New" panose="02070309020205020404" pitchFamily="49" charset="0"/>
              </a:rPr>
              <a:t>"</a:t>
            </a:r>
            <a:r>
              <a:rPr lang="en-US" altLang="en-US" sz="1000" dirty="0" err="1">
                <a:solidFill>
                  <a:srgbClr val="DD1144"/>
                </a:solidFill>
                <a:latin typeface="Courier New" panose="02070309020205020404" pitchFamily="49" charset="0"/>
                <a:cs typeface="Courier New" panose="02070309020205020404" pitchFamily="49" charset="0"/>
              </a:rPr>
              <a:t>window.alert</a:t>
            </a:r>
            <a:r>
              <a:rPr lang="en-US" altLang="en-US" sz="1000" dirty="0">
                <a:solidFill>
                  <a:srgbClr val="DD1144"/>
                </a:solidFill>
                <a:latin typeface="Courier New" panose="02070309020205020404" pitchFamily="49" charset="0"/>
                <a:cs typeface="Courier New" panose="02070309020205020404" pitchFamily="49" charset="0"/>
              </a:rPr>
              <a:t>('Should not see me')"</a:t>
            </a:r>
            <a:r>
              <a:rPr lang="en-US" altLang="en-US" sz="1000" dirty="0">
                <a:solidFill>
                  <a:srgbClr val="000080"/>
                </a:solidFill>
                <a:latin typeface="Courier New" panose="02070309020205020404" pitchFamily="49" charset="0"/>
                <a:cs typeface="Courier New" panose="02070309020205020404" pitchFamily="49" charset="0"/>
              </a:rPr>
              <a:t>&gt;</a:t>
            </a:r>
            <a:r>
              <a:rPr lang="en-US" altLang="en-US" sz="1000" dirty="0">
                <a:solidFill>
                  <a:srgbClr val="333333"/>
                </a:solidFill>
                <a:latin typeface="Courier New" panose="02070309020205020404" pitchFamily="49" charset="0"/>
                <a:cs typeface="Courier New" panose="02070309020205020404" pitchFamily="49" charset="0"/>
              </a:rPr>
              <a:t>Won't greet</a:t>
            </a:r>
            <a:r>
              <a:rPr lang="en-US" altLang="en-US" sz="1000" dirty="0">
                <a:solidFill>
                  <a:srgbClr val="000080"/>
                </a:solidFill>
                <a:latin typeface="Courier New" panose="02070309020205020404" pitchFamily="49" charset="0"/>
                <a:cs typeface="Courier New" panose="02070309020205020404" pitchFamily="49" charset="0"/>
              </a:rPr>
              <a:t>&lt;/button</a:t>
            </a:r>
            <a:r>
              <a:rPr lang="en-US" altLang="en-US" sz="1000" dirty="0" smtClean="0">
                <a:solidFill>
                  <a:srgbClr val="000080"/>
                </a:solidFill>
                <a:latin typeface="Courier New" panose="02070309020205020404" pitchFamily="49" charset="0"/>
                <a:cs typeface="Courier New" panose="02070309020205020404" pitchFamily="49" charset="0"/>
              </a:rPr>
              <a:t>&gt;</a:t>
            </a:r>
            <a:endParaRPr lang="es-419" altLang="en-US" sz="1000" dirty="0" smtClean="0">
              <a:solidFill>
                <a:srgbClr val="333333"/>
              </a:solidFill>
              <a:latin typeface="Courier New" panose="02070309020205020404" pitchFamily="49" charset="0"/>
              <a:cs typeface="Courier New" panose="02070309020205020404" pitchFamily="49" charset="0"/>
            </a:endParaRPr>
          </a:p>
          <a:p>
            <a:pPr lvl="0" eaLnBrk="0" hangingPunct="0"/>
            <a:r>
              <a:rPr lang="en-US" altLang="en-US" sz="1000" dirty="0" smtClean="0">
                <a:solidFill>
                  <a:srgbClr val="000080"/>
                </a:solidFill>
                <a:latin typeface="Courier New" panose="02070309020205020404" pitchFamily="49" charset="0"/>
                <a:cs typeface="Courier New" panose="02070309020205020404" pitchFamily="49" charset="0"/>
              </a:rPr>
              <a:t>&lt;/</a:t>
            </a:r>
            <a:r>
              <a:rPr lang="en-US" altLang="en-US" sz="1000" dirty="0">
                <a:solidFill>
                  <a:srgbClr val="000080"/>
                </a:solidFill>
                <a:latin typeface="Courier New" panose="02070309020205020404" pitchFamily="49" charset="0"/>
                <a:cs typeface="Courier New" panose="02070309020205020404" pitchFamily="49" charset="0"/>
              </a:rPr>
              <a:t>div&gt;</a:t>
            </a:r>
            <a:r>
              <a:rPr lang="en-US" altLang="en-US" sz="800" dirty="0">
                <a:latin typeface="Courier New" panose="02070309020205020404" pitchFamily="49" charset="0"/>
                <a:cs typeface="Courier New" panose="02070309020205020404" pitchFamily="49" charset="0"/>
              </a:rPr>
              <a:t> </a:t>
            </a:r>
            <a:endParaRPr lang="en-US" altLang="en-US" dirty="0">
              <a:latin typeface="Courier New" panose="02070309020205020404" pitchFamily="49" charset="0"/>
              <a:cs typeface="Courier New" panose="02070309020205020404" pitchFamily="49" charset="0"/>
            </a:endParaRPr>
          </a:p>
        </p:txBody>
      </p:sp>
      <p:sp>
        <p:nvSpPr>
          <p:cNvPr id="12" name="Rectangle 5"/>
          <p:cNvSpPr>
            <a:spLocks noChangeArrowheads="1"/>
          </p:cNvSpPr>
          <p:nvPr/>
        </p:nvSpPr>
        <p:spPr bwMode="auto">
          <a:xfrm>
            <a:off x="0" y="45230"/>
            <a:ext cx="65" cy="366739"/>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8887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6" name="TextBox 15"/>
          <p:cNvSpPr txBox="1"/>
          <p:nvPr/>
        </p:nvSpPr>
        <p:spPr>
          <a:xfrm>
            <a:off x="467543" y="4005064"/>
            <a:ext cx="7848873" cy="1169551"/>
          </a:xfrm>
          <a:prstGeom prst="rect">
            <a:avLst/>
          </a:prstGeom>
          <a:solidFill>
            <a:schemeClr val="bg1">
              <a:lumMod val="95000"/>
            </a:schemeClr>
          </a:solidFill>
          <a:ln>
            <a:solidFill>
              <a:schemeClr val="accent1"/>
            </a:solidFill>
          </a:ln>
        </p:spPr>
        <p:txBody>
          <a:bodyPr wrap="square" rtlCol="0">
            <a:spAutoFit/>
          </a:bodyPr>
          <a:lstStyle/>
          <a:p>
            <a:pPr lvl="0" eaLnBrk="0" hangingPunct="0"/>
            <a:r>
              <a:rPr lang="en-US" altLang="en-US" sz="1000" dirty="0" err="1">
                <a:solidFill>
                  <a:srgbClr val="333333"/>
                </a:solidFill>
                <a:latin typeface="Courier New" panose="02070309020205020404" pitchFamily="49" charset="0"/>
                <a:cs typeface="Courier New" panose="02070309020205020404" pitchFamily="49" charset="0"/>
              </a:rPr>
              <a:t>angular.module</a:t>
            </a:r>
            <a:r>
              <a:rPr lang="en-US" altLang="en-US" sz="1000" dirty="0">
                <a:solidFill>
                  <a:srgbClr val="333333"/>
                </a:solidFill>
                <a:latin typeface="Courier New" panose="02070309020205020404" pitchFamily="49" charset="0"/>
                <a:cs typeface="Courier New" panose="02070309020205020404" pitchFamily="49" charset="0"/>
              </a:rPr>
              <a:t>('</a:t>
            </a:r>
            <a:r>
              <a:rPr lang="en-US" altLang="en-US" sz="1000" dirty="0" err="1">
                <a:solidFill>
                  <a:srgbClr val="333333"/>
                </a:solidFill>
                <a:latin typeface="Courier New" panose="02070309020205020404" pitchFamily="49" charset="0"/>
                <a:cs typeface="Courier New" panose="02070309020205020404" pitchFamily="49" charset="0"/>
              </a:rPr>
              <a:t>expressionExample</a:t>
            </a:r>
            <a:r>
              <a:rPr lang="en-US" altLang="en-US" sz="1000" dirty="0">
                <a:solidFill>
                  <a:srgbClr val="333333"/>
                </a:solidFill>
                <a:latin typeface="Courier New" panose="02070309020205020404" pitchFamily="49" charset="0"/>
                <a:cs typeface="Courier New" panose="02070309020205020404" pitchFamily="49" charset="0"/>
              </a:rPr>
              <a:t>', </a:t>
            </a:r>
            <a:r>
              <a:rPr lang="en-US" altLang="en-US" sz="1000" dirty="0" smtClean="0">
                <a:solidFill>
                  <a:srgbClr val="333333"/>
                </a:solidFill>
                <a:latin typeface="Courier New" panose="02070309020205020404" pitchFamily="49" charset="0"/>
                <a:cs typeface="Courier New" panose="02070309020205020404" pitchFamily="49" charset="0"/>
              </a:rPr>
              <a:t>[])</a:t>
            </a:r>
            <a:endParaRPr lang="es-419" altLang="en-US" sz="1000" dirty="0" smtClean="0">
              <a:solidFill>
                <a:srgbClr val="333333"/>
              </a:solidFill>
              <a:latin typeface="Courier New" panose="02070309020205020404" pitchFamily="49" charset="0"/>
              <a:cs typeface="Courier New" panose="02070309020205020404" pitchFamily="49" charset="0"/>
            </a:endParaRPr>
          </a:p>
          <a:p>
            <a:pPr lvl="0" eaLnBrk="0" hangingPunct="0"/>
            <a:r>
              <a:rPr lang="en-US" altLang="en-US" sz="1000" dirty="0" smtClean="0">
                <a:solidFill>
                  <a:srgbClr val="333333"/>
                </a:solidFill>
                <a:latin typeface="Courier New" panose="02070309020205020404" pitchFamily="49" charset="0"/>
                <a:cs typeface="Courier New" panose="02070309020205020404" pitchFamily="49" charset="0"/>
              </a:rPr>
              <a:t>.</a:t>
            </a:r>
            <a:r>
              <a:rPr lang="en-US" altLang="en-US" sz="1000" dirty="0">
                <a:solidFill>
                  <a:srgbClr val="333333"/>
                </a:solidFill>
                <a:latin typeface="Courier New" panose="02070309020205020404" pitchFamily="49" charset="0"/>
                <a:cs typeface="Courier New" panose="02070309020205020404" pitchFamily="49" charset="0"/>
              </a:rPr>
              <a:t>controller(</a:t>
            </a:r>
            <a:r>
              <a:rPr lang="en-US" altLang="en-US" sz="1000" dirty="0">
                <a:solidFill>
                  <a:srgbClr val="DD1144"/>
                </a:solidFill>
                <a:latin typeface="Courier New" panose="02070309020205020404" pitchFamily="49" charset="0"/>
                <a:cs typeface="Courier New" panose="02070309020205020404" pitchFamily="49" charset="0"/>
              </a:rPr>
              <a:t>'</a:t>
            </a:r>
            <a:r>
              <a:rPr lang="en-US" altLang="en-US" sz="1000" dirty="0" err="1">
                <a:solidFill>
                  <a:srgbClr val="DD1144"/>
                </a:solidFill>
                <a:latin typeface="Courier New" panose="02070309020205020404" pitchFamily="49" charset="0"/>
                <a:cs typeface="Courier New" panose="02070309020205020404" pitchFamily="49" charset="0"/>
              </a:rPr>
              <a:t>ExampleController</a:t>
            </a:r>
            <a:r>
              <a:rPr lang="en-US" altLang="en-US" sz="1000" dirty="0">
                <a:solidFill>
                  <a:srgbClr val="DD1144"/>
                </a:solidFill>
                <a:latin typeface="Courier New" panose="02070309020205020404" pitchFamily="49" charset="0"/>
                <a:cs typeface="Courier New" panose="02070309020205020404" pitchFamily="49" charset="0"/>
              </a:rPr>
              <a:t>'</a:t>
            </a:r>
            <a:r>
              <a:rPr lang="en-US" altLang="en-US" sz="1000" dirty="0">
                <a:solidFill>
                  <a:srgbClr val="333333"/>
                </a:solidFill>
                <a:latin typeface="Courier New" panose="02070309020205020404" pitchFamily="49" charset="0"/>
                <a:cs typeface="Courier New" panose="02070309020205020404" pitchFamily="49" charset="0"/>
              </a:rPr>
              <a:t>, </a:t>
            </a:r>
            <a:r>
              <a:rPr lang="en-US" altLang="en-US" sz="1000" dirty="0" smtClean="0">
                <a:solidFill>
                  <a:srgbClr val="333333"/>
                </a:solidFill>
                <a:latin typeface="Courier New" panose="02070309020205020404" pitchFamily="49" charset="0"/>
                <a:cs typeface="Courier New" panose="02070309020205020404" pitchFamily="49" charset="0"/>
              </a:rPr>
              <a:t>function</a:t>
            </a:r>
            <a:r>
              <a:rPr lang="en-US" altLang="en-US" sz="1000" dirty="0">
                <a:solidFill>
                  <a:srgbClr val="333333"/>
                </a:solidFill>
                <a:latin typeface="Courier New" panose="02070309020205020404" pitchFamily="49" charset="0"/>
                <a:cs typeface="Courier New" panose="02070309020205020404" pitchFamily="49" charset="0"/>
              </a:rPr>
              <a:t>($window, $scope) </a:t>
            </a:r>
            <a:r>
              <a:rPr lang="en-US" altLang="en-US" sz="1000" dirty="0" smtClean="0">
                <a:solidFill>
                  <a:srgbClr val="333333"/>
                </a:solidFill>
                <a:latin typeface="Courier New" panose="02070309020205020404" pitchFamily="49" charset="0"/>
                <a:cs typeface="Courier New" panose="02070309020205020404" pitchFamily="49" charset="0"/>
              </a:rPr>
              <a:t>{</a:t>
            </a:r>
            <a:endParaRPr lang="es-419" altLang="en-US" sz="1000" dirty="0" smtClean="0">
              <a:solidFill>
                <a:srgbClr val="333333"/>
              </a:solidFill>
              <a:latin typeface="Courier New" panose="02070309020205020404" pitchFamily="49" charset="0"/>
              <a:cs typeface="Courier New" panose="02070309020205020404" pitchFamily="49" charset="0"/>
            </a:endParaRPr>
          </a:p>
          <a:p>
            <a:pPr lvl="0" eaLnBrk="0" hangingPunct="0"/>
            <a:r>
              <a:rPr lang="es-419" altLang="en-US" sz="1000" dirty="0" smtClean="0">
                <a:solidFill>
                  <a:srgbClr val="333333"/>
                </a:solidFill>
                <a:latin typeface="Courier New" panose="02070309020205020404" pitchFamily="49" charset="0"/>
                <a:cs typeface="Courier New" panose="02070309020205020404" pitchFamily="49" charset="0"/>
              </a:rPr>
              <a:t>   </a:t>
            </a:r>
            <a:r>
              <a:rPr lang="en-US" altLang="en-US" sz="1000" dirty="0" smtClean="0">
                <a:solidFill>
                  <a:srgbClr val="333333"/>
                </a:solidFill>
                <a:latin typeface="Courier New" panose="02070309020205020404" pitchFamily="49" charset="0"/>
                <a:cs typeface="Courier New" panose="02070309020205020404" pitchFamily="49" charset="0"/>
              </a:rPr>
              <a:t>$scope.name = </a:t>
            </a:r>
            <a:r>
              <a:rPr lang="en-US" altLang="en-US" sz="1000" dirty="0" smtClean="0">
                <a:solidFill>
                  <a:srgbClr val="DD1144"/>
                </a:solidFill>
                <a:latin typeface="Courier New" panose="02070309020205020404" pitchFamily="49" charset="0"/>
                <a:cs typeface="Courier New" panose="02070309020205020404" pitchFamily="49" charset="0"/>
              </a:rPr>
              <a:t>'World'</a:t>
            </a:r>
            <a:r>
              <a:rPr lang="en-US" altLang="en-US" sz="1000" dirty="0" smtClean="0">
                <a:solidFill>
                  <a:srgbClr val="333333"/>
                </a:solidFill>
                <a:latin typeface="Courier New" panose="02070309020205020404" pitchFamily="49" charset="0"/>
                <a:cs typeface="Courier New" panose="02070309020205020404" pitchFamily="49" charset="0"/>
              </a:rPr>
              <a:t>;</a:t>
            </a:r>
            <a:endParaRPr lang="es-419" altLang="en-US" sz="1000" dirty="0" smtClean="0">
              <a:solidFill>
                <a:srgbClr val="333333"/>
              </a:solidFill>
              <a:latin typeface="Courier New" panose="02070309020205020404" pitchFamily="49" charset="0"/>
              <a:cs typeface="Courier New" panose="02070309020205020404" pitchFamily="49" charset="0"/>
            </a:endParaRPr>
          </a:p>
          <a:p>
            <a:pPr lvl="0" eaLnBrk="0" hangingPunct="0"/>
            <a:r>
              <a:rPr lang="es-419" altLang="en-US" sz="1000" dirty="0">
                <a:solidFill>
                  <a:srgbClr val="333333"/>
                </a:solidFill>
                <a:latin typeface="Courier New" panose="02070309020205020404" pitchFamily="49" charset="0"/>
                <a:cs typeface="Courier New" panose="02070309020205020404" pitchFamily="49" charset="0"/>
              </a:rPr>
              <a:t> </a:t>
            </a:r>
            <a:r>
              <a:rPr lang="es-419" altLang="en-US" sz="1000" dirty="0" smtClean="0">
                <a:solidFill>
                  <a:srgbClr val="333333"/>
                </a:solidFill>
                <a:latin typeface="Courier New" panose="02070309020205020404" pitchFamily="49" charset="0"/>
                <a:cs typeface="Courier New" panose="02070309020205020404" pitchFamily="49" charset="0"/>
              </a:rPr>
              <a:t>  $</a:t>
            </a:r>
            <a:r>
              <a:rPr lang="es-419" altLang="en-US" sz="1000" dirty="0" err="1">
                <a:solidFill>
                  <a:srgbClr val="333333"/>
                </a:solidFill>
                <a:latin typeface="Courier New" panose="02070309020205020404" pitchFamily="49" charset="0"/>
                <a:cs typeface="Courier New" panose="02070309020205020404" pitchFamily="49" charset="0"/>
              </a:rPr>
              <a:t>scope.greet</a:t>
            </a:r>
            <a:r>
              <a:rPr lang="es-419" altLang="en-US" sz="1000" dirty="0">
                <a:solidFill>
                  <a:srgbClr val="333333"/>
                </a:solidFill>
                <a:latin typeface="Courier New" panose="02070309020205020404" pitchFamily="49" charset="0"/>
                <a:cs typeface="Courier New" panose="02070309020205020404" pitchFamily="49" charset="0"/>
              </a:rPr>
              <a:t> = </a:t>
            </a:r>
            <a:r>
              <a:rPr lang="es-419" altLang="en-US" sz="1000" dirty="0" err="1">
                <a:solidFill>
                  <a:srgbClr val="333333"/>
                </a:solidFill>
                <a:latin typeface="Courier New" panose="02070309020205020404" pitchFamily="49" charset="0"/>
                <a:cs typeface="Courier New" panose="02070309020205020404" pitchFamily="49" charset="0"/>
              </a:rPr>
              <a:t>function</a:t>
            </a:r>
            <a:r>
              <a:rPr lang="es-419" altLang="en-US" sz="1000" dirty="0">
                <a:solidFill>
                  <a:srgbClr val="333333"/>
                </a:solidFill>
                <a:latin typeface="Courier New" panose="02070309020205020404" pitchFamily="49" charset="0"/>
                <a:cs typeface="Courier New" panose="02070309020205020404" pitchFamily="49" charset="0"/>
              </a:rPr>
              <a:t>() </a:t>
            </a:r>
            <a:r>
              <a:rPr lang="es-419" altLang="en-US" sz="1000" dirty="0" smtClean="0">
                <a:solidFill>
                  <a:srgbClr val="333333"/>
                </a:solidFill>
                <a:latin typeface="Courier New" panose="02070309020205020404" pitchFamily="49" charset="0"/>
                <a:cs typeface="Courier New" panose="02070309020205020404" pitchFamily="49" charset="0"/>
              </a:rPr>
              <a:t>{</a:t>
            </a:r>
          </a:p>
          <a:p>
            <a:pPr lvl="0" eaLnBrk="0" hangingPunct="0"/>
            <a:r>
              <a:rPr lang="es-419" altLang="en-US" sz="1000" dirty="0" smtClean="0">
                <a:solidFill>
                  <a:srgbClr val="333333"/>
                </a:solidFill>
                <a:latin typeface="Courier New" panose="02070309020205020404" pitchFamily="49" charset="0"/>
                <a:cs typeface="Courier New" panose="02070309020205020404" pitchFamily="49" charset="0"/>
              </a:rPr>
              <a:t>      $</a:t>
            </a:r>
            <a:r>
              <a:rPr lang="es-419" altLang="en-US" sz="1000" dirty="0" err="1">
                <a:solidFill>
                  <a:srgbClr val="333333"/>
                </a:solidFill>
                <a:latin typeface="Courier New" panose="02070309020205020404" pitchFamily="49" charset="0"/>
                <a:cs typeface="Courier New" panose="02070309020205020404" pitchFamily="49" charset="0"/>
              </a:rPr>
              <a:t>window.alert</a:t>
            </a:r>
            <a:r>
              <a:rPr lang="es-419" altLang="en-US" sz="1000" dirty="0">
                <a:solidFill>
                  <a:srgbClr val="333333"/>
                </a:solidFill>
                <a:latin typeface="Courier New" panose="02070309020205020404" pitchFamily="49" charset="0"/>
                <a:cs typeface="Courier New" panose="02070309020205020404" pitchFamily="49" charset="0"/>
              </a:rPr>
              <a:t>('</a:t>
            </a:r>
            <a:r>
              <a:rPr lang="es-419" altLang="en-US" sz="1000" dirty="0" err="1">
                <a:solidFill>
                  <a:srgbClr val="333333"/>
                </a:solidFill>
                <a:latin typeface="Courier New" panose="02070309020205020404" pitchFamily="49" charset="0"/>
                <a:cs typeface="Courier New" panose="02070309020205020404" pitchFamily="49" charset="0"/>
              </a:rPr>
              <a:t>Hello</a:t>
            </a:r>
            <a:r>
              <a:rPr lang="es-419" altLang="en-US" sz="1000" dirty="0">
                <a:solidFill>
                  <a:srgbClr val="333333"/>
                </a:solidFill>
                <a:latin typeface="Courier New" panose="02070309020205020404" pitchFamily="49" charset="0"/>
                <a:cs typeface="Courier New" panose="02070309020205020404" pitchFamily="49" charset="0"/>
              </a:rPr>
              <a:t> ' + $scope.name);</a:t>
            </a:r>
          </a:p>
          <a:p>
            <a:pPr lvl="0" eaLnBrk="0" hangingPunct="0"/>
            <a:r>
              <a:rPr lang="es-419" altLang="en-US" sz="1000" dirty="0" smtClean="0">
                <a:solidFill>
                  <a:srgbClr val="333333"/>
                </a:solidFill>
                <a:latin typeface="Courier New" panose="02070309020205020404" pitchFamily="49" charset="0"/>
                <a:cs typeface="Courier New" panose="02070309020205020404" pitchFamily="49" charset="0"/>
              </a:rPr>
              <a:t>   };</a:t>
            </a:r>
          </a:p>
          <a:p>
            <a:pPr lvl="0" eaLnBrk="0" hangingPunct="0"/>
            <a:r>
              <a:rPr lang="en-US" altLang="en-US" sz="1000" dirty="0" smtClean="0">
                <a:solidFill>
                  <a:srgbClr val="333333"/>
                </a:solidFill>
                <a:latin typeface="Courier New" panose="02070309020205020404" pitchFamily="49" charset="0"/>
                <a:cs typeface="Courier New" panose="02070309020205020404" pitchFamily="49" charset="0"/>
              </a:rPr>
              <a:t>});</a:t>
            </a:r>
            <a:r>
              <a:rPr lang="en-US" altLang="en-US" sz="800" dirty="0" smtClean="0">
                <a:latin typeface="Courier New" panose="02070309020205020404" pitchFamily="49" charset="0"/>
                <a:cs typeface="Courier New" panose="02070309020205020404" pitchFamily="49" charset="0"/>
              </a:rPr>
              <a:t> </a:t>
            </a:r>
            <a:endParaRPr lang="en-US" altLang="en-US" dirty="0">
              <a:latin typeface="Courier New" panose="02070309020205020404" pitchFamily="49" charset="0"/>
              <a:cs typeface="Courier New" panose="02070309020205020404" pitchFamily="49" charset="0"/>
            </a:endParaRPr>
          </a:p>
        </p:txBody>
      </p:sp>
      <p:sp>
        <p:nvSpPr>
          <p:cNvPr id="18" name="Title 2"/>
          <p:cNvSpPr txBox="1">
            <a:spLocks/>
          </p:cNvSpPr>
          <p:nvPr/>
        </p:nvSpPr>
        <p:spPr bwMode="auto">
          <a:xfrm>
            <a:off x="369061" y="924214"/>
            <a:ext cx="7194430" cy="391040"/>
          </a:xfrm>
          <a:prstGeom prst="rect">
            <a:avLst/>
          </a:prstGeom>
          <a:noFill/>
          <a:ln w="9525">
            <a:noFill/>
            <a:miter lim="800000"/>
            <a:headEnd/>
            <a:tailEnd/>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lnSpc>
                <a:spcPts val="3000"/>
              </a:lnSpc>
              <a:spcBef>
                <a:spcPct val="0"/>
              </a:spcBef>
              <a:spcAft>
                <a:spcPct val="0"/>
              </a:spcAft>
              <a:defRPr sz="3000" b="0" kern="1200">
                <a:solidFill>
                  <a:schemeClr val="accent2"/>
                </a:solidFill>
                <a:latin typeface="Arial"/>
                <a:ea typeface="+mj-ea"/>
                <a:cs typeface="Arial"/>
              </a:defRPr>
            </a:lvl1pPr>
            <a:lvl2pPr algn="l" rtl="0" eaLnBrk="0" fontAlgn="base" hangingPunct="0">
              <a:lnSpc>
                <a:spcPts val="3000"/>
              </a:lnSpc>
              <a:spcBef>
                <a:spcPct val="0"/>
              </a:spcBef>
              <a:spcAft>
                <a:spcPct val="0"/>
              </a:spcAft>
              <a:defRPr sz="3000" b="1">
                <a:solidFill>
                  <a:schemeClr val="accent1"/>
                </a:solidFill>
                <a:latin typeface="Arial" charset="0"/>
                <a:cs typeface="Arial" charset="0"/>
              </a:defRPr>
            </a:lvl2pPr>
            <a:lvl3pPr algn="l" rtl="0" eaLnBrk="0" fontAlgn="base" hangingPunct="0">
              <a:lnSpc>
                <a:spcPts val="3000"/>
              </a:lnSpc>
              <a:spcBef>
                <a:spcPct val="0"/>
              </a:spcBef>
              <a:spcAft>
                <a:spcPct val="0"/>
              </a:spcAft>
              <a:defRPr sz="3000" b="1">
                <a:solidFill>
                  <a:schemeClr val="accent1"/>
                </a:solidFill>
                <a:latin typeface="Arial" charset="0"/>
                <a:cs typeface="Arial" charset="0"/>
              </a:defRPr>
            </a:lvl3pPr>
            <a:lvl4pPr algn="l" rtl="0" eaLnBrk="0" fontAlgn="base" hangingPunct="0">
              <a:lnSpc>
                <a:spcPts val="3000"/>
              </a:lnSpc>
              <a:spcBef>
                <a:spcPct val="0"/>
              </a:spcBef>
              <a:spcAft>
                <a:spcPct val="0"/>
              </a:spcAft>
              <a:defRPr sz="3000" b="1">
                <a:solidFill>
                  <a:schemeClr val="accent1"/>
                </a:solidFill>
                <a:latin typeface="Arial" charset="0"/>
                <a:cs typeface="Arial" charset="0"/>
              </a:defRPr>
            </a:lvl4pPr>
            <a:lvl5pPr algn="l" rtl="0" eaLnBrk="0" fontAlgn="base" hangingPunct="0">
              <a:lnSpc>
                <a:spcPts val="3000"/>
              </a:lnSpc>
              <a:spcBef>
                <a:spcPct val="0"/>
              </a:spcBef>
              <a:spcAft>
                <a:spcPct val="0"/>
              </a:spcAft>
              <a:defRPr sz="3000" b="1">
                <a:solidFill>
                  <a:schemeClr val="accent1"/>
                </a:solidFill>
                <a:latin typeface="Arial" charset="0"/>
                <a:cs typeface="Arial" charset="0"/>
              </a:defRPr>
            </a:lvl5pPr>
            <a:lvl6pPr marL="457200" algn="ctr" rtl="0" fontAlgn="base">
              <a:spcBef>
                <a:spcPct val="0"/>
              </a:spcBef>
              <a:spcAft>
                <a:spcPct val="0"/>
              </a:spcAft>
              <a:defRPr sz="3000">
                <a:solidFill>
                  <a:schemeClr val="accent1"/>
                </a:solidFill>
                <a:latin typeface="Rockwell" pitchFamily="18" charset="0"/>
              </a:defRPr>
            </a:lvl6pPr>
            <a:lvl7pPr marL="914400" algn="ctr" rtl="0" fontAlgn="base">
              <a:spcBef>
                <a:spcPct val="0"/>
              </a:spcBef>
              <a:spcAft>
                <a:spcPct val="0"/>
              </a:spcAft>
              <a:defRPr sz="3000">
                <a:solidFill>
                  <a:schemeClr val="accent1"/>
                </a:solidFill>
                <a:latin typeface="Rockwell" pitchFamily="18" charset="0"/>
              </a:defRPr>
            </a:lvl7pPr>
            <a:lvl8pPr marL="1371600" algn="ctr" rtl="0" fontAlgn="base">
              <a:spcBef>
                <a:spcPct val="0"/>
              </a:spcBef>
              <a:spcAft>
                <a:spcPct val="0"/>
              </a:spcAft>
              <a:defRPr sz="3000">
                <a:solidFill>
                  <a:schemeClr val="accent1"/>
                </a:solidFill>
                <a:latin typeface="Rockwell" pitchFamily="18" charset="0"/>
              </a:defRPr>
            </a:lvl8pPr>
            <a:lvl9pPr marL="1828800" algn="ctr" rtl="0" fontAlgn="base">
              <a:spcBef>
                <a:spcPct val="0"/>
              </a:spcBef>
              <a:spcAft>
                <a:spcPct val="0"/>
              </a:spcAft>
              <a:defRPr sz="3000">
                <a:solidFill>
                  <a:schemeClr val="accent1"/>
                </a:solidFill>
                <a:latin typeface="Rockwell" pitchFamily="18" charset="0"/>
              </a:defRPr>
            </a:lvl9pPr>
          </a:lstStyle>
          <a:p>
            <a:r>
              <a:rPr lang="es-419" sz="1800" dirty="0" err="1"/>
              <a:t>Context</a:t>
            </a:r>
            <a:endParaRPr lang="es-MX" sz="1800" dirty="0"/>
          </a:p>
        </p:txBody>
      </p:sp>
      <p:grpSp>
        <p:nvGrpSpPr>
          <p:cNvPr id="22" name="Group 21"/>
          <p:cNvGrpSpPr/>
          <p:nvPr/>
        </p:nvGrpSpPr>
        <p:grpSpPr>
          <a:xfrm>
            <a:off x="467544" y="5252391"/>
            <a:ext cx="6840760" cy="1034641"/>
            <a:chOff x="420576" y="5067833"/>
            <a:chExt cx="7162800" cy="1219200"/>
          </a:xfrm>
        </p:grpSpPr>
        <p:pic>
          <p:nvPicPr>
            <p:cNvPr id="19" name="Picture 18"/>
            <p:cNvPicPr>
              <a:picLocks noChangeAspect="1"/>
            </p:cNvPicPr>
            <p:nvPr/>
          </p:nvPicPr>
          <p:blipFill>
            <a:blip r:embed="rId3"/>
            <a:stretch>
              <a:fillRect/>
            </a:stretch>
          </p:blipFill>
          <p:spPr>
            <a:xfrm>
              <a:off x="420576" y="5067833"/>
              <a:ext cx="7162800" cy="1219200"/>
            </a:xfrm>
            <a:prstGeom prst="rect">
              <a:avLst/>
            </a:prstGeom>
            <a:ln>
              <a:solidFill>
                <a:srgbClr val="FF0000"/>
              </a:solidFill>
            </a:ln>
          </p:spPr>
        </p:pic>
        <p:cxnSp>
          <p:nvCxnSpPr>
            <p:cNvPr id="21" name="Straight Arrow Connector 20"/>
            <p:cNvCxnSpPr/>
            <p:nvPr/>
          </p:nvCxnSpPr>
          <p:spPr>
            <a:xfrm>
              <a:off x="2974945" y="5433252"/>
              <a:ext cx="1050460" cy="418262"/>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grpSp>
      <p:sp>
        <p:nvSpPr>
          <p:cNvPr id="13" name="Title 2"/>
          <p:cNvSpPr txBox="1">
            <a:spLocks/>
          </p:cNvSpPr>
          <p:nvPr/>
        </p:nvSpPr>
        <p:spPr bwMode="auto">
          <a:xfrm>
            <a:off x="395536" y="2659420"/>
            <a:ext cx="8136904" cy="409540"/>
          </a:xfrm>
          <a:prstGeom prst="rect">
            <a:avLst/>
          </a:prstGeom>
          <a:noFill/>
          <a:ln w="9525">
            <a:noFill/>
            <a:miter lim="800000"/>
            <a:headEnd/>
            <a:tailEnd/>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lnSpc>
                <a:spcPts val="3000"/>
              </a:lnSpc>
              <a:spcBef>
                <a:spcPct val="0"/>
              </a:spcBef>
              <a:spcAft>
                <a:spcPct val="0"/>
              </a:spcAft>
              <a:defRPr sz="3000" b="0" kern="1200">
                <a:solidFill>
                  <a:schemeClr val="accent2"/>
                </a:solidFill>
                <a:latin typeface="Arial"/>
                <a:ea typeface="+mj-ea"/>
                <a:cs typeface="Arial"/>
              </a:defRPr>
            </a:lvl1pPr>
            <a:lvl2pPr algn="l" rtl="0" eaLnBrk="0" fontAlgn="base" hangingPunct="0">
              <a:lnSpc>
                <a:spcPts val="3000"/>
              </a:lnSpc>
              <a:spcBef>
                <a:spcPct val="0"/>
              </a:spcBef>
              <a:spcAft>
                <a:spcPct val="0"/>
              </a:spcAft>
              <a:defRPr sz="3000" b="1">
                <a:solidFill>
                  <a:schemeClr val="accent1"/>
                </a:solidFill>
                <a:latin typeface="Arial" charset="0"/>
                <a:cs typeface="Arial" charset="0"/>
              </a:defRPr>
            </a:lvl2pPr>
            <a:lvl3pPr algn="l" rtl="0" eaLnBrk="0" fontAlgn="base" hangingPunct="0">
              <a:lnSpc>
                <a:spcPts val="3000"/>
              </a:lnSpc>
              <a:spcBef>
                <a:spcPct val="0"/>
              </a:spcBef>
              <a:spcAft>
                <a:spcPct val="0"/>
              </a:spcAft>
              <a:defRPr sz="3000" b="1">
                <a:solidFill>
                  <a:schemeClr val="accent1"/>
                </a:solidFill>
                <a:latin typeface="Arial" charset="0"/>
                <a:cs typeface="Arial" charset="0"/>
              </a:defRPr>
            </a:lvl3pPr>
            <a:lvl4pPr algn="l" rtl="0" eaLnBrk="0" fontAlgn="base" hangingPunct="0">
              <a:lnSpc>
                <a:spcPts val="3000"/>
              </a:lnSpc>
              <a:spcBef>
                <a:spcPct val="0"/>
              </a:spcBef>
              <a:spcAft>
                <a:spcPct val="0"/>
              </a:spcAft>
              <a:defRPr sz="3000" b="1">
                <a:solidFill>
                  <a:schemeClr val="accent1"/>
                </a:solidFill>
                <a:latin typeface="Arial" charset="0"/>
                <a:cs typeface="Arial" charset="0"/>
              </a:defRPr>
            </a:lvl4pPr>
            <a:lvl5pPr algn="l" rtl="0" eaLnBrk="0" fontAlgn="base" hangingPunct="0">
              <a:lnSpc>
                <a:spcPts val="3000"/>
              </a:lnSpc>
              <a:spcBef>
                <a:spcPct val="0"/>
              </a:spcBef>
              <a:spcAft>
                <a:spcPct val="0"/>
              </a:spcAft>
              <a:defRPr sz="3000" b="1">
                <a:solidFill>
                  <a:schemeClr val="accent1"/>
                </a:solidFill>
                <a:latin typeface="Arial" charset="0"/>
                <a:cs typeface="Arial" charset="0"/>
              </a:defRPr>
            </a:lvl5pPr>
            <a:lvl6pPr marL="457200" algn="ctr" rtl="0" fontAlgn="base">
              <a:spcBef>
                <a:spcPct val="0"/>
              </a:spcBef>
              <a:spcAft>
                <a:spcPct val="0"/>
              </a:spcAft>
              <a:defRPr sz="3000">
                <a:solidFill>
                  <a:schemeClr val="accent1"/>
                </a:solidFill>
                <a:latin typeface="Rockwell" pitchFamily="18" charset="0"/>
              </a:defRPr>
            </a:lvl6pPr>
            <a:lvl7pPr marL="914400" algn="ctr" rtl="0" fontAlgn="base">
              <a:spcBef>
                <a:spcPct val="0"/>
              </a:spcBef>
              <a:spcAft>
                <a:spcPct val="0"/>
              </a:spcAft>
              <a:defRPr sz="3000">
                <a:solidFill>
                  <a:schemeClr val="accent1"/>
                </a:solidFill>
                <a:latin typeface="Rockwell" pitchFamily="18" charset="0"/>
              </a:defRPr>
            </a:lvl7pPr>
            <a:lvl8pPr marL="1371600" algn="ctr" rtl="0" fontAlgn="base">
              <a:spcBef>
                <a:spcPct val="0"/>
              </a:spcBef>
              <a:spcAft>
                <a:spcPct val="0"/>
              </a:spcAft>
              <a:defRPr sz="3000">
                <a:solidFill>
                  <a:schemeClr val="accent1"/>
                </a:solidFill>
                <a:latin typeface="Rockwell" pitchFamily="18" charset="0"/>
              </a:defRPr>
            </a:lvl8pPr>
            <a:lvl9pPr marL="1828800" algn="ctr" rtl="0" fontAlgn="base">
              <a:spcBef>
                <a:spcPct val="0"/>
              </a:spcBef>
              <a:spcAft>
                <a:spcPct val="0"/>
              </a:spcAft>
              <a:defRPr sz="3000">
                <a:solidFill>
                  <a:schemeClr val="accent1"/>
                </a:solidFill>
                <a:latin typeface="Rockwell" pitchFamily="18" charset="0"/>
              </a:defRPr>
            </a:lvl9pPr>
          </a:lstStyle>
          <a:p>
            <a:pPr>
              <a:lnSpc>
                <a:spcPct val="100000"/>
              </a:lnSpc>
            </a:pPr>
            <a:r>
              <a:rPr lang="en-US" sz="1600" dirty="0"/>
              <a:t>EXERCISE 1: </a:t>
            </a:r>
            <a:r>
              <a:rPr lang="en-US" sz="1600" dirty="0" smtClean="0"/>
              <a:t>Filters’ Context. </a:t>
            </a:r>
            <a:r>
              <a:rPr lang="en-US" sz="1400" dirty="0" smtClean="0"/>
              <a:t>Refer to 5_FILTERS_EXERCISE_1.html to get  the Source Code:</a:t>
            </a:r>
            <a:endParaRPr lang="en-US" sz="1800" dirty="0"/>
          </a:p>
        </p:txBody>
      </p:sp>
    </p:spTree>
    <p:extLst>
      <p:ext uri="{BB962C8B-B14F-4D97-AF65-F5344CB8AC3E}">
        <p14:creationId xmlns:p14="http://schemas.microsoft.com/office/powerpoint/2010/main" val="89679192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333871" y="1071935"/>
            <a:ext cx="8208912" cy="990910"/>
          </a:xfrm>
        </p:spPr>
        <p:txBody>
          <a:bodyPr/>
          <a:lstStyle/>
          <a:p>
            <a:pPr marL="0" lvl="0" indent="0">
              <a:buNone/>
            </a:pPr>
            <a:r>
              <a:rPr lang="en-US" altLang="en-US" sz="1400" dirty="0"/>
              <a:t>In JavaScript, trying to evaluate undefined properties generates </a:t>
            </a:r>
            <a:r>
              <a:rPr lang="en-US" altLang="en-US" sz="1400" dirty="0" err="1">
                <a:latin typeface="Courier New" panose="02070309020205020404" pitchFamily="49" charset="0"/>
                <a:cs typeface="Courier New" panose="02070309020205020404" pitchFamily="49" charset="0"/>
              </a:rPr>
              <a:t>ReferenceError</a:t>
            </a:r>
            <a:r>
              <a:rPr lang="en-US" altLang="en-US" sz="1400" dirty="0"/>
              <a:t> or </a:t>
            </a:r>
            <a:r>
              <a:rPr lang="en-US" altLang="en-US" sz="1400" dirty="0" err="1">
                <a:latin typeface="Courier New" panose="02070309020205020404" pitchFamily="49" charset="0"/>
                <a:cs typeface="Courier New" panose="02070309020205020404" pitchFamily="49" charset="0"/>
              </a:rPr>
              <a:t>TypeError</a:t>
            </a:r>
            <a:r>
              <a:rPr lang="en-US" altLang="en-US" sz="1400" dirty="0"/>
              <a:t>. In Angular, expression evaluation is forgiving to </a:t>
            </a:r>
            <a:r>
              <a:rPr lang="en-US" altLang="en-US" sz="1400" dirty="0">
                <a:latin typeface="Courier New" panose="02070309020205020404" pitchFamily="49" charset="0"/>
                <a:cs typeface="Courier New" panose="02070309020205020404" pitchFamily="49" charset="0"/>
              </a:rPr>
              <a:t>undefined</a:t>
            </a:r>
            <a:r>
              <a:rPr lang="en-US" altLang="en-US" sz="1400" dirty="0"/>
              <a:t> and </a:t>
            </a:r>
            <a:r>
              <a:rPr lang="en-US" altLang="en-US" sz="1400" dirty="0">
                <a:latin typeface="Courier New" panose="02070309020205020404" pitchFamily="49" charset="0"/>
                <a:cs typeface="Courier New" panose="02070309020205020404" pitchFamily="49" charset="0"/>
              </a:rPr>
              <a:t>null</a:t>
            </a:r>
            <a:r>
              <a:rPr lang="en-US" altLang="en-US" sz="1400" dirty="0"/>
              <a:t>. </a:t>
            </a:r>
          </a:p>
          <a:p>
            <a:pPr marL="0" lvl="0" indent="0">
              <a:spcBef>
                <a:spcPct val="0"/>
              </a:spcBef>
              <a:buNone/>
            </a:pPr>
            <a:r>
              <a:rPr lang="en-US" altLang="en-US" sz="1400" dirty="0" smtClean="0"/>
              <a:t> </a:t>
            </a:r>
            <a:endParaRPr lang="es-419" altLang="en-US" sz="1400" dirty="0" smtClean="0"/>
          </a:p>
          <a:p>
            <a:pPr marL="0" lvl="0" indent="0">
              <a:spcBef>
                <a:spcPct val="0"/>
              </a:spcBef>
              <a:buNone/>
            </a:pPr>
            <a:r>
              <a:rPr lang="es-419" sz="1400" dirty="0" err="1" smtClean="0"/>
              <a:t>For</a:t>
            </a:r>
            <a:r>
              <a:rPr lang="es-419" sz="1400" dirty="0" smtClean="0"/>
              <a:t> </a:t>
            </a:r>
            <a:r>
              <a:rPr lang="es-419" sz="1400" dirty="0" err="1" smtClean="0"/>
              <a:t>example</a:t>
            </a:r>
            <a:r>
              <a:rPr lang="es-419" sz="1400" dirty="0" smtClean="0"/>
              <a:t>, </a:t>
            </a:r>
            <a:r>
              <a:rPr lang="es-419" sz="1400" dirty="0" err="1" smtClean="0"/>
              <a:t>if</a:t>
            </a:r>
            <a:r>
              <a:rPr lang="es-419" sz="1400" dirty="0" smtClean="0"/>
              <a:t> </a:t>
            </a:r>
            <a:r>
              <a:rPr lang="en-US" altLang="en-US" sz="1400" dirty="0" err="1">
                <a:latin typeface="Courier New" panose="02070309020205020404" pitchFamily="49" charset="0"/>
                <a:cs typeface="Courier New" panose="02070309020205020404" pitchFamily="49" charset="0"/>
              </a:rPr>
              <a:t>a.b.c</a:t>
            </a:r>
            <a:r>
              <a:rPr lang="es-419" sz="1400" dirty="0" smtClean="0"/>
              <a:t> are </a:t>
            </a:r>
            <a:r>
              <a:rPr lang="en-US" altLang="en-US" sz="1400" dirty="0">
                <a:latin typeface="Courier New" panose="02070309020205020404" pitchFamily="49" charset="0"/>
                <a:cs typeface="Courier New" panose="02070309020205020404" pitchFamily="49" charset="0"/>
              </a:rPr>
              <a:t>undefined </a:t>
            </a:r>
            <a:r>
              <a:rPr lang="es-419" sz="1400" dirty="0" err="1" smtClean="0"/>
              <a:t>or</a:t>
            </a:r>
            <a:r>
              <a:rPr lang="es-419" sz="1400" dirty="0" smtClean="0"/>
              <a:t> </a:t>
            </a:r>
            <a:r>
              <a:rPr lang="en-US" altLang="en-US" sz="1400" dirty="0" smtClean="0">
                <a:latin typeface="Courier New" panose="02070309020205020404" pitchFamily="49" charset="0"/>
                <a:cs typeface="Courier New" panose="02070309020205020404" pitchFamily="49" charset="0"/>
              </a:rPr>
              <a:t>null</a:t>
            </a:r>
            <a:r>
              <a:rPr lang="es-419" altLang="en-US" sz="1400" dirty="0" smtClean="0">
                <a:latin typeface="Courier New" panose="02070309020205020404" pitchFamily="49" charset="0"/>
                <a:cs typeface="Courier New" panose="02070309020205020404" pitchFamily="49" charset="0"/>
              </a:rPr>
              <a:t> </a:t>
            </a:r>
            <a:r>
              <a:rPr lang="es-419" sz="1400" dirty="0" err="1" smtClean="0"/>
              <a:t>the</a:t>
            </a:r>
            <a:r>
              <a:rPr lang="es-419" sz="1400" dirty="0" smtClean="0"/>
              <a:t> </a:t>
            </a:r>
            <a:r>
              <a:rPr lang="es-419" sz="1400" dirty="0" err="1" smtClean="0"/>
              <a:t>following</a:t>
            </a:r>
            <a:r>
              <a:rPr lang="es-419" sz="1400" dirty="0" smtClean="0"/>
              <a:t> </a:t>
            </a:r>
            <a:r>
              <a:rPr lang="es-419" sz="1400" dirty="0" err="1" smtClean="0"/>
              <a:t>will</a:t>
            </a:r>
            <a:r>
              <a:rPr lang="es-419" sz="1400" dirty="0" smtClean="0"/>
              <a:t> </a:t>
            </a:r>
            <a:r>
              <a:rPr lang="es-419" sz="1400" dirty="0" err="1" smtClean="0"/>
              <a:t>return</a:t>
            </a:r>
            <a:r>
              <a:rPr lang="es-419" sz="1400" dirty="0" smtClean="0"/>
              <a:t> </a:t>
            </a:r>
            <a:r>
              <a:rPr lang="en-US" altLang="en-US" sz="1400" dirty="0" smtClean="0">
                <a:latin typeface="Courier New" panose="02070309020205020404" pitchFamily="49" charset="0"/>
                <a:cs typeface="Courier New" panose="02070309020205020404" pitchFamily="49" charset="0"/>
              </a:rPr>
              <a:t>undefined</a:t>
            </a:r>
            <a:r>
              <a:rPr lang="es-419" sz="1400" dirty="0" smtClean="0"/>
              <a:t>:</a:t>
            </a:r>
          </a:p>
          <a:p>
            <a:pPr marL="0" lvl="0" indent="0">
              <a:spcBef>
                <a:spcPct val="0"/>
              </a:spcBef>
              <a:buNone/>
            </a:pPr>
            <a:endParaRPr lang="es-419" sz="1400" dirty="0" smtClean="0"/>
          </a:p>
          <a:p>
            <a:pPr marL="0" indent="0">
              <a:buNone/>
            </a:pPr>
            <a:endParaRPr lang="es-MX" sz="1400" dirty="0" smtClean="0"/>
          </a:p>
        </p:txBody>
      </p:sp>
      <p:sp>
        <p:nvSpPr>
          <p:cNvPr id="3" name="Title 2"/>
          <p:cNvSpPr>
            <a:spLocks noGrp="1"/>
          </p:cNvSpPr>
          <p:nvPr>
            <p:ph type="title"/>
          </p:nvPr>
        </p:nvSpPr>
        <p:spPr>
          <a:xfrm>
            <a:off x="323528" y="404664"/>
            <a:ext cx="7194430" cy="500608"/>
          </a:xfrm>
        </p:spPr>
        <p:txBody>
          <a:bodyPr/>
          <a:lstStyle/>
          <a:p>
            <a:r>
              <a:rPr lang="en-US" sz="1800" dirty="0" smtClean="0"/>
              <a:t>Forgiving</a:t>
            </a:r>
            <a:endParaRPr lang="es-MX" sz="1800" dirty="0"/>
          </a:p>
        </p:txBody>
      </p:sp>
      <p:sp>
        <p:nvSpPr>
          <p:cNvPr id="4" name="Slide Number Placeholder 3"/>
          <p:cNvSpPr>
            <a:spLocks noGrp="1"/>
          </p:cNvSpPr>
          <p:nvPr>
            <p:ph type="sldNum" sz="quarter" idx="4"/>
          </p:nvPr>
        </p:nvSpPr>
        <p:spPr/>
        <p:txBody>
          <a:bodyPr/>
          <a:lstStyle/>
          <a:p>
            <a:pPr>
              <a:defRPr/>
            </a:pPr>
            <a:fld id="{4AD834FB-D050-4DAD-A587-98ECF1E1D3D9}" type="slidenum">
              <a:rPr lang="en-US" noProof="0" smtClean="0"/>
              <a:pPr>
                <a:defRPr/>
              </a:pPr>
              <a:t>6</a:t>
            </a:fld>
            <a:endParaRPr lang="en-US" noProof="0"/>
          </a:p>
        </p:txBody>
      </p:sp>
      <p:sp>
        <p:nvSpPr>
          <p:cNvPr id="8" name="TextBox 7"/>
          <p:cNvSpPr txBox="1"/>
          <p:nvPr/>
        </p:nvSpPr>
        <p:spPr>
          <a:xfrm>
            <a:off x="467543" y="2080047"/>
            <a:ext cx="8064897" cy="769441"/>
          </a:xfrm>
          <a:prstGeom prst="rect">
            <a:avLst/>
          </a:prstGeom>
          <a:solidFill>
            <a:schemeClr val="bg1">
              <a:lumMod val="95000"/>
            </a:schemeClr>
          </a:solidFill>
          <a:ln>
            <a:solidFill>
              <a:schemeClr val="accent1"/>
            </a:solidFill>
          </a:ln>
        </p:spPr>
        <p:txBody>
          <a:bodyPr wrap="square" rtlCol="0">
            <a:spAutoFit/>
          </a:bodyPr>
          <a:lstStyle/>
          <a:p>
            <a:pPr lvl="0" eaLnBrk="0" hangingPunct="0"/>
            <a:r>
              <a:rPr lang="es-419" altLang="en-US" sz="1100" dirty="0" smtClean="0">
                <a:solidFill>
                  <a:schemeClr val="tx1">
                    <a:lumMod val="75000"/>
                    <a:lumOff val="25000"/>
                  </a:schemeClr>
                </a:solidFill>
                <a:latin typeface="Courier New" panose="02070309020205020404" pitchFamily="49" charset="0"/>
                <a:cs typeface="Courier New" panose="02070309020205020404" pitchFamily="49" charset="0"/>
              </a:rPr>
              <a:t>&lt;</a:t>
            </a:r>
            <a:r>
              <a:rPr lang="es-419" altLang="en-US" sz="1100" dirty="0" err="1" smtClean="0">
                <a:solidFill>
                  <a:schemeClr val="tx1">
                    <a:lumMod val="75000"/>
                    <a:lumOff val="25000"/>
                  </a:schemeClr>
                </a:solidFill>
                <a:latin typeface="Courier New" panose="02070309020205020404" pitchFamily="49" charset="0"/>
                <a:cs typeface="Courier New" panose="02070309020205020404" pitchFamily="49" charset="0"/>
              </a:rPr>
              <a:t>span</a:t>
            </a:r>
            <a:r>
              <a:rPr lang="es-419" altLang="en-US" sz="1100" dirty="0">
                <a:solidFill>
                  <a:schemeClr val="tx1">
                    <a:lumMod val="75000"/>
                    <a:lumOff val="25000"/>
                  </a:schemeClr>
                </a:solidFill>
                <a:latin typeface="Courier New" panose="02070309020205020404" pitchFamily="49" charset="0"/>
                <a:cs typeface="Courier New" panose="02070309020205020404" pitchFamily="49" charset="0"/>
              </a:rPr>
              <a:t>&gt; </a:t>
            </a:r>
          </a:p>
          <a:p>
            <a:pPr lvl="0" eaLnBrk="0" hangingPunct="0"/>
            <a:r>
              <a:rPr lang="es-419" altLang="en-US" sz="1100" dirty="0" smtClean="0">
                <a:solidFill>
                  <a:schemeClr val="tx1">
                    <a:lumMod val="75000"/>
                    <a:lumOff val="25000"/>
                  </a:schemeClr>
                </a:solidFill>
                <a:latin typeface="Courier New" panose="02070309020205020404" pitchFamily="49" charset="0"/>
                <a:cs typeface="Courier New" panose="02070309020205020404" pitchFamily="49" charset="0"/>
              </a:rPr>
              <a:t>   </a:t>
            </a:r>
            <a:r>
              <a:rPr lang="en-US" altLang="en-US" sz="1100" dirty="0" smtClean="0">
                <a:solidFill>
                  <a:schemeClr val="tx1">
                    <a:lumMod val="75000"/>
                    <a:lumOff val="25000"/>
                  </a:schemeClr>
                </a:solidFill>
                <a:latin typeface="Courier New" panose="02070309020205020404" pitchFamily="49" charset="0"/>
                <a:cs typeface="Courier New" panose="02070309020205020404" pitchFamily="49" charset="0"/>
              </a:rPr>
              <a:t>{{</a:t>
            </a:r>
            <a:r>
              <a:rPr lang="en-US" altLang="en-US" sz="1100" dirty="0" err="1" smtClean="0">
                <a:solidFill>
                  <a:schemeClr val="tx1">
                    <a:lumMod val="75000"/>
                    <a:lumOff val="25000"/>
                  </a:schemeClr>
                </a:solidFill>
                <a:latin typeface="Courier New" panose="02070309020205020404" pitchFamily="49" charset="0"/>
                <a:cs typeface="Courier New" panose="02070309020205020404" pitchFamily="49" charset="0"/>
              </a:rPr>
              <a:t>a.b.c</a:t>
            </a:r>
            <a:r>
              <a:rPr lang="en-US" altLang="en-US" sz="1100" dirty="0" smtClean="0">
                <a:solidFill>
                  <a:schemeClr val="tx1">
                    <a:lumMod val="75000"/>
                    <a:lumOff val="25000"/>
                  </a:schemeClr>
                </a:solidFill>
                <a:latin typeface="Courier New" panose="02070309020205020404" pitchFamily="49" charset="0"/>
                <a:cs typeface="Courier New" panose="02070309020205020404" pitchFamily="49" charset="0"/>
              </a:rPr>
              <a:t>}}</a:t>
            </a:r>
            <a:endParaRPr lang="es-419" altLang="en-US" sz="1100" dirty="0" smtClean="0">
              <a:solidFill>
                <a:schemeClr val="tx1">
                  <a:lumMod val="75000"/>
                  <a:lumOff val="25000"/>
                </a:schemeClr>
              </a:solidFill>
              <a:latin typeface="Courier New" panose="02070309020205020404" pitchFamily="49" charset="0"/>
              <a:cs typeface="Courier New" panose="02070309020205020404" pitchFamily="49" charset="0"/>
            </a:endParaRPr>
          </a:p>
          <a:p>
            <a:pPr eaLnBrk="0" hangingPunct="0"/>
            <a:r>
              <a:rPr lang="es-419" altLang="en-US" sz="1100" dirty="0" smtClean="0">
                <a:solidFill>
                  <a:schemeClr val="tx1">
                    <a:lumMod val="75000"/>
                    <a:lumOff val="25000"/>
                  </a:schemeClr>
                </a:solidFill>
                <a:latin typeface="Courier New" panose="02070309020205020404" pitchFamily="49" charset="0"/>
                <a:cs typeface="Courier New" panose="02070309020205020404" pitchFamily="49" charset="0"/>
              </a:rPr>
              <a:t>   </a:t>
            </a:r>
            <a:r>
              <a:rPr lang="en-US" altLang="en-US" sz="1100" dirty="0" smtClean="0">
                <a:solidFill>
                  <a:schemeClr val="tx1">
                    <a:lumMod val="75000"/>
                    <a:lumOff val="25000"/>
                  </a:schemeClr>
                </a:solidFill>
                <a:latin typeface="Courier New" panose="02070309020205020404" pitchFamily="49" charset="0"/>
                <a:cs typeface="Courier New" panose="02070309020205020404" pitchFamily="49" charset="0"/>
              </a:rPr>
              <a:t>{{</a:t>
            </a:r>
            <a:r>
              <a:rPr lang="en-US" altLang="en-US" sz="1100" dirty="0" err="1">
                <a:solidFill>
                  <a:schemeClr val="tx1">
                    <a:lumMod val="75000"/>
                    <a:lumOff val="25000"/>
                  </a:schemeClr>
                </a:solidFill>
                <a:latin typeface="Courier New" panose="02070309020205020404" pitchFamily="49" charset="0"/>
                <a:cs typeface="Courier New" panose="02070309020205020404" pitchFamily="49" charset="0"/>
              </a:rPr>
              <a:t>a.b.c</a:t>
            </a:r>
            <a:r>
              <a:rPr lang="en-US" altLang="en-US" sz="1100" dirty="0">
                <a:solidFill>
                  <a:schemeClr val="tx1">
                    <a:lumMod val="75000"/>
                    <a:lumOff val="25000"/>
                  </a:schemeClr>
                </a:solidFill>
                <a:latin typeface="Courier New" panose="02070309020205020404" pitchFamily="49" charset="0"/>
                <a:cs typeface="Courier New" panose="02070309020205020404" pitchFamily="49" charset="0"/>
              </a:rPr>
              <a:t>()}}</a:t>
            </a:r>
            <a:endParaRPr lang="es-419" altLang="en-US" sz="1100" dirty="0">
              <a:solidFill>
                <a:schemeClr val="tx1">
                  <a:lumMod val="75000"/>
                  <a:lumOff val="25000"/>
                </a:schemeClr>
              </a:solidFill>
              <a:latin typeface="Courier New" panose="02070309020205020404" pitchFamily="49" charset="0"/>
              <a:cs typeface="Courier New" panose="02070309020205020404" pitchFamily="49" charset="0"/>
            </a:endParaRPr>
          </a:p>
          <a:p>
            <a:pPr lvl="0" eaLnBrk="0" hangingPunct="0"/>
            <a:r>
              <a:rPr lang="es-419" altLang="en-US" sz="1100" dirty="0">
                <a:solidFill>
                  <a:schemeClr val="tx1">
                    <a:lumMod val="75000"/>
                    <a:lumOff val="25000"/>
                  </a:schemeClr>
                </a:solidFill>
                <a:latin typeface="Courier New" panose="02070309020205020404" pitchFamily="49" charset="0"/>
                <a:cs typeface="Courier New" panose="02070309020205020404" pitchFamily="49" charset="0"/>
              </a:rPr>
              <a:t>&lt;/</a:t>
            </a:r>
            <a:r>
              <a:rPr lang="es-419" altLang="en-US" sz="1100" dirty="0" err="1">
                <a:solidFill>
                  <a:schemeClr val="tx1">
                    <a:lumMod val="75000"/>
                    <a:lumOff val="25000"/>
                  </a:schemeClr>
                </a:solidFill>
                <a:latin typeface="Courier New" panose="02070309020205020404" pitchFamily="49" charset="0"/>
                <a:cs typeface="Courier New" panose="02070309020205020404" pitchFamily="49" charset="0"/>
              </a:rPr>
              <a:t>span</a:t>
            </a:r>
            <a:r>
              <a:rPr lang="es-419" altLang="en-US" sz="1100" dirty="0">
                <a:solidFill>
                  <a:schemeClr val="tx1">
                    <a:lumMod val="75000"/>
                    <a:lumOff val="25000"/>
                  </a:schemeClr>
                </a:solidFill>
                <a:latin typeface="Courier New" panose="02070309020205020404" pitchFamily="49" charset="0"/>
                <a:cs typeface="Courier New" panose="02070309020205020404" pitchFamily="49" charset="0"/>
              </a:rPr>
              <a:t>&gt;</a:t>
            </a:r>
            <a:endParaRPr lang="en-US" altLang="en-US" sz="1100" dirty="0">
              <a:solidFill>
                <a:srgbClr val="000080"/>
              </a:solidFill>
              <a:latin typeface="Courier New" panose="02070309020205020404" pitchFamily="49" charset="0"/>
              <a:cs typeface="Courier New" panose="02070309020205020404" pitchFamily="49" charset="0"/>
            </a:endParaRPr>
          </a:p>
        </p:txBody>
      </p:sp>
      <p:sp>
        <p:nvSpPr>
          <p:cNvPr id="12" name="Rectangle 5"/>
          <p:cNvSpPr>
            <a:spLocks noChangeArrowheads="1"/>
          </p:cNvSpPr>
          <p:nvPr/>
        </p:nvSpPr>
        <p:spPr bwMode="auto">
          <a:xfrm>
            <a:off x="0" y="45230"/>
            <a:ext cx="65" cy="366739"/>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8887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5" name="Content Placeholder 1"/>
          <p:cNvSpPr txBox="1">
            <a:spLocks/>
          </p:cNvSpPr>
          <p:nvPr/>
        </p:nvSpPr>
        <p:spPr bwMode="auto">
          <a:xfrm>
            <a:off x="349137" y="3914949"/>
            <a:ext cx="8208912" cy="5196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126000" marR="0" indent="-180000" algn="l" defTabSz="914400" rtl="0" eaLnBrk="0" fontAlgn="base" latinLnBrk="0" hangingPunct="0">
              <a:lnSpc>
                <a:spcPct val="100000"/>
              </a:lnSpc>
              <a:spcBef>
                <a:spcPct val="20000"/>
              </a:spcBef>
              <a:spcAft>
                <a:spcPct val="0"/>
              </a:spcAft>
              <a:buClrTx/>
              <a:buSzTx/>
              <a:buFont typeface="Arial Rounded MT Bold" pitchFamily="34" charset="0"/>
              <a:buChar char="›"/>
              <a:tabLst/>
              <a:defRPr kern="1200">
                <a:solidFill>
                  <a:schemeClr val="tx1">
                    <a:lumMod val="75000"/>
                    <a:lumOff val="25000"/>
                  </a:schemeClr>
                </a:solidFill>
                <a:latin typeface="Arial"/>
                <a:ea typeface="+mn-ea"/>
                <a:cs typeface="Arial"/>
              </a:defRPr>
            </a:lvl1pPr>
            <a:lvl2pPr marL="540000" marR="0" indent="-180000" algn="l" defTabSz="914400" rtl="0" eaLnBrk="0" fontAlgn="base" latinLnBrk="0" hangingPunct="0">
              <a:lnSpc>
                <a:spcPct val="100000"/>
              </a:lnSpc>
              <a:spcBef>
                <a:spcPct val="20000"/>
              </a:spcBef>
              <a:spcAft>
                <a:spcPct val="0"/>
              </a:spcAft>
              <a:buClrTx/>
              <a:buSzTx/>
              <a:buFont typeface="Arial Rounded MT Bold" pitchFamily="34" charset="0"/>
              <a:buChar char="›"/>
              <a:tabLst/>
              <a:defRPr sz="1600" kern="1200">
                <a:solidFill>
                  <a:schemeClr val="tx1">
                    <a:lumMod val="75000"/>
                    <a:lumOff val="25000"/>
                  </a:schemeClr>
                </a:solidFill>
                <a:latin typeface="Arial"/>
                <a:ea typeface="+mn-ea"/>
                <a:cs typeface="Arial"/>
              </a:defRPr>
            </a:lvl2pPr>
            <a:lvl3pPr marL="715963" marR="0" indent="-180000" algn="l" defTabSz="914400" rtl="0" eaLnBrk="0" fontAlgn="base" latinLnBrk="0" hangingPunct="0">
              <a:lnSpc>
                <a:spcPct val="100000"/>
              </a:lnSpc>
              <a:spcBef>
                <a:spcPct val="20000"/>
              </a:spcBef>
              <a:spcAft>
                <a:spcPct val="0"/>
              </a:spcAft>
              <a:buClrTx/>
              <a:buSzTx/>
              <a:buFont typeface="Arial Rounded MT Bold" pitchFamily="34" charset="0"/>
              <a:buChar char="›"/>
              <a:tabLst/>
              <a:defRPr sz="1400" kern="1200">
                <a:solidFill>
                  <a:schemeClr val="tx1">
                    <a:lumMod val="75000"/>
                    <a:lumOff val="25000"/>
                  </a:schemeClr>
                </a:solidFill>
                <a:latin typeface="Arial"/>
                <a:ea typeface="+mn-ea"/>
                <a:cs typeface="Arial"/>
              </a:defRPr>
            </a:lvl3pPr>
            <a:lvl4pPr marL="923925" marR="0" indent="-180000" algn="l" defTabSz="914400" rtl="0" eaLnBrk="0" fontAlgn="base" latinLnBrk="0" hangingPunct="0">
              <a:lnSpc>
                <a:spcPct val="100000"/>
              </a:lnSpc>
              <a:spcBef>
                <a:spcPct val="20000"/>
              </a:spcBef>
              <a:spcAft>
                <a:spcPct val="0"/>
              </a:spcAft>
              <a:buClrTx/>
              <a:buSzTx/>
              <a:buFont typeface="Arial Rounded MT Bold" pitchFamily="34" charset="0"/>
              <a:buChar char="›"/>
              <a:tabLst/>
              <a:defRPr sz="1200" kern="1200">
                <a:solidFill>
                  <a:schemeClr val="tx1">
                    <a:lumMod val="75000"/>
                    <a:lumOff val="25000"/>
                  </a:schemeClr>
                </a:solidFill>
                <a:latin typeface="Arial"/>
                <a:ea typeface="+mn-ea"/>
                <a:cs typeface="Arial"/>
              </a:defRPr>
            </a:lvl4pPr>
            <a:lvl5pPr marL="1079500" indent="-77788" algn="l" rtl="0" eaLnBrk="0" fontAlgn="base" hangingPunct="0">
              <a:spcBef>
                <a:spcPct val="20000"/>
              </a:spcBef>
              <a:spcAft>
                <a:spcPct val="0"/>
              </a:spcAft>
              <a:buFont typeface="Arial Rounded MT Bold" pitchFamily="34" charset="0"/>
              <a:buChar char="›"/>
              <a:defRPr sz="11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en-US" sz="1400" dirty="0"/>
              <a:t>Apart from the ternary operator </a:t>
            </a:r>
            <a:r>
              <a:rPr lang="en-US" altLang="en-US" sz="1400" dirty="0">
                <a:latin typeface="Courier New" panose="02070309020205020404" pitchFamily="49" charset="0"/>
                <a:cs typeface="Courier New" panose="02070309020205020404" pitchFamily="49" charset="0"/>
              </a:rPr>
              <a:t>(a ? b : c</a:t>
            </a:r>
            <a:r>
              <a:rPr lang="en-US" altLang="en-US" sz="1400" dirty="0" smtClean="0">
                <a:latin typeface="Courier New" panose="02070309020205020404" pitchFamily="49" charset="0"/>
                <a:cs typeface="Courier New" panose="02070309020205020404" pitchFamily="49" charset="0"/>
              </a:rPr>
              <a:t>)</a:t>
            </a:r>
            <a:r>
              <a:rPr lang="es-419" altLang="en-US" sz="1400" dirty="0" smtClean="0"/>
              <a:t>,</a:t>
            </a:r>
            <a:r>
              <a:rPr lang="en-US" altLang="en-US" sz="1400" dirty="0" smtClean="0"/>
              <a:t>You cannot use the following in an Angular expression: conditionals, loops, or exceptions </a:t>
            </a:r>
            <a:r>
              <a:rPr lang="es-419" altLang="en-US" sz="1400" dirty="0" smtClean="0"/>
              <a:t>.</a:t>
            </a:r>
            <a:endParaRPr lang="es-419" sz="1400" dirty="0" smtClean="0"/>
          </a:p>
          <a:p>
            <a:pPr marL="0" indent="0">
              <a:buFont typeface="Arial Rounded MT Bold" pitchFamily="34" charset="0"/>
              <a:buNone/>
            </a:pPr>
            <a:endParaRPr lang="es-MX" sz="1400" dirty="0" smtClean="0"/>
          </a:p>
        </p:txBody>
      </p:sp>
      <p:sp>
        <p:nvSpPr>
          <p:cNvPr id="17" name="Title 2"/>
          <p:cNvSpPr txBox="1">
            <a:spLocks/>
          </p:cNvSpPr>
          <p:nvPr/>
        </p:nvSpPr>
        <p:spPr bwMode="auto">
          <a:xfrm>
            <a:off x="323528" y="3356992"/>
            <a:ext cx="7194430" cy="500608"/>
          </a:xfrm>
          <a:prstGeom prst="rect">
            <a:avLst/>
          </a:prstGeom>
          <a:noFill/>
          <a:ln w="9525">
            <a:noFill/>
            <a:miter lim="800000"/>
            <a:headEnd/>
            <a:tailEnd/>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lnSpc>
                <a:spcPts val="3000"/>
              </a:lnSpc>
              <a:spcBef>
                <a:spcPct val="0"/>
              </a:spcBef>
              <a:spcAft>
                <a:spcPct val="0"/>
              </a:spcAft>
              <a:defRPr sz="3000" b="0" kern="1200">
                <a:solidFill>
                  <a:schemeClr val="accent2"/>
                </a:solidFill>
                <a:latin typeface="Arial"/>
                <a:ea typeface="+mj-ea"/>
                <a:cs typeface="Arial"/>
              </a:defRPr>
            </a:lvl1pPr>
            <a:lvl2pPr algn="l" rtl="0" eaLnBrk="0" fontAlgn="base" hangingPunct="0">
              <a:lnSpc>
                <a:spcPts val="3000"/>
              </a:lnSpc>
              <a:spcBef>
                <a:spcPct val="0"/>
              </a:spcBef>
              <a:spcAft>
                <a:spcPct val="0"/>
              </a:spcAft>
              <a:defRPr sz="3000" b="1">
                <a:solidFill>
                  <a:schemeClr val="accent1"/>
                </a:solidFill>
                <a:latin typeface="Arial" charset="0"/>
                <a:cs typeface="Arial" charset="0"/>
              </a:defRPr>
            </a:lvl2pPr>
            <a:lvl3pPr algn="l" rtl="0" eaLnBrk="0" fontAlgn="base" hangingPunct="0">
              <a:lnSpc>
                <a:spcPts val="3000"/>
              </a:lnSpc>
              <a:spcBef>
                <a:spcPct val="0"/>
              </a:spcBef>
              <a:spcAft>
                <a:spcPct val="0"/>
              </a:spcAft>
              <a:defRPr sz="3000" b="1">
                <a:solidFill>
                  <a:schemeClr val="accent1"/>
                </a:solidFill>
                <a:latin typeface="Arial" charset="0"/>
                <a:cs typeface="Arial" charset="0"/>
              </a:defRPr>
            </a:lvl3pPr>
            <a:lvl4pPr algn="l" rtl="0" eaLnBrk="0" fontAlgn="base" hangingPunct="0">
              <a:lnSpc>
                <a:spcPts val="3000"/>
              </a:lnSpc>
              <a:spcBef>
                <a:spcPct val="0"/>
              </a:spcBef>
              <a:spcAft>
                <a:spcPct val="0"/>
              </a:spcAft>
              <a:defRPr sz="3000" b="1">
                <a:solidFill>
                  <a:schemeClr val="accent1"/>
                </a:solidFill>
                <a:latin typeface="Arial" charset="0"/>
                <a:cs typeface="Arial" charset="0"/>
              </a:defRPr>
            </a:lvl4pPr>
            <a:lvl5pPr algn="l" rtl="0" eaLnBrk="0" fontAlgn="base" hangingPunct="0">
              <a:lnSpc>
                <a:spcPts val="3000"/>
              </a:lnSpc>
              <a:spcBef>
                <a:spcPct val="0"/>
              </a:spcBef>
              <a:spcAft>
                <a:spcPct val="0"/>
              </a:spcAft>
              <a:defRPr sz="3000" b="1">
                <a:solidFill>
                  <a:schemeClr val="accent1"/>
                </a:solidFill>
                <a:latin typeface="Arial" charset="0"/>
                <a:cs typeface="Arial" charset="0"/>
              </a:defRPr>
            </a:lvl5pPr>
            <a:lvl6pPr marL="457200" algn="ctr" rtl="0" fontAlgn="base">
              <a:spcBef>
                <a:spcPct val="0"/>
              </a:spcBef>
              <a:spcAft>
                <a:spcPct val="0"/>
              </a:spcAft>
              <a:defRPr sz="3000">
                <a:solidFill>
                  <a:schemeClr val="accent1"/>
                </a:solidFill>
                <a:latin typeface="Rockwell" pitchFamily="18" charset="0"/>
              </a:defRPr>
            </a:lvl6pPr>
            <a:lvl7pPr marL="914400" algn="ctr" rtl="0" fontAlgn="base">
              <a:spcBef>
                <a:spcPct val="0"/>
              </a:spcBef>
              <a:spcAft>
                <a:spcPct val="0"/>
              </a:spcAft>
              <a:defRPr sz="3000">
                <a:solidFill>
                  <a:schemeClr val="accent1"/>
                </a:solidFill>
                <a:latin typeface="Rockwell" pitchFamily="18" charset="0"/>
              </a:defRPr>
            </a:lvl7pPr>
            <a:lvl8pPr marL="1371600" algn="ctr" rtl="0" fontAlgn="base">
              <a:spcBef>
                <a:spcPct val="0"/>
              </a:spcBef>
              <a:spcAft>
                <a:spcPct val="0"/>
              </a:spcAft>
              <a:defRPr sz="3000">
                <a:solidFill>
                  <a:schemeClr val="accent1"/>
                </a:solidFill>
                <a:latin typeface="Rockwell" pitchFamily="18" charset="0"/>
              </a:defRPr>
            </a:lvl8pPr>
            <a:lvl9pPr marL="1828800" algn="ctr" rtl="0" fontAlgn="base">
              <a:spcBef>
                <a:spcPct val="0"/>
              </a:spcBef>
              <a:spcAft>
                <a:spcPct val="0"/>
              </a:spcAft>
              <a:defRPr sz="3000">
                <a:solidFill>
                  <a:schemeClr val="accent1"/>
                </a:solidFill>
                <a:latin typeface="Rockwell" pitchFamily="18" charset="0"/>
              </a:defRPr>
            </a:lvl9pPr>
          </a:lstStyle>
          <a:p>
            <a:r>
              <a:rPr lang="en-US" sz="1800" dirty="0"/>
              <a:t>No Control Flow Statements</a:t>
            </a:r>
            <a:endParaRPr lang="es-MX" sz="1800" dirty="0"/>
          </a:p>
        </p:txBody>
      </p:sp>
      <p:sp>
        <p:nvSpPr>
          <p:cNvPr id="22" name="Content Placeholder 1"/>
          <p:cNvSpPr txBox="1">
            <a:spLocks/>
          </p:cNvSpPr>
          <p:nvPr/>
        </p:nvSpPr>
        <p:spPr bwMode="auto">
          <a:xfrm>
            <a:off x="395536" y="5447767"/>
            <a:ext cx="8208912" cy="86155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126000" marR="0" indent="-180000" algn="l" defTabSz="914400" rtl="0" eaLnBrk="0" fontAlgn="base" latinLnBrk="0" hangingPunct="0">
              <a:lnSpc>
                <a:spcPct val="100000"/>
              </a:lnSpc>
              <a:spcBef>
                <a:spcPct val="20000"/>
              </a:spcBef>
              <a:spcAft>
                <a:spcPct val="0"/>
              </a:spcAft>
              <a:buClrTx/>
              <a:buSzTx/>
              <a:buFont typeface="Arial Rounded MT Bold" pitchFamily="34" charset="0"/>
              <a:buChar char="›"/>
              <a:tabLst/>
              <a:defRPr kern="1200">
                <a:solidFill>
                  <a:schemeClr val="tx1">
                    <a:lumMod val="75000"/>
                    <a:lumOff val="25000"/>
                  </a:schemeClr>
                </a:solidFill>
                <a:latin typeface="Arial"/>
                <a:ea typeface="+mn-ea"/>
                <a:cs typeface="Arial"/>
              </a:defRPr>
            </a:lvl1pPr>
            <a:lvl2pPr marL="540000" marR="0" indent="-180000" algn="l" defTabSz="914400" rtl="0" eaLnBrk="0" fontAlgn="base" latinLnBrk="0" hangingPunct="0">
              <a:lnSpc>
                <a:spcPct val="100000"/>
              </a:lnSpc>
              <a:spcBef>
                <a:spcPct val="20000"/>
              </a:spcBef>
              <a:spcAft>
                <a:spcPct val="0"/>
              </a:spcAft>
              <a:buClrTx/>
              <a:buSzTx/>
              <a:buFont typeface="Arial Rounded MT Bold" pitchFamily="34" charset="0"/>
              <a:buChar char="›"/>
              <a:tabLst/>
              <a:defRPr sz="1600" kern="1200">
                <a:solidFill>
                  <a:schemeClr val="tx1">
                    <a:lumMod val="75000"/>
                    <a:lumOff val="25000"/>
                  </a:schemeClr>
                </a:solidFill>
                <a:latin typeface="Arial"/>
                <a:ea typeface="+mn-ea"/>
                <a:cs typeface="Arial"/>
              </a:defRPr>
            </a:lvl2pPr>
            <a:lvl3pPr marL="715963" marR="0" indent="-180000" algn="l" defTabSz="914400" rtl="0" eaLnBrk="0" fontAlgn="base" latinLnBrk="0" hangingPunct="0">
              <a:lnSpc>
                <a:spcPct val="100000"/>
              </a:lnSpc>
              <a:spcBef>
                <a:spcPct val="20000"/>
              </a:spcBef>
              <a:spcAft>
                <a:spcPct val="0"/>
              </a:spcAft>
              <a:buClrTx/>
              <a:buSzTx/>
              <a:buFont typeface="Arial Rounded MT Bold" pitchFamily="34" charset="0"/>
              <a:buChar char="›"/>
              <a:tabLst/>
              <a:defRPr sz="1400" kern="1200">
                <a:solidFill>
                  <a:schemeClr val="tx1">
                    <a:lumMod val="75000"/>
                    <a:lumOff val="25000"/>
                  </a:schemeClr>
                </a:solidFill>
                <a:latin typeface="Arial"/>
                <a:ea typeface="+mn-ea"/>
                <a:cs typeface="Arial"/>
              </a:defRPr>
            </a:lvl3pPr>
            <a:lvl4pPr marL="923925" marR="0" indent="-180000" algn="l" defTabSz="914400" rtl="0" eaLnBrk="0" fontAlgn="base" latinLnBrk="0" hangingPunct="0">
              <a:lnSpc>
                <a:spcPct val="100000"/>
              </a:lnSpc>
              <a:spcBef>
                <a:spcPct val="20000"/>
              </a:spcBef>
              <a:spcAft>
                <a:spcPct val="0"/>
              </a:spcAft>
              <a:buClrTx/>
              <a:buSzTx/>
              <a:buFont typeface="Arial Rounded MT Bold" pitchFamily="34" charset="0"/>
              <a:buChar char="›"/>
              <a:tabLst/>
              <a:defRPr sz="1200" kern="1200">
                <a:solidFill>
                  <a:schemeClr val="tx1">
                    <a:lumMod val="75000"/>
                    <a:lumOff val="25000"/>
                  </a:schemeClr>
                </a:solidFill>
                <a:latin typeface="Arial"/>
                <a:ea typeface="+mn-ea"/>
                <a:cs typeface="Arial"/>
              </a:defRPr>
            </a:lvl4pPr>
            <a:lvl5pPr marL="1079500" indent="-77788" algn="l" rtl="0" eaLnBrk="0" fontAlgn="base" hangingPunct="0">
              <a:spcBef>
                <a:spcPct val="20000"/>
              </a:spcBef>
              <a:spcAft>
                <a:spcPct val="0"/>
              </a:spcAft>
              <a:buFont typeface="Arial Rounded MT Bold" pitchFamily="34" charset="0"/>
              <a:buChar char="›"/>
              <a:defRPr sz="11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400" dirty="0"/>
              <a:t>You can't declare functions or create regular expressions from within AngularJS </a:t>
            </a:r>
            <a:r>
              <a:rPr lang="en-US" sz="1400" dirty="0" smtClean="0"/>
              <a:t>expressions</a:t>
            </a:r>
            <a:r>
              <a:rPr lang="es-419" altLang="en-US" sz="1400" dirty="0" smtClean="0"/>
              <a:t>. </a:t>
            </a:r>
            <a:r>
              <a:rPr lang="en-US" altLang="en-US" sz="1400" dirty="0"/>
              <a:t>This is to avoid complex model transformation logic inside templates. Such logic is better placed in a controller or in a dedicated filter where it can be tested properly</a:t>
            </a:r>
            <a:endParaRPr lang="es-419" sz="1400" dirty="0" smtClean="0"/>
          </a:p>
          <a:p>
            <a:pPr marL="0" indent="0">
              <a:buFont typeface="Arial Rounded MT Bold" pitchFamily="34" charset="0"/>
              <a:buNone/>
            </a:pPr>
            <a:endParaRPr lang="es-MX" sz="1400" dirty="0" smtClean="0"/>
          </a:p>
        </p:txBody>
      </p:sp>
      <p:sp>
        <p:nvSpPr>
          <p:cNvPr id="23" name="Title 2"/>
          <p:cNvSpPr txBox="1">
            <a:spLocks/>
          </p:cNvSpPr>
          <p:nvPr/>
        </p:nvSpPr>
        <p:spPr bwMode="auto">
          <a:xfrm>
            <a:off x="369927" y="4872609"/>
            <a:ext cx="7194430" cy="500608"/>
          </a:xfrm>
          <a:prstGeom prst="rect">
            <a:avLst/>
          </a:prstGeom>
          <a:noFill/>
          <a:ln w="9525">
            <a:noFill/>
            <a:miter lim="800000"/>
            <a:headEnd/>
            <a:tailEnd/>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lnSpc>
                <a:spcPts val="3000"/>
              </a:lnSpc>
              <a:spcBef>
                <a:spcPct val="0"/>
              </a:spcBef>
              <a:spcAft>
                <a:spcPct val="0"/>
              </a:spcAft>
              <a:defRPr sz="3000" b="0" kern="1200">
                <a:solidFill>
                  <a:schemeClr val="accent2"/>
                </a:solidFill>
                <a:latin typeface="Arial"/>
                <a:ea typeface="+mj-ea"/>
                <a:cs typeface="Arial"/>
              </a:defRPr>
            </a:lvl1pPr>
            <a:lvl2pPr algn="l" rtl="0" eaLnBrk="0" fontAlgn="base" hangingPunct="0">
              <a:lnSpc>
                <a:spcPts val="3000"/>
              </a:lnSpc>
              <a:spcBef>
                <a:spcPct val="0"/>
              </a:spcBef>
              <a:spcAft>
                <a:spcPct val="0"/>
              </a:spcAft>
              <a:defRPr sz="3000" b="1">
                <a:solidFill>
                  <a:schemeClr val="accent1"/>
                </a:solidFill>
                <a:latin typeface="Arial" charset="0"/>
                <a:cs typeface="Arial" charset="0"/>
              </a:defRPr>
            </a:lvl2pPr>
            <a:lvl3pPr algn="l" rtl="0" eaLnBrk="0" fontAlgn="base" hangingPunct="0">
              <a:lnSpc>
                <a:spcPts val="3000"/>
              </a:lnSpc>
              <a:spcBef>
                <a:spcPct val="0"/>
              </a:spcBef>
              <a:spcAft>
                <a:spcPct val="0"/>
              </a:spcAft>
              <a:defRPr sz="3000" b="1">
                <a:solidFill>
                  <a:schemeClr val="accent1"/>
                </a:solidFill>
                <a:latin typeface="Arial" charset="0"/>
                <a:cs typeface="Arial" charset="0"/>
              </a:defRPr>
            </a:lvl3pPr>
            <a:lvl4pPr algn="l" rtl="0" eaLnBrk="0" fontAlgn="base" hangingPunct="0">
              <a:lnSpc>
                <a:spcPts val="3000"/>
              </a:lnSpc>
              <a:spcBef>
                <a:spcPct val="0"/>
              </a:spcBef>
              <a:spcAft>
                <a:spcPct val="0"/>
              </a:spcAft>
              <a:defRPr sz="3000" b="1">
                <a:solidFill>
                  <a:schemeClr val="accent1"/>
                </a:solidFill>
                <a:latin typeface="Arial" charset="0"/>
                <a:cs typeface="Arial" charset="0"/>
              </a:defRPr>
            </a:lvl4pPr>
            <a:lvl5pPr algn="l" rtl="0" eaLnBrk="0" fontAlgn="base" hangingPunct="0">
              <a:lnSpc>
                <a:spcPts val="3000"/>
              </a:lnSpc>
              <a:spcBef>
                <a:spcPct val="0"/>
              </a:spcBef>
              <a:spcAft>
                <a:spcPct val="0"/>
              </a:spcAft>
              <a:defRPr sz="3000" b="1">
                <a:solidFill>
                  <a:schemeClr val="accent1"/>
                </a:solidFill>
                <a:latin typeface="Arial" charset="0"/>
                <a:cs typeface="Arial" charset="0"/>
              </a:defRPr>
            </a:lvl5pPr>
            <a:lvl6pPr marL="457200" algn="ctr" rtl="0" fontAlgn="base">
              <a:spcBef>
                <a:spcPct val="0"/>
              </a:spcBef>
              <a:spcAft>
                <a:spcPct val="0"/>
              </a:spcAft>
              <a:defRPr sz="3000">
                <a:solidFill>
                  <a:schemeClr val="accent1"/>
                </a:solidFill>
                <a:latin typeface="Rockwell" pitchFamily="18" charset="0"/>
              </a:defRPr>
            </a:lvl6pPr>
            <a:lvl7pPr marL="914400" algn="ctr" rtl="0" fontAlgn="base">
              <a:spcBef>
                <a:spcPct val="0"/>
              </a:spcBef>
              <a:spcAft>
                <a:spcPct val="0"/>
              </a:spcAft>
              <a:defRPr sz="3000">
                <a:solidFill>
                  <a:schemeClr val="accent1"/>
                </a:solidFill>
                <a:latin typeface="Rockwell" pitchFamily="18" charset="0"/>
              </a:defRPr>
            </a:lvl7pPr>
            <a:lvl8pPr marL="1371600" algn="ctr" rtl="0" fontAlgn="base">
              <a:spcBef>
                <a:spcPct val="0"/>
              </a:spcBef>
              <a:spcAft>
                <a:spcPct val="0"/>
              </a:spcAft>
              <a:defRPr sz="3000">
                <a:solidFill>
                  <a:schemeClr val="accent1"/>
                </a:solidFill>
                <a:latin typeface="Rockwell" pitchFamily="18" charset="0"/>
              </a:defRPr>
            </a:lvl8pPr>
            <a:lvl9pPr marL="1828800" algn="ctr" rtl="0" fontAlgn="base">
              <a:spcBef>
                <a:spcPct val="0"/>
              </a:spcBef>
              <a:spcAft>
                <a:spcPct val="0"/>
              </a:spcAft>
              <a:defRPr sz="3000">
                <a:solidFill>
                  <a:schemeClr val="accent1"/>
                </a:solidFill>
                <a:latin typeface="Rockwell" pitchFamily="18" charset="0"/>
              </a:defRPr>
            </a:lvl9pPr>
          </a:lstStyle>
          <a:p>
            <a:r>
              <a:rPr lang="en-US" sz="1800" dirty="0"/>
              <a:t>No function declarations or </a:t>
            </a:r>
            <a:r>
              <a:rPr lang="en-US" sz="1800" dirty="0" err="1"/>
              <a:t>RegExp</a:t>
            </a:r>
            <a:r>
              <a:rPr lang="en-US" sz="1800" dirty="0"/>
              <a:t> creation with literal notation</a:t>
            </a:r>
            <a:endParaRPr lang="es-MX" sz="1800" dirty="0"/>
          </a:p>
        </p:txBody>
      </p:sp>
    </p:spTree>
    <p:extLst>
      <p:ext uri="{BB962C8B-B14F-4D97-AF65-F5344CB8AC3E}">
        <p14:creationId xmlns:p14="http://schemas.microsoft.com/office/powerpoint/2010/main" val="354671764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467543" y="1071935"/>
            <a:ext cx="8208912" cy="340841"/>
          </a:xfrm>
        </p:spPr>
        <p:txBody>
          <a:bodyPr/>
          <a:lstStyle/>
          <a:p>
            <a:pPr marL="0" lvl="0" indent="0">
              <a:buNone/>
            </a:pPr>
            <a:r>
              <a:rPr lang="en-US" altLang="en-US" sz="1400" dirty="0"/>
              <a:t>You cannot use </a:t>
            </a:r>
            <a:r>
              <a:rPr lang="en-US" altLang="en-US" sz="1400" dirty="0">
                <a:latin typeface="Courier New" panose="02070309020205020404" pitchFamily="49" charset="0"/>
                <a:cs typeface="Courier New" panose="02070309020205020404" pitchFamily="49" charset="0"/>
              </a:rPr>
              <a:t>,</a:t>
            </a:r>
            <a:r>
              <a:rPr lang="en-US" altLang="en-US" sz="1400" dirty="0"/>
              <a:t> or </a:t>
            </a:r>
            <a:r>
              <a:rPr lang="en-US" altLang="en-US" sz="1400" dirty="0">
                <a:latin typeface="Courier New" panose="02070309020205020404" pitchFamily="49" charset="0"/>
                <a:cs typeface="Courier New" panose="02070309020205020404" pitchFamily="49" charset="0"/>
              </a:rPr>
              <a:t>void</a:t>
            </a:r>
            <a:r>
              <a:rPr lang="en-US" altLang="en-US" sz="1400" dirty="0"/>
              <a:t> in an Angular </a:t>
            </a:r>
            <a:r>
              <a:rPr lang="en-US" altLang="en-US" sz="1400" dirty="0" smtClean="0"/>
              <a:t>expression</a:t>
            </a:r>
            <a:r>
              <a:rPr lang="es-419" altLang="en-US" sz="1400" dirty="0" smtClean="0"/>
              <a:t>. </a:t>
            </a:r>
            <a:r>
              <a:rPr lang="es-419" altLang="en-US" sz="1400" dirty="0" err="1" smtClean="0"/>
              <a:t>The</a:t>
            </a:r>
            <a:r>
              <a:rPr lang="es-419" altLang="en-US" sz="1400" dirty="0" smtClean="0"/>
              <a:t> </a:t>
            </a:r>
            <a:r>
              <a:rPr lang="es-419" altLang="en-US" sz="1400" dirty="0" err="1" smtClean="0"/>
              <a:t>following</a:t>
            </a:r>
            <a:r>
              <a:rPr lang="es-419" altLang="en-US" sz="1400" dirty="0" smtClean="0"/>
              <a:t> </a:t>
            </a:r>
            <a:r>
              <a:rPr lang="es-419" altLang="en-US" sz="1400" dirty="0" err="1" smtClean="0"/>
              <a:t>is</a:t>
            </a:r>
            <a:r>
              <a:rPr lang="es-419" altLang="en-US" sz="1400" dirty="0" smtClean="0"/>
              <a:t> a </a:t>
            </a:r>
            <a:r>
              <a:rPr lang="es-419" altLang="en-US" sz="1400" dirty="0" err="1" smtClean="0"/>
              <a:t>not</a:t>
            </a:r>
            <a:r>
              <a:rPr lang="es-419" altLang="en-US" sz="1400" dirty="0" smtClean="0"/>
              <a:t> </a:t>
            </a:r>
            <a:r>
              <a:rPr lang="es-419" altLang="en-US" sz="1400" dirty="0" err="1" smtClean="0"/>
              <a:t>valid</a:t>
            </a:r>
            <a:r>
              <a:rPr lang="es-419" altLang="en-US" sz="1400" dirty="0" smtClean="0"/>
              <a:t> </a:t>
            </a:r>
            <a:r>
              <a:rPr lang="es-419" altLang="en-US" sz="1400" dirty="0" err="1" smtClean="0"/>
              <a:t>expression</a:t>
            </a:r>
            <a:r>
              <a:rPr lang="es-419" altLang="en-US" sz="1400" dirty="0" smtClean="0"/>
              <a:t>:</a:t>
            </a:r>
            <a:endParaRPr lang="es-419" sz="1400" dirty="0" smtClean="0"/>
          </a:p>
          <a:p>
            <a:pPr marL="0" indent="0">
              <a:buNone/>
            </a:pPr>
            <a:endParaRPr lang="es-MX" sz="1400" dirty="0" smtClean="0"/>
          </a:p>
        </p:txBody>
      </p:sp>
      <p:sp>
        <p:nvSpPr>
          <p:cNvPr id="3" name="Title 2"/>
          <p:cNvSpPr>
            <a:spLocks noGrp="1"/>
          </p:cNvSpPr>
          <p:nvPr>
            <p:ph type="title"/>
          </p:nvPr>
        </p:nvSpPr>
        <p:spPr>
          <a:xfrm>
            <a:off x="457200" y="404664"/>
            <a:ext cx="7194430" cy="500608"/>
          </a:xfrm>
        </p:spPr>
        <p:txBody>
          <a:bodyPr/>
          <a:lstStyle/>
          <a:p>
            <a:r>
              <a:rPr lang="en-US" sz="1800" dirty="0"/>
              <a:t>No Comma </a:t>
            </a:r>
            <a:r>
              <a:rPr lang="es-419" sz="1800" dirty="0" smtClean="0"/>
              <a:t>a</a:t>
            </a:r>
            <a:r>
              <a:rPr lang="en-US" sz="1800" dirty="0" err="1" smtClean="0"/>
              <a:t>nd</a:t>
            </a:r>
            <a:r>
              <a:rPr lang="en-US" sz="1800" dirty="0" smtClean="0"/>
              <a:t> </a:t>
            </a:r>
            <a:r>
              <a:rPr lang="en-US" sz="1800" dirty="0"/>
              <a:t>Void Operators</a:t>
            </a:r>
            <a:endParaRPr lang="es-MX" sz="1800" dirty="0"/>
          </a:p>
        </p:txBody>
      </p:sp>
      <p:sp>
        <p:nvSpPr>
          <p:cNvPr id="4" name="Slide Number Placeholder 3"/>
          <p:cNvSpPr>
            <a:spLocks noGrp="1"/>
          </p:cNvSpPr>
          <p:nvPr>
            <p:ph type="sldNum" sz="quarter" idx="4"/>
          </p:nvPr>
        </p:nvSpPr>
        <p:spPr/>
        <p:txBody>
          <a:bodyPr/>
          <a:lstStyle/>
          <a:p>
            <a:pPr>
              <a:defRPr/>
            </a:pPr>
            <a:fld id="{4AD834FB-D050-4DAD-A587-98ECF1E1D3D9}" type="slidenum">
              <a:rPr lang="en-US" noProof="0" smtClean="0"/>
              <a:pPr>
                <a:defRPr/>
              </a:pPr>
              <a:t>7</a:t>
            </a:fld>
            <a:endParaRPr lang="en-US" noProof="0"/>
          </a:p>
        </p:txBody>
      </p:sp>
      <p:sp>
        <p:nvSpPr>
          <p:cNvPr id="8" name="TextBox 7"/>
          <p:cNvSpPr txBox="1"/>
          <p:nvPr/>
        </p:nvSpPr>
        <p:spPr>
          <a:xfrm>
            <a:off x="467543" y="1484784"/>
            <a:ext cx="8064897" cy="600164"/>
          </a:xfrm>
          <a:prstGeom prst="rect">
            <a:avLst/>
          </a:prstGeom>
          <a:solidFill>
            <a:schemeClr val="bg1">
              <a:lumMod val="95000"/>
            </a:schemeClr>
          </a:solidFill>
          <a:ln>
            <a:solidFill>
              <a:schemeClr val="accent1"/>
            </a:solidFill>
          </a:ln>
        </p:spPr>
        <p:txBody>
          <a:bodyPr wrap="square" rtlCol="0">
            <a:spAutoFit/>
          </a:bodyPr>
          <a:lstStyle/>
          <a:p>
            <a:pPr lvl="0" eaLnBrk="0" hangingPunct="0"/>
            <a:endParaRPr lang="es-419" altLang="en-US" sz="1100" dirty="0" smtClean="0">
              <a:solidFill>
                <a:srgbClr val="000080"/>
              </a:solidFill>
              <a:latin typeface="Courier New" panose="02070309020205020404" pitchFamily="49" charset="0"/>
              <a:cs typeface="Courier New" panose="02070309020205020404" pitchFamily="49" charset="0"/>
            </a:endParaRPr>
          </a:p>
          <a:p>
            <a:pPr lvl="0" eaLnBrk="0" hangingPunct="0"/>
            <a:r>
              <a:rPr lang="en-US" altLang="en-US" sz="1100" dirty="0" smtClean="0">
                <a:solidFill>
                  <a:srgbClr val="000080"/>
                </a:solidFill>
                <a:latin typeface="Courier New" panose="02070309020205020404" pitchFamily="49" charset="0"/>
                <a:cs typeface="Courier New" panose="02070309020205020404" pitchFamily="49" charset="0"/>
              </a:rPr>
              <a:t>{{</a:t>
            </a:r>
            <a:r>
              <a:rPr lang="es-419" altLang="en-US" sz="1100" dirty="0" smtClean="0">
                <a:solidFill>
                  <a:srgbClr val="000080"/>
                </a:solidFill>
                <a:latin typeface="Courier New" panose="02070309020205020404" pitchFamily="49" charset="0"/>
                <a:cs typeface="Courier New" panose="02070309020205020404" pitchFamily="49" charset="0"/>
              </a:rPr>
              <a:t> </a:t>
            </a:r>
            <a:r>
              <a:rPr lang="es-419" altLang="en-US" sz="1100" dirty="0" err="1" smtClean="0">
                <a:solidFill>
                  <a:srgbClr val="000080"/>
                </a:solidFill>
                <a:latin typeface="Courier New" panose="02070309020205020404" pitchFamily="49" charset="0"/>
                <a:cs typeface="Courier New" panose="02070309020205020404" pitchFamily="49" charset="0"/>
              </a:rPr>
              <a:t>void</a:t>
            </a:r>
            <a:r>
              <a:rPr lang="es-419" altLang="en-US" sz="1100" dirty="0" smtClean="0">
                <a:solidFill>
                  <a:srgbClr val="000080"/>
                </a:solidFill>
                <a:latin typeface="Courier New" panose="02070309020205020404" pitchFamily="49" charset="0"/>
                <a:cs typeface="Courier New" panose="02070309020205020404" pitchFamily="49" charset="0"/>
              </a:rPr>
              <a:t>() </a:t>
            </a:r>
            <a:r>
              <a:rPr lang="en-US" altLang="en-US" sz="1100" dirty="0" smtClean="0">
                <a:solidFill>
                  <a:srgbClr val="000080"/>
                </a:solidFill>
                <a:latin typeface="Courier New" panose="02070309020205020404" pitchFamily="49" charset="0"/>
                <a:cs typeface="Courier New" panose="02070309020205020404" pitchFamily="49" charset="0"/>
              </a:rPr>
              <a:t>}}</a:t>
            </a:r>
            <a:endParaRPr lang="es-419" altLang="en-US" sz="1100" dirty="0" smtClean="0">
              <a:solidFill>
                <a:srgbClr val="000080"/>
              </a:solidFill>
              <a:latin typeface="Courier New" panose="02070309020205020404" pitchFamily="49" charset="0"/>
              <a:cs typeface="Courier New" panose="02070309020205020404" pitchFamily="49" charset="0"/>
            </a:endParaRPr>
          </a:p>
          <a:p>
            <a:pPr lvl="0" eaLnBrk="0" hangingPunct="0"/>
            <a:endParaRPr lang="en-US" altLang="en-US" sz="1100" dirty="0">
              <a:solidFill>
                <a:srgbClr val="000080"/>
              </a:solidFill>
              <a:latin typeface="Courier New" panose="02070309020205020404" pitchFamily="49" charset="0"/>
              <a:cs typeface="Courier New" panose="02070309020205020404" pitchFamily="49" charset="0"/>
            </a:endParaRPr>
          </a:p>
        </p:txBody>
      </p:sp>
      <p:sp>
        <p:nvSpPr>
          <p:cNvPr id="12" name="Rectangle 5"/>
          <p:cNvSpPr>
            <a:spLocks noChangeArrowheads="1"/>
          </p:cNvSpPr>
          <p:nvPr/>
        </p:nvSpPr>
        <p:spPr bwMode="auto">
          <a:xfrm>
            <a:off x="0" y="45230"/>
            <a:ext cx="65" cy="366739"/>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8887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5" name="Content Placeholder 1"/>
          <p:cNvSpPr txBox="1">
            <a:spLocks/>
          </p:cNvSpPr>
          <p:nvPr/>
        </p:nvSpPr>
        <p:spPr bwMode="auto">
          <a:xfrm>
            <a:off x="467544" y="3413436"/>
            <a:ext cx="8208912" cy="5196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126000" marR="0" indent="-180000" algn="l" defTabSz="914400" rtl="0" eaLnBrk="0" fontAlgn="base" latinLnBrk="0" hangingPunct="0">
              <a:lnSpc>
                <a:spcPct val="100000"/>
              </a:lnSpc>
              <a:spcBef>
                <a:spcPct val="20000"/>
              </a:spcBef>
              <a:spcAft>
                <a:spcPct val="0"/>
              </a:spcAft>
              <a:buClrTx/>
              <a:buSzTx/>
              <a:buFont typeface="Arial Rounded MT Bold" pitchFamily="34" charset="0"/>
              <a:buChar char="›"/>
              <a:tabLst/>
              <a:defRPr kern="1200">
                <a:solidFill>
                  <a:schemeClr val="tx1">
                    <a:lumMod val="75000"/>
                    <a:lumOff val="25000"/>
                  </a:schemeClr>
                </a:solidFill>
                <a:latin typeface="Arial"/>
                <a:ea typeface="+mn-ea"/>
                <a:cs typeface="Arial"/>
              </a:defRPr>
            </a:lvl1pPr>
            <a:lvl2pPr marL="540000" marR="0" indent="-180000" algn="l" defTabSz="914400" rtl="0" eaLnBrk="0" fontAlgn="base" latinLnBrk="0" hangingPunct="0">
              <a:lnSpc>
                <a:spcPct val="100000"/>
              </a:lnSpc>
              <a:spcBef>
                <a:spcPct val="20000"/>
              </a:spcBef>
              <a:spcAft>
                <a:spcPct val="0"/>
              </a:spcAft>
              <a:buClrTx/>
              <a:buSzTx/>
              <a:buFont typeface="Arial Rounded MT Bold" pitchFamily="34" charset="0"/>
              <a:buChar char="›"/>
              <a:tabLst/>
              <a:defRPr sz="1600" kern="1200">
                <a:solidFill>
                  <a:schemeClr val="tx1">
                    <a:lumMod val="75000"/>
                    <a:lumOff val="25000"/>
                  </a:schemeClr>
                </a:solidFill>
                <a:latin typeface="Arial"/>
                <a:ea typeface="+mn-ea"/>
                <a:cs typeface="Arial"/>
              </a:defRPr>
            </a:lvl2pPr>
            <a:lvl3pPr marL="715963" marR="0" indent="-180000" algn="l" defTabSz="914400" rtl="0" eaLnBrk="0" fontAlgn="base" latinLnBrk="0" hangingPunct="0">
              <a:lnSpc>
                <a:spcPct val="100000"/>
              </a:lnSpc>
              <a:spcBef>
                <a:spcPct val="20000"/>
              </a:spcBef>
              <a:spcAft>
                <a:spcPct val="0"/>
              </a:spcAft>
              <a:buClrTx/>
              <a:buSzTx/>
              <a:buFont typeface="Arial Rounded MT Bold" pitchFamily="34" charset="0"/>
              <a:buChar char="›"/>
              <a:tabLst/>
              <a:defRPr sz="1400" kern="1200">
                <a:solidFill>
                  <a:schemeClr val="tx1">
                    <a:lumMod val="75000"/>
                    <a:lumOff val="25000"/>
                  </a:schemeClr>
                </a:solidFill>
                <a:latin typeface="Arial"/>
                <a:ea typeface="+mn-ea"/>
                <a:cs typeface="Arial"/>
              </a:defRPr>
            </a:lvl3pPr>
            <a:lvl4pPr marL="923925" marR="0" indent="-180000" algn="l" defTabSz="914400" rtl="0" eaLnBrk="0" fontAlgn="base" latinLnBrk="0" hangingPunct="0">
              <a:lnSpc>
                <a:spcPct val="100000"/>
              </a:lnSpc>
              <a:spcBef>
                <a:spcPct val="20000"/>
              </a:spcBef>
              <a:spcAft>
                <a:spcPct val="0"/>
              </a:spcAft>
              <a:buClrTx/>
              <a:buSzTx/>
              <a:buFont typeface="Arial Rounded MT Bold" pitchFamily="34" charset="0"/>
              <a:buChar char="›"/>
              <a:tabLst/>
              <a:defRPr sz="1200" kern="1200">
                <a:solidFill>
                  <a:schemeClr val="tx1">
                    <a:lumMod val="75000"/>
                    <a:lumOff val="25000"/>
                  </a:schemeClr>
                </a:solidFill>
                <a:latin typeface="Arial"/>
                <a:ea typeface="+mn-ea"/>
                <a:cs typeface="Arial"/>
              </a:defRPr>
            </a:lvl4pPr>
            <a:lvl5pPr marL="1079500" indent="-77788" algn="l" rtl="0" eaLnBrk="0" fontAlgn="base" hangingPunct="0">
              <a:spcBef>
                <a:spcPct val="20000"/>
              </a:spcBef>
              <a:spcAft>
                <a:spcPct val="0"/>
              </a:spcAft>
              <a:buFont typeface="Arial Rounded MT Bold" pitchFamily="34" charset="0"/>
              <a:buChar char="›"/>
              <a:defRPr sz="11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400" dirty="0"/>
              <a:t>You can use </a:t>
            </a:r>
            <a:r>
              <a:rPr lang="en-US" sz="1400" dirty="0">
                <a:hlinkClick r:id="rId2"/>
              </a:rPr>
              <a:t>filters</a:t>
            </a:r>
            <a:r>
              <a:rPr lang="en-US" sz="1400" dirty="0"/>
              <a:t> within expressions to format data before displaying it.</a:t>
            </a:r>
            <a:r>
              <a:rPr lang="es-419" altLang="en-US" sz="1400" dirty="0" smtClean="0"/>
              <a:t>.</a:t>
            </a:r>
            <a:endParaRPr lang="es-419" sz="1400" dirty="0" smtClean="0"/>
          </a:p>
          <a:p>
            <a:pPr marL="0" indent="0">
              <a:buFont typeface="Arial Rounded MT Bold" pitchFamily="34" charset="0"/>
              <a:buNone/>
            </a:pPr>
            <a:endParaRPr lang="es-MX" sz="1400" dirty="0" smtClean="0"/>
          </a:p>
        </p:txBody>
      </p:sp>
      <p:sp>
        <p:nvSpPr>
          <p:cNvPr id="17" name="Title 2"/>
          <p:cNvSpPr txBox="1">
            <a:spLocks/>
          </p:cNvSpPr>
          <p:nvPr/>
        </p:nvSpPr>
        <p:spPr bwMode="auto">
          <a:xfrm>
            <a:off x="457201" y="2855479"/>
            <a:ext cx="7194430" cy="500608"/>
          </a:xfrm>
          <a:prstGeom prst="rect">
            <a:avLst/>
          </a:prstGeom>
          <a:noFill/>
          <a:ln w="9525">
            <a:noFill/>
            <a:miter lim="800000"/>
            <a:headEnd/>
            <a:tailEnd/>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lnSpc>
                <a:spcPts val="3000"/>
              </a:lnSpc>
              <a:spcBef>
                <a:spcPct val="0"/>
              </a:spcBef>
              <a:spcAft>
                <a:spcPct val="0"/>
              </a:spcAft>
              <a:defRPr sz="3000" b="0" kern="1200">
                <a:solidFill>
                  <a:schemeClr val="accent2"/>
                </a:solidFill>
                <a:latin typeface="Arial"/>
                <a:ea typeface="+mj-ea"/>
                <a:cs typeface="Arial"/>
              </a:defRPr>
            </a:lvl1pPr>
            <a:lvl2pPr algn="l" rtl="0" eaLnBrk="0" fontAlgn="base" hangingPunct="0">
              <a:lnSpc>
                <a:spcPts val="3000"/>
              </a:lnSpc>
              <a:spcBef>
                <a:spcPct val="0"/>
              </a:spcBef>
              <a:spcAft>
                <a:spcPct val="0"/>
              </a:spcAft>
              <a:defRPr sz="3000" b="1">
                <a:solidFill>
                  <a:schemeClr val="accent1"/>
                </a:solidFill>
                <a:latin typeface="Arial" charset="0"/>
                <a:cs typeface="Arial" charset="0"/>
              </a:defRPr>
            </a:lvl2pPr>
            <a:lvl3pPr algn="l" rtl="0" eaLnBrk="0" fontAlgn="base" hangingPunct="0">
              <a:lnSpc>
                <a:spcPts val="3000"/>
              </a:lnSpc>
              <a:spcBef>
                <a:spcPct val="0"/>
              </a:spcBef>
              <a:spcAft>
                <a:spcPct val="0"/>
              </a:spcAft>
              <a:defRPr sz="3000" b="1">
                <a:solidFill>
                  <a:schemeClr val="accent1"/>
                </a:solidFill>
                <a:latin typeface="Arial" charset="0"/>
                <a:cs typeface="Arial" charset="0"/>
              </a:defRPr>
            </a:lvl3pPr>
            <a:lvl4pPr algn="l" rtl="0" eaLnBrk="0" fontAlgn="base" hangingPunct="0">
              <a:lnSpc>
                <a:spcPts val="3000"/>
              </a:lnSpc>
              <a:spcBef>
                <a:spcPct val="0"/>
              </a:spcBef>
              <a:spcAft>
                <a:spcPct val="0"/>
              </a:spcAft>
              <a:defRPr sz="3000" b="1">
                <a:solidFill>
                  <a:schemeClr val="accent1"/>
                </a:solidFill>
                <a:latin typeface="Arial" charset="0"/>
                <a:cs typeface="Arial" charset="0"/>
              </a:defRPr>
            </a:lvl4pPr>
            <a:lvl5pPr algn="l" rtl="0" eaLnBrk="0" fontAlgn="base" hangingPunct="0">
              <a:lnSpc>
                <a:spcPts val="3000"/>
              </a:lnSpc>
              <a:spcBef>
                <a:spcPct val="0"/>
              </a:spcBef>
              <a:spcAft>
                <a:spcPct val="0"/>
              </a:spcAft>
              <a:defRPr sz="3000" b="1">
                <a:solidFill>
                  <a:schemeClr val="accent1"/>
                </a:solidFill>
                <a:latin typeface="Arial" charset="0"/>
                <a:cs typeface="Arial" charset="0"/>
              </a:defRPr>
            </a:lvl5pPr>
            <a:lvl6pPr marL="457200" algn="ctr" rtl="0" fontAlgn="base">
              <a:spcBef>
                <a:spcPct val="0"/>
              </a:spcBef>
              <a:spcAft>
                <a:spcPct val="0"/>
              </a:spcAft>
              <a:defRPr sz="3000">
                <a:solidFill>
                  <a:schemeClr val="accent1"/>
                </a:solidFill>
                <a:latin typeface="Rockwell" pitchFamily="18" charset="0"/>
              </a:defRPr>
            </a:lvl6pPr>
            <a:lvl7pPr marL="914400" algn="ctr" rtl="0" fontAlgn="base">
              <a:spcBef>
                <a:spcPct val="0"/>
              </a:spcBef>
              <a:spcAft>
                <a:spcPct val="0"/>
              </a:spcAft>
              <a:defRPr sz="3000">
                <a:solidFill>
                  <a:schemeClr val="accent1"/>
                </a:solidFill>
                <a:latin typeface="Rockwell" pitchFamily="18" charset="0"/>
              </a:defRPr>
            </a:lvl7pPr>
            <a:lvl8pPr marL="1371600" algn="ctr" rtl="0" fontAlgn="base">
              <a:spcBef>
                <a:spcPct val="0"/>
              </a:spcBef>
              <a:spcAft>
                <a:spcPct val="0"/>
              </a:spcAft>
              <a:defRPr sz="3000">
                <a:solidFill>
                  <a:schemeClr val="accent1"/>
                </a:solidFill>
                <a:latin typeface="Rockwell" pitchFamily="18" charset="0"/>
              </a:defRPr>
            </a:lvl8pPr>
            <a:lvl9pPr marL="1828800" algn="ctr" rtl="0" fontAlgn="base">
              <a:spcBef>
                <a:spcPct val="0"/>
              </a:spcBef>
              <a:spcAft>
                <a:spcPct val="0"/>
              </a:spcAft>
              <a:defRPr sz="3000">
                <a:solidFill>
                  <a:schemeClr val="accent1"/>
                </a:solidFill>
                <a:latin typeface="Rockwell" pitchFamily="18" charset="0"/>
              </a:defRPr>
            </a:lvl9pPr>
          </a:lstStyle>
          <a:p>
            <a:r>
              <a:rPr lang="en-US" sz="1800" dirty="0"/>
              <a:t>Filters</a:t>
            </a:r>
            <a:endParaRPr lang="es-MX" sz="1800" dirty="0"/>
          </a:p>
        </p:txBody>
      </p:sp>
    </p:spTree>
    <p:extLst>
      <p:ext uri="{BB962C8B-B14F-4D97-AF65-F5344CB8AC3E}">
        <p14:creationId xmlns:p14="http://schemas.microsoft.com/office/powerpoint/2010/main" val="169472237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360531"/>
            <a:ext cx="7194430" cy="500608"/>
          </a:xfrm>
        </p:spPr>
        <p:txBody>
          <a:bodyPr/>
          <a:lstStyle/>
          <a:p>
            <a:r>
              <a:rPr lang="es-419" dirty="0" err="1" smtClean="0"/>
              <a:t>Filters</a:t>
            </a:r>
            <a:endParaRPr lang="es-MX" dirty="0"/>
          </a:p>
        </p:txBody>
      </p:sp>
      <p:sp>
        <p:nvSpPr>
          <p:cNvPr id="4" name="Slide Number Placeholder 3"/>
          <p:cNvSpPr>
            <a:spLocks noGrp="1"/>
          </p:cNvSpPr>
          <p:nvPr>
            <p:ph type="sldNum" sz="quarter" idx="4"/>
          </p:nvPr>
        </p:nvSpPr>
        <p:spPr/>
        <p:txBody>
          <a:bodyPr/>
          <a:lstStyle/>
          <a:p>
            <a:pPr>
              <a:defRPr/>
            </a:pPr>
            <a:fld id="{4AD834FB-D050-4DAD-A587-98ECF1E1D3D9}" type="slidenum">
              <a:rPr lang="en-US" noProof="0" smtClean="0"/>
              <a:pPr>
                <a:defRPr/>
              </a:pPr>
              <a:t>8</a:t>
            </a:fld>
            <a:endParaRPr lang="en-US" noProof="0"/>
          </a:p>
        </p:txBody>
      </p:sp>
      <p:sp>
        <p:nvSpPr>
          <p:cNvPr id="12" name="Rectangle 5"/>
          <p:cNvSpPr>
            <a:spLocks noChangeArrowheads="1"/>
          </p:cNvSpPr>
          <p:nvPr/>
        </p:nvSpPr>
        <p:spPr bwMode="auto">
          <a:xfrm>
            <a:off x="0" y="45230"/>
            <a:ext cx="65" cy="366739"/>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8887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6" name="Title 2"/>
          <p:cNvSpPr txBox="1">
            <a:spLocks/>
          </p:cNvSpPr>
          <p:nvPr/>
        </p:nvSpPr>
        <p:spPr bwMode="auto">
          <a:xfrm>
            <a:off x="467544" y="1430524"/>
            <a:ext cx="7194430" cy="500608"/>
          </a:xfrm>
          <a:prstGeom prst="rect">
            <a:avLst/>
          </a:prstGeom>
          <a:noFill/>
          <a:ln w="9525">
            <a:noFill/>
            <a:miter lim="800000"/>
            <a:headEnd/>
            <a:tailEnd/>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lnSpc>
                <a:spcPts val="3000"/>
              </a:lnSpc>
              <a:spcBef>
                <a:spcPct val="0"/>
              </a:spcBef>
              <a:spcAft>
                <a:spcPct val="0"/>
              </a:spcAft>
              <a:defRPr sz="3000" b="0" kern="1200">
                <a:solidFill>
                  <a:schemeClr val="accent2"/>
                </a:solidFill>
                <a:latin typeface="Arial"/>
                <a:ea typeface="+mj-ea"/>
                <a:cs typeface="Arial"/>
              </a:defRPr>
            </a:lvl1pPr>
            <a:lvl2pPr algn="l" rtl="0" eaLnBrk="0" fontAlgn="base" hangingPunct="0">
              <a:lnSpc>
                <a:spcPts val="3000"/>
              </a:lnSpc>
              <a:spcBef>
                <a:spcPct val="0"/>
              </a:spcBef>
              <a:spcAft>
                <a:spcPct val="0"/>
              </a:spcAft>
              <a:defRPr sz="3000" b="1">
                <a:solidFill>
                  <a:schemeClr val="accent1"/>
                </a:solidFill>
                <a:latin typeface="Arial" charset="0"/>
                <a:cs typeface="Arial" charset="0"/>
              </a:defRPr>
            </a:lvl2pPr>
            <a:lvl3pPr algn="l" rtl="0" eaLnBrk="0" fontAlgn="base" hangingPunct="0">
              <a:lnSpc>
                <a:spcPts val="3000"/>
              </a:lnSpc>
              <a:spcBef>
                <a:spcPct val="0"/>
              </a:spcBef>
              <a:spcAft>
                <a:spcPct val="0"/>
              </a:spcAft>
              <a:defRPr sz="3000" b="1">
                <a:solidFill>
                  <a:schemeClr val="accent1"/>
                </a:solidFill>
                <a:latin typeface="Arial" charset="0"/>
                <a:cs typeface="Arial" charset="0"/>
              </a:defRPr>
            </a:lvl3pPr>
            <a:lvl4pPr algn="l" rtl="0" eaLnBrk="0" fontAlgn="base" hangingPunct="0">
              <a:lnSpc>
                <a:spcPts val="3000"/>
              </a:lnSpc>
              <a:spcBef>
                <a:spcPct val="0"/>
              </a:spcBef>
              <a:spcAft>
                <a:spcPct val="0"/>
              </a:spcAft>
              <a:defRPr sz="3000" b="1">
                <a:solidFill>
                  <a:schemeClr val="accent1"/>
                </a:solidFill>
                <a:latin typeface="Arial" charset="0"/>
                <a:cs typeface="Arial" charset="0"/>
              </a:defRPr>
            </a:lvl4pPr>
            <a:lvl5pPr algn="l" rtl="0" eaLnBrk="0" fontAlgn="base" hangingPunct="0">
              <a:lnSpc>
                <a:spcPts val="3000"/>
              </a:lnSpc>
              <a:spcBef>
                <a:spcPct val="0"/>
              </a:spcBef>
              <a:spcAft>
                <a:spcPct val="0"/>
              </a:spcAft>
              <a:defRPr sz="3000" b="1">
                <a:solidFill>
                  <a:schemeClr val="accent1"/>
                </a:solidFill>
                <a:latin typeface="Arial" charset="0"/>
                <a:cs typeface="Arial" charset="0"/>
              </a:defRPr>
            </a:lvl5pPr>
            <a:lvl6pPr marL="457200" algn="ctr" rtl="0" fontAlgn="base">
              <a:spcBef>
                <a:spcPct val="0"/>
              </a:spcBef>
              <a:spcAft>
                <a:spcPct val="0"/>
              </a:spcAft>
              <a:defRPr sz="3000">
                <a:solidFill>
                  <a:schemeClr val="accent1"/>
                </a:solidFill>
                <a:latin typeface="Rockwell" pitchFamily="18" charset="0"/>
              </a:defRPr>
            </a:lvl6pPr>
            <a:lvl7pPr marL="914400" algn="ctr" rtl="0" fontAlgn="base">
              <a:spcBef>
                <a:spcPct val="0"/>
              </a:spcBef>
              <a:spcAft>
                <a:spcPct val="0"/>
              </a:spcAft>
              <a:defRPr sz="3000">
                <a:solidFill>
                  <a:schemeClr val="accent1"/>
                </a:solidFill>
                <a:latin typeface="Rockwell" pitchFamily="18" charset="0"/>
              </a:defRPr>
            </a:lvl7pPr>
            <a:lvl8pPr marL="1371600" algn="ctr" rtl="0" fontAlgn="base">
              <a:spcBef>
                <a:spcPct val="0"/>
              </a:spcBef>
              <a:spcAft>
                <a:spcPct val="0"/>
              </a:spcAft>
              <a:defRPr sz="3000">
                <a:solidFill>
                  <a:schemeClr val="accent1"/>
                </a:solidFill>
                <a:latin typeface="Rockwell" pitchFamily="18" charset="0"/>
              </a:defRPr>
            </a:lvl8pPr>
            <a:lvl9pPr marL="1828800" algn="ctr" rtl="0" fontAlgn="base">
              <a:spcBef>
                <a:spcPct val="0"/>
              </a:spcBef>
              <a:spcAft>
                <a:spcPct val="0"/>
              </a:spcAft>
              <a:defRPr sz="3000">
                <a:solidFill>
                  <a:schemeClr val="accent1"/>
                </a:solidFill>
                <a:latin typeface="Rockwell" pitchFamily="18" charset="0"/>
              </a:defRPr>
            </a:lvl9pPr>
          </a:lstStyle>
          <a:p>
            <a:r>
              <a:rPr lang="en-US" sz="1800" dirty="0"/>
              <a:t>Using filters in view templates</a:t>
            </a:r>
            <a:endParaRPr lang="es-MX" sz="1800" dirty="0"/>
          </a:p>
        </p:txBody>
      </p:sp>
      <p:sp>
        <p:nvSpPr>
          <p:cNvPr id="6" name="Content Placeholder 5"/>
          <p:cNvSpPr>
            <a:spLocks noGrp="1"/>
          </p:cNvSpPr>
          <p:nvPr>
            <p:ph sz="quarter" idx="10"/>
          </p:nvPr>
        </p:nvSpPr>
        <p:spPr>
          <a:xfrm>
            <a:off x="490646" y="2060848"/>
            <a:ext cx="8208912" cy="4049042"/>
          </a:xfrm>
        </p:spPr>
        <p:txBody>
          <a:bodyPr/>
          <a:lstStyle/>
          <a:p>
            <a:pPr marL="0" indent="0">
              <a:buNone/>
            </a:pPr>
            <a:r>
              <a:rPr lang="en-US" sz="1400" dirty="0"/>
              <a:t>Filters can be applied to expressions in view templates using the following syntax:</a:t>
            </a:r>
          </a:p>
          <a:p>
            <a:pPr marL="0" indent="0">
              <a:buNone/>
            </a:pPr>
            <a:endParaRPr lang="en-US" sz="1400" dirty="0"/>
          </a:p>
          <a:p>
            <a:pPr marL="0" indent="0">
              <a:buNone/>
            </a:pPr>
            <a:endParaRPr lang="en-US" sz="1400" dirty="0"/>
          </a:p>
          <a:p>
            <a:pPr marL="0" indent="0">
              <a:buNone/>
            </a:pPr>
            <a:r>
              <a:rPr lang="en-US" sz="1400" dirty="0"/>
              <a:t>E.g. the markup </a:t>
            </a:r>
            <a:r>
              <a:rPr lang="en-US" sz="1400" dirty="0">
                <a:latin typeface="Courier New" panose="02070309020205020404" pitchFamily="49" charset="0"/>
                <a:cs typeface="Courier New" panose="02070309020205020404" pitchFamily="49" charset="0"/>
              </a:rPr>
              <a:t>{{ 12 | currency }}</a:t>
            </a:r>
            <a:r>
              <a:rPr lang="en-US" sz="1400" dirty="0"/>
              <a:t> formats the number </a:t>
            </a:r>
            <a:r>
              <a:rPr lang="en-US" sz="1400" dirty="0">
                <a:latin typeface="Courier New" panose="02070309020205020404" pitchFamily="49" charset="0"/>
                <a:cs typeface="Courier New" panose="02070309020205020404" pitchFamily="49" charset="0"/>
              </a:rPr>
              <a:t>12</a:t>
            </a:r>
            <a:r>
              <a:rPr lang="en-US" sz="1400" dirty="0"/>
              <a:t> as a currency using the </a:t>
            </a:r>
            <a:r>
              <a:rPr lang="en-US" sz="1400" dirty="0">
                <a:latin typeface="Courier New" panose="02070309020205020404" pitchFamily="49" charset="0"/>
                <a:cs typeface="Courier New" panose="02070309020205020404" pitchFamily="49" charset="0"/>
              </a:rPr>
              <a:t>currency</a:t>
            </a:r>
            <a:r>
              <a:rPr lang="en-US" sz="1400" dirty="0"/>
              <a:t> filter. The resulting value is</a:t>
            </a:r>
            <a:r>
              <a:rPr lang="en-US" sz="1400" dirty="0">
                <a:latin typeface="Courier New" panose="02070309020205020404" pitchFamily="49" charset="0"/>
                <a:cs typeface="Courier New" panose="02070309020205020404" pitchFamily="49" charset="0"/>
              </a:rPr>
              <a:t> $12.00</a:t>
            </a:r>
            <a:r>
              <a:rPr lang="en-US" sz="1400" dirty="0" smtClean="0">
                <a:latin typeface="Courier New" panose="02070309020205020404" pitchFamily="49" charset="0"/>
                <a:cs typeface="Courier New" panose="02070309020205020404" pitchFamily="49" charset="0"/>
              </a:rPr>
              <a:t>.</a:t>
            </a:r>
            <a:endParaRPr lang="es-419" sz="1400" dirty="0" smtClean="0"/>
          </a:p>
          <a:p>
            <a:pPr marL="0" indent="0">
              <a:buNone/>
            </a:pPr>
            <a:endParaRPr lang="en-US" sz="1400" dirty="0"/>
          </a:p>
          <a:p>
            <a:pPr marL="0" indent="0">
              <a:buNone/>
            </a:pPr>
            <a:r>
              <a:rPr lang="en-US" sz="1400" dirty="0"/>
              <a:t>Filters can be applied to the result of another filter. This is called "chaining" and uses the following syntax:</a:t>
            </a:r>
          </a:p>
          <a:p>
            <a:pPr marL="0" indent="0">
              <a:buNone/>
            </a:pPr>
            <a:endParaRPr lang="en-US" sz="1400" dirty="0"/>
          </a:p>
          <a:p>
            <a:pPr marL="0" indent="0">
              <a:buNone/>
            </a:pPr>
            <a:endParaRPr lang="es-419" sz="1400" dirty="0" smtClean="0"/>
          </a:p>
          <a:p>
            <a:pPr marL="0" indent="0">
              <a:buNone/>
            </a:pPr>
            <a:endParaRPr lang="en-US" sz="1400" dirty="0" smtClean="0"/>
          </a:p>
          <a:p>
            <a:pPr marL="0" indent="0">
              <a:buNone/>
            </a:pPr>
            <a:r>
              <a:rPr lang="en-US" sz="1400" dirty="0" smtClean="0"/>
              <a:t>Filters </a:t>
            </a:r>
            <a:r>
              <a:rPr lang="en-US" sz="1400" dirty="0"/>
              <a:t>may have arguments. The syntax for this is</a:t>
            </a:r>
          </a:p>
          <a:p>
            <a:pPr marL="0" indent="0">
              <a:buNone/>
            </a:pPr>
            <a:endParaRPr lang="en-US" sz="1400" dirty="0"/>
          </a:p>
          <a:p>
            <a:pPr marL="0" indent="0">
              <a:buNone/>
            </a:pPr>
            <a:endParaRPr lang="en-US" sz="1400" dirty="0"/>
          </a:p>
          <a:p>
            <a:pPr marL="0" indent="0">
              <a:buNone/>
            </a:pPr>
            <a:r>
              <a:rPr lang="en-US" sz="1400" dirty="0"/>
              <a:t>E.g. the markup </a:t>
            </a:r>
            <a:r>
              <a:rPr lang="en-US" sz="1400" dirty="0">
                <a:latin typeface="Courier New" panose="02070309020205020404" pitchFamily="49" charset="0"/>
                <a:cs typeface="Courier New" panose="02070309020205020404" pitchFamily="49" charset="0"/>
              </a:rPr>
              <a:t>{{ 1234 | number:2 }} </a:t>
            </a:r>
            <a:r>
              <a:rPr lang="en-US" sz="1400" dirty="0"/>
              <a:t>formats the number 1234 with 2 decimal points using the </a:t>
            </a:r>
            <a:r>
              <a:rPr lang="en-US" sz="1400" dirty="0">
                <a:latin typeface="Courier New" panose="02070309020205020404" pitchFamily="49" charset="0"/>
                <a:cs typeface="Courier New" panose="02070309020205020404" pitchFamily="49" charset="0"/>
              </a:rPr>
              <a:t>number</a:t>
            </a:r>
            <a:r>
              <a:rPr lang="en-US" sz="1400" dirty="0"/>
              <a:t> filter. The resulting value is </a:t>
            </a:r>
            <a:r>
              <a:rPr lang="en-US" sz="1400" dirty="0">
                <a:latin typeface="Courier New" panose="02070309020205020404" pitchFamily="49" charset="0"/>
                <a:cs typeface="Courier New" panose="02070309020205020404" pitchFamily="49" charset="0"/>
              </a:rPr>
              <a:t>1,234.00</a:t>
            </a:r>
            <a:r>
              <a:rPr lang="en-US" sz="1400" dirty="0"/>
              <a:t>.</a:t>
            </a:r>
          </a:p>
        </p:txBody>
      </p:sp>
      <p:sp>
        <p:nvSpPr>
          <p:cNvPr id="18" name="TextBox 17"/>
          <p:cNvSpPr txBox="1"/>
          <p:nvPr/>
        </p:nvSpPr>
        <p:spPr>
          <a:xfrm>
            <a:off x="539551" y="2374638"/>
            <a:ext cx="8064897" cy="261610"/>
          </a:xfrm>
          <a:prstGeom prst="rect">
            <a:avLst/>
          </a:prstGeom>
          <a:solidFill>
            <a:schemeClr val="bg1">
              <a:lumMod val="95000"/>
            </a:schemeClr>
          </a:solidFill>
          <a:ln>
            <a:solidFill>
              <a:schemeClr val="accent1"/>
            </a:solidFill>
          </a:ln>
        </p:spPr>
        <p:txBody>
          <a:bodyPr wrap="square" rtlCol="0">
            <a:spAutoFit/>
          </a:bodyPr>
          <a:lstStyle/>
          <a:p>
            <a:pPr lvl="0" eaLnBrk="0" hangingPunct="0"/>
            <a:r>
              <a:rPr lang="en-US" altLang="en-US" sz="1100" dirty="0" smtClean="0">
                <a:solidFill>
                  <a:schemeClr val="tx1">
                    <a:lumMod val="75000"/>
                    <a:lumOff val="25000"/>
                  </a:schemeClr>
                </a:solidFill>
                <a:latin typeface="Courier New" panose="02070309020205020404" pitchFamily="49" charset="0"/>
                <a:cs typeface="Courier New" panose="02070309020205020404" pitchFamily="49" charset="0"/>
              </a:rPr>
              <a:t>{{ expression </a:t>
            </a:r>
            <a:r>
              <a:rPr lang="en-US" altLang="en-US" sz="1100" dirty="0">
                <a:solidFill>
                  <a:schemeClr val="tx1">
                    <a:lumMod val="75000"/>
                    <a:lumOff val="25000"/>
                  </a:schemeClr>
                </a:solidFill>
                <a:latin typeface="Courier New" panose="02070309020205020404" pitchFamily="49" charset="0"/>
                <a:cs typeface="Courier New" panose="02070309020205020404" pitchFamily="49" charset="0"/>
              </a:rPr>
              <a:t>| filter </a:t>
            </a:r>
            <a:r>
              <a:rPr lang="en-US" altLang="en-US" sz="1100" dirty="0" smtClean="0">
                <a:solidFill>
                  <a:schemeClr val="tx1">
                    <a:lumMod val="75000"/>
                    <a:lumOff val="25000"/>
                  </a:schemeClr>
                </a:solidFill>
                <a:latin typeface="Courier New" panose="02070309020205020404" pitchFamily="49" charset="0"/>
                <a:cs typeface="Courier New" panose="02070309020205020404" pitchFamily="49" charset="0"/>
              </a:rPr>
              <a:t>}}</a:t>
            </a:r>
            <a:endParaRPr lang="en-US" altLang="en-US" sz="1100" dirty="0">
              <a:solidFill>
                <a:schemeClr val="tx1">
                  <a:lumMod val="75000"/>
                  <a:lumOff val="25000"/>
                </a:schemeClr>
              </a:solidFill>
              <a:latin typeface="Courier New" panose="02070309020205020404" pitchFamily="49" charset="0"/>
              <a:cs typeface="Courier New" panose="02070309020205020404" pitchFamily="49" charset="0"/>
            </a:endParaRPr>
          </a:p>
        </p:txBody>
      </p:sp>
      <p:sp>
        <p:nvSpPr>
          <p:cNvPr id="19" name="TextBox 18"/>
          <p:cNvSpPr txBox="1"/>
          <p:nvPr/>
        </p:nvSpPr>
        <p:spPr>
          <a:xfrm>
            <a:off x="539551" y="4120088"/>
            <a:ext cx="8064897" cy="261610"/>
          </a:xfrm>
          <a:prstGeom prst="rect">
            <a:avLst/>
          </a:prstGeom>
          <a:solidFill>
            <a:schemeClr val="bg1">
              <a:lumMod val="95000"/>
            </a:schemeClr>
          </a:solidFill>
          <a:ln>
            <a:solidFill>
              <a:schemeClr val="accent1"/>
            </a:solidFill>
          </a:ln>
        </p:spPr>
        <p:txBody>
          <a:bodyPr wrap="square" rtlCol="0">
            <a:spAutoFit/>
          </a:bodyPr>
          <a:lstStyle/>
          <a:p>
            <a:pPr lvl="0" eaLnBrk="0" hangingPunct="0"/>
            <a:r>
              <a:rPr lang="en-US" altLang="en-US" sz="1100" dirty="0">
                <a:solidFill>
                  <a:schemeClr val="tx1">
                    <a:lumMod val="75000"/>
                    <a:lumOff val="25000"/>
                  </a:schemeClr>
                </a:solidFill>
                <a:latin typeface="Courier New" panose="02070309020205020404" pitchFamily="49" charset="0"/>
                <a:cs typeface="Courier New" panose="02070309020205020404" pitchFamily="49" charset="0"/>
              </a:rPr>
              <a:t>{{ expression | filter1 | filter2 | ... </a:t>
            </a:r>
            <a:r>
              <a:rPr lang="en-US" altLang="en-US" sz="1100" dirty="0" smtClean="0">
                <a:solidFill>
                  <a:schemeClr val="tx1">
                    <a:lumMod val="75000"/>
                    <a:lumOff val="25000"/>
                  </a:schemeClr>
                </a:solidFill>
                <a:latin typeface="Courier New" panose="02070309020205020404" pitchFamily="49" charset="0"/>
                <a:cs typeface="Courier New" panose="02070309020205020404" pitchFamily="49" charset="0"/>
              </a:rPr>
              <a:t>}}</a:t>
            </a:r>
            <a:endParaRPr lang="en-US" altLang="en-US" sz="1100" dirty="0">
              <a:solidFill>
                <a:schemeClr val="tx1">
                  <a:lumMod val="75000"/>
                  <a:lumOff val="25000"/>
                </a:schemeClr>
              </a:solidFill>
              <a:latin typeface="Courier New" panose="02070309020205020404" pitchFamily="49" charset="0"/>
              <a:cs typeface="Courier New" panose="02070309020205020404" pitchFamily="49" charset="0"/>
            </a:endParaRPr>
          </a:p>
        </p:txBody>
      </p:sp>
      <p:sp>
        <p:nvSpPr>
          <p:cNvPr id="20" name="TextBox 19"/>
          <p:cNvSpPr txBox="1"/>
          <p:nvPr/>
        </p:nvSpPr>
        <p:spPr>
          <a:xfrm>
            <a:off x="490646" y="5128200"/>
            <a:ext cx="8064897" cy="261610"/>
          </a:xfrm>
          <a:prstGeom prst="rect">
            <a:avLst/>
          </a:prstGeom>
          <a:solidFill>
            <a:schemeClr val="bg1">
              <a:lumMod val="95000"/>
            </a:schemeClr>
          </a:solidFill>
          <a:ln>
            <a:solidFill>
              <a:schemeClr val="accent1"/>
            </a:solidFill>
          </a:ln>
        </p:spPr>
        <p:txBody>
          <a:bodyPr wrap="square" rtlCol="0">
            <a:spAutoFit/>
          </a:bodyPr>
          <a:lstStyle/>
          <a:p>
            <a:pPr lvl="0" eaLnBrk="0" hangingPunct="0"/>
            <a:r>
              <a:rPr lang="en-US" altLang="en-US" sz="1100" dirty="0">
                <a:solidFill>
                  <a:schemeClr val="tx1">
                    <a:lumMod val="75000"/>
                    <a:lumOff val="25000"/>
                  </a:schemeClr>
                </a:solidFill>
                <a:latin typeface="Courier New" panose="02070309020205020404" pitchFamily="49" charset="0"/>
                <a:cs typeface="Courier New" panose="02070309020205020404" pitchFamily="49" charset="0"/>
              </a:rPr>
              <a:t>{{ expression | filter:argument1:argument2:... }}</a:t>
            </a:r>
          </a:p>
        </p:txBody>
      </p:sp>
      <p:sp>
        <p:nvSpPr>
          <p:cNvPr id="21" name="TextBox 20"/>
          <p:cNvSpPr txBox="1"/>
          <p:nvPr/>
        </p:nvSpPr>
        <p:spPr>
          <a:xfrm>
            <a:off x="467544" y="980728"/>
            <a:ext cx="5616624" cy="307777"/>
          </a:xfrm>
          <a:prstGeom prst="rect">
            <a:avLst/>
          </a:prstGeom>
          <a:noFill/>
          <a:ln>
            <a:noFill/>
          </a:ln>
        </p:spPr>
        <p:txBody>
          <a:bodyPr vert="horz" wrap="square" lIns="91440" tIns="45720" rIns="91440" bIns="45720" numCol="1" anchor="t" anchorCtr="0" compatLnSpc="1">
            <a:prstTxWarp prst="textNoShape">
              <a:avLst/>
            </a:prstTxWarp>
          </a:bodyPr>
          <a:lstStyle>
            <a:lvl1pPr marL="0" marR="0" indent="0" defTabSz="914400" eaLnBrk="0" latinLnBrk="0" hangingPunct="0">
              <a:lnSpc>
                <a:spcPct val="100000"/>
              </a:lnSpc>
              <a:spcBef>
                <a:spcPct val="20000"/>
              </a:spcBef>
              <a:buClrTx/>
              <a:buSzTx/>
              <a:buFont typeface="Arial Rounded MT Bold" pitchFamily="34" charset="0"/>
              <a:buNone/>
              <a:tabLst/>
              <a:defRPr sz="1400">
                <a:solidFill>
                  <a:schemeClr val="tx1">
                    <a:lumMod val="75000"/>
                    <a:lumOff val="25000"/>
                  </a:schemeClr>
                </a:solidFill>
                <a:latin typeface="Arial"/>
                <a:cs typeface="Arial"/>
              </a:defRPr>
            </a:lvl1pPr>
            <a:lvl2pPr marL="540000" marR="0" indent="-180000" defTabSz="914400" eaLnBrk="0" latinLnBrk="0" hangingPunct="0">
              <a:lnSpc>
                <a:spcPct val="100000"/>
              </a:lnSpc>
              <a:spcBef>
                <a:spcPct val="20000"/>
              </a:spcBef>
              <a:buClrTx/>
              <a:buSzTx/>
              <a:buFont typeface="Arial Rounded MT Bold" pitchFamily="34" charset="0"/>
              <a:buChar char="›"/>
              <a:tabLst/>
              <a:defRPr sz="1600">
                <a:solidFill>
                  <a:schemeClr val="tx1">
                    <a:lumMod val="75000"/>
                    <a:lumOff val="25000"/>
                  </a:schemeClr>
                </a:solidFill>
                <a:latin typeface="Arial"/>
                <a:cs typeface="Arial"/>
              </a:defRPr>
            </a:lvl2pPr>
            <a:lvl3pPr marL="715963" marR="0" indent="-180000" defTabSz="914400" eaLnBrk="0" latinLnBrk="0" hangingPunct="0">
              <a:lnSpc>
                <a:spcPct val="100000"/>
              </a:lnSpc>
              <a:spcBef>
                <a:spcPct val="20000"/>
              </a:spcBef>
              <a:buClrTx/>
              <a:buSzTx/>
              <a:buFont typeface="Arial Rounded MT Bold" pitchFamily="34" charset="0"/>
              <a:buChar char="›"/>
              <a:tabLst/>
              <a:defRPr sz="1400">
                <a:solidFill>
                  <a:schemeClr val="tx1">
                    <a:lumMod val="75000"/>
                    <a:lumOff val="25000"/>
                  </a:schemeClr>
                </a:solidFill>
                <a:latin typeface="Arial"/>
                <a:cs typeface="Arial"/>
              </a:defRPr>
            </a:lvl3pPr>
            <a:lvl4pPr marL="923925" marR="0" indent="-180000" defTabSz="914400" eaLnBrk="0" latinLnBrk="0" hangingPunct="0">
              <a:lnSpc>
                <a:spcPct val="100000"/>
              </a:lnSpc>
              <a:spcBef>
                <a:spcPct val="20000"/>
              </a:spcBef>
              <a:buClrTx/>
              <a:buSzTx/>
              <a:buFont typeface="Arial Rounded MT Bold" pitchFamily="34" charset="0"/>
              <a:buChar char="›"/>
              <a:tabLst/>
              <a:defRPr sz="1200">
                <a:solidFill>
                  <a:schemeClr val="tx1">
                    <a:lumMod val="75000"/>
                    <a:lumOff val="25000"/>
                  </a:schemeClr>
                </a:solidFill>
                <a:latin typeface="Arial"/>
                <a:cs typeface="Arial"/>
              </a:defRPr>
            </a:lvl4pPr>
            <a:lvl5pPr marL="1079500" indent="-77788" eaLnBrk="0" hangingPunct="0">
              <a:spcBef>
                <a:spcPct val="20000"/>
              </a:spcBef>
              <a:buFont typeface="Arial Rounded MT Bold" pitchFamily="34" charset="0"/>
              <a:buChar char="›"/>
              <a:defRPr sz="1100">
                <a:latin typeface="Arial" pitchFamily="34" charset="0"/>
                <a:cs typeface="Arial" pitchFamily="34" charset="0"/>
              </a:defRPr>
            </a:lvl5pPr>
            <a:lvl6pPr marL="2514600" indent="-228600">
              <a:spcBef>
                <a:spcPct val="20000"/>
              </a:spcBef>
              <a:buFont typeface="Arial" pitchFamily="34" charset="0"/>
              <a:buChar char="•"/>
              <a:defRPr sz="2000">
                <a:latin typeface="+mn-lt"/>
              </a:defRPr>
            </a:lvl6pPr>
            <a:lvl7pPr marL="2971800" indent="-228600">
              <a:spcBef>
                <a:spcPct val="20000"/>
              </a:spcBef>
              <a:buFont typeface="Arial" pitchFamily="34" charset="0"/>
              <a:buChar char="•"/>
              <a:defRPr sz="2000">
                <a:latin typeface="+mn-lt"/>
              </a:defRPr>
            </a:lvl7pPr>
            <a:lvl8pPr marL="3429000" indent="-228600">
              <a:spcBef>
                <a:spcPct val="20000"/>
              </a:spcBef>
              <a:buFont typeface="Arial" pitchFamily="34" charset="0"/>
              <a:buChar char="•"/>
              <a:defRPr sz="2000">
                <a:latin typeface="+mn-lt"/>
              </a:defRPr>
            </a:lvl8pPr>
            <a:lvl9pPr marL="3886200" indent="-228600">
              <a:spcBef>
                <a:spcPct val="20000"/>
              </a:spcBef>
              <a:buFont typeface="Arial" pitchFamily="34" charset="0"/>
              <a:buChar char="•"/>
              <a:defRPr sz="2000">
                <a:latin typeface="+mn-lt"/>
              </a:defRPr>
            </a:lvl9pPr>
          </a:lstStyle>
          <a:p>
            <a:r>
              <a:rPr lang="en-US" dirty="0"/>
              <a:t>A filter formats the value of an expression for display to the user</a:t>
            </a:r>
          </a:p>
        </p:txBody>
      </p:sp>
    </p:spTree>
    <p:extLst>
      <p:ext uri="{BB962C8B-B14F-4D97-AF65-F5344CB8AC3E}">
        <p14:creationId xmlns:p14="http://schemas.microsoft.com/office/powerpoint/2010/main" val="112853804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360531"/>
            <a:ext cx="7194430" cy="500608"/>
          </a:xfrm>
        </p:spPr>
        <p:txBody>
          <a:bodyPr/>
          <a:lstStyle/>
          <a:p>
            <a:r>
              <a:rPr lang="es-419" sz="1800" dirty="0" smtClean="0"/>
              <a:t>Angular </a:t>
            </a:r>
            <a:r>
              <a:rPr lang="es-419" sz="1800" dirty="0" err="1" smtClean="0"/>
              <a:t>Filter</a:t>
            </a:r>
            <a:r>
              <a:rPr lang="es-419" sz="1800" dirty="0" smtClean="0"/>
              <a:t> </a:t>
            </a:r>
            <a:r>
              <a:rPr lang="es-419" sz="1800" dirty="0" err="1" smtClean="0"/>
              <a:t>List</a:t>
            </a:r>
            <a:endParaRPr lang="es-MX" sz="1800" dirty="0"/>
          </a:p>
        </p:txBody>
      </p:sp>
      <p:sp>
        <p:nvSpPr>
          <p:cNvPr id="4" name="Slide Number Placeholder 3"/>
          <p:cNvSpPr>
            <a:spLocks noGrp="1"/>
          </p:cNvSpPr>
          <p:nvPr>
            <p:ph type="sldNum" sz="quarter" idx="4"/>
          </p:nvPr>
        </p:nvSpPr>
        <p:spPr/>
        <p:txBody>
          <a:bodyPr/>
          <a:lstStyle/>
          <a:p>
            <a:pPr>
              <a:defRPr/>
            </a:pPr>
            <a:fld id="{4AD834FB-D050-4DAD-A587-98ECF1E1D3D9}" type="slidenum">
              <a:rPr lang="en-US" noProof="0" smtClean="0"/>
              <a:pPr>
                <a:defRPr/>
              </a:pPr>
              <a:t>9</a:t>
            </a:fld>
            <a:endParaRPr lang="en-US" noProof="0"/>
          </a:p>
        </p:txBody>
      </p:sp>
      <p:sp>
        <p:nvSpPr>
          <p:cNvPr id="12" name="Rectangle 5"/>
          <p:cNvSpPr>
            <a:spLocks noChangeArrowheads="1"/>
          </p:cNvSpPr>
          <p:nvPr/>
        </p:nvSpPr>
        <p:spPr bwMode="auto">
          <a:xfrm>
            <a:off x="0" y="45230"/>
            <a:ext cx="65" cy="366739"/>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8887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graphicFrame>
        <p:nvGraphicFramePr>
          <p:cNvPr id="5" name="Content Placeholder 4"/>
          <p:cNvGraphicFramePr>
            <a:graphicFrameLocks noGrp="1"/>
          </p:cNvGraphicFramePr>
          <p:nvPr>
            <p:ph sz="quarter" idx="10"/>
            <p:extLst>
              <p:ext uri="{D42A27DB-BD31-4B8C-83A1-F6EECF244321}">
                <p14:modId xmlns:p14="http://schemas.microsoft.com/office/powerpoint/2010/main" val="2754480036"/>
              </p:ext>
            </p:extLst>
          </p:nvPr>
        </p:nvGraphicFramePr>
        <p:xfrm>
          <a:off x="457200" y="1111592"/>
          <a:ext cx="8208963" cy="5125720"/>
        </p:xfrm>
        <a:graphic>
          <a:graphicData uri="http://schemas.openxmlformats.org/drawingml/2006/table">
            <a:tbl>
              <a:tblPr firstRow="1" bandRow="1">
                <a:tableStyleId>{5C22544A-7EE6-4342-B048-85BDC9FD1C3A}</a:tableStyleId>
              </a:tblPr>
              <a:tblGrid>
                <a:gridCol w="1090464"/>
                <a:gridCol w="3240360"/>
                <a:gridCol w="3878139"/>
              </a:tblGrid>
              <a:tr h="370840">
                <a:tc>
                  <a:txBody>
                    <a:bodyPr/>
                    <a:lstStyle/>
                    <a:p>
                      <a:r>
                        <a:rPr lang="es-419" sz="1200" dirty="0" err="1" smtClean="0">
                          <a:latin typeface="Arial" panose="020B0604020202020204" pitchFamily="34" charset="0"/>
                          <a:cs typeface="Arial" panose="020B0604020202020204" pitchFamily="34" charset="0"/>
                        </a:rPr>
                        <a:t>Filter</a:t>
                      </a:r>
                      <a:endParaRPr lang="en-US" sz="1200" dirty="0">
                        <a:latin typeface="Arial" panose="020B0604020202020204" pitchFamily="34" charset="0"/>
                        <a:cs typeface="Arial" panose="020B0604020202020204" pitchFamily="34" charset="0"/>
                      </a:endParaRPr>
                    </a:p>
                  </a:txBody>
                  <a:tcPr/>
                </a:tc>
                <a:tc>
                  <a:txBody>
                    <a:bodyPr/>
                    <a:lstStyle/>
                    <a:p>
                      <a:r>
                        <a:rPr lang="es-419" sz="1200" dirty="0" err="1" smtClean="0">
                          <a:latin typeface="Arial" panose="020B0604020202020204" pitchFamily="34" charset="0"/>
                          <a:cs typeface="Arial" panose="020B0604020202020204" pitchFamily="34" charset="0"/>
                        </a:rPr>
                        <a:t>Usage</a:t>
                      </a:r>
                      <a:endParaRPr lang="en-US" sz="1200" dirty="0">
                        <a:latin typeface="Arial" panose="020B0604020202020204" pitchFamily="34" charset="0"/>
                        <a:cs typeface="Arial" panose="020B0604020202020204" pitchFamily="34" charset="0"/>
                      </a:endParaRPr>
                    </a:p>
                  </a:txBody>
                  <a:tcPr/>
                </a:tc>
                <a:tc>
                  <a:txBody>
                    <a:bodyPr/>
                    <a:lstStyle/>
                    <a:p>
                      <a:r>
                        <a:rPr lang="es-419" sz="1200" dirty="0" err="1" smtClean="0">
                          <a:latin typeface="Arial" panose="020B0604020202020204" pitchFamily="34" charset="0"/>
                          <a:cs typeface="Arial" panose="020B0604020202020204" pitchFamily="34" charset="0"/>
                        </a:rPr>
                        <a:t>Description</a:t>
                      </a:r>
                      <a:endParaRPr lang="en-US" sz="1200" dirty="0">
                        <a:latin typeface="Arial" panose="020B0604020202020204" pitchFamily="34" charset="0"/>
                        <a:cs typeface="Arial" panose="020B0604020202020204" pitchFamily="34" charset="0"/>
                      </a:endParaRPr>
                    </a:p>
                  </a:txBody>
                  <a:tcPr/>
                </a:tc>
              </a:tr>
              <a:tr h="370840">
                <a:tc>
                  <a:txBody>
                    <a:bodyPr/>
                    <a:lstStyle/>
                    <a:p>
                      <a:r>
                        <a:rPr lang="es-419" sz="1200" baseline="0" dirty="0" smtClean="0">
                          <a:latin typeface="Arial" panose="020B0604020202020204" pitchFamily="34" charset="0"/>
                          <a:cs typeface="Arial" panose="020B0604020202020204" pitchFamily="34" charset="0"/>
                        </a:rPr>
                        <a:t> f</a:t>
                      </a:r>
                      <a:r>
                        <a:rPr lang="en-US" sz="1200" dirty="0" err="1" smtClean="0">
                          <a:latin typeface="Arial" panose="020B0604020202020204" pitchFamily="34" charset="0"/>
                          <a:cs typeface="Arial" panose="020B0604020202020204" pitchFamily="34" charset="0"/>
                        </a:rPr>
                        <a:t>ilter</a:t>
                      </a:r>
                      <a:endParaRPr lang="en-US" sz="1200" dirty="0">
                        <a:latin typeface="Arial" panose="020B0604020202020204" pitchFamily="34" charset="0"/>
                        <a:cs typeface="Arial" panose="020B0604020202020204" pitchFamily="34" charset="0"/>
                      </a:endParaRPr>
                    </a:p>
                  </a:txBody>
                  <a:tcPr/>
                </a:tc>
                <a:tc>
                  <a:txBody>
                    <a:bodyPr/>
                    <a:lstStyle/>
                    <a:p>
                      <a:r>
                        <a:rPr lang="es-419" sz="1200" dirty="0" smtClean="0">
                          <a:latin typeface="Courier New" panose="02070309020205020404" pitchFamily="49" charset="0"/>
                          <a:cs typeface="Courier New" panose="02070309020205020404" pitchFamily="49" charset="0"/>
                        </a:rPr>
                        <a:t>{{ </a:t>
                      </a:r>
                      <a:r>
                        <a:rPr lang="es-419" sz="1200" dirty="0" err="1" smtClean="0">
                          <a:latin typeface="Courier New" panose="02070309020205020404" pitchFamily="49" charset="0"/>
                          <a:cs typeface="Courier New" panose="02070309020205020404" pitchFamily="49" charset="0"/>
                        </a:rPr>
                        <a:t>filter_expression</a:t>
                      </a:r>
                      <a:r>
                        <a:rPr lang="es-419" sz="1200" dirty="0" smtClean="0">
                          <a:latin typeface="Courier New" panose="02070309020205020404" pitchFamily="49" charset="0"/>
                          <a:cs typeface="Courier New" panose="02070309020205020404" pitchFamily="49" charset="0"/>
                        </a:rPr>
                        <a:t> | </a:t>
                      </a:r>
                      <a:r>
                        <a:rPr lang="es-419" sz="1200" dirty="0" err="1" smtClean="0">
                          <a:latin typeface="Courier New" panose="02070309020205020404" pitchFamily="49" charset="0"/>
                          <a:cs typeface="Courier New" panose="02070309020205020404" pitchFamily="49" charset="0"/>
                        </a:rPr>
                        <a:t>filter</a:t>
                      </a:r>
                      <a:r>
                        <a:rPr lang="es-419" sz="1200" dirty="0" smtClean="0">
                          <a:latin typeface="Courier New" panose="02070309020205020404" pitchFamily="49" charset="0"/>
                          <a:cs typeface="Courier New" panose="02070309020205020404" pitchFamily="49" charset="0"/>
                        </a:rPr>
                        <a:t> : </a:t>
                      </a:r>
                      <a:r>
                        <a:rPr lang="es-419" sz="1200" dirty="0" err="1" smtClean="0">
                          <a:latin typeface="Courier New" panose="02070309020205020404" pitchFamily="49" charset="0"/>
                          <a:cs typeface="Courier New" panose="02070309020205020404" pitchFamily="49" charset="0"/>
                        </a:rPr>
                        <a:t>expression</a:t>
                      </a:r>
                      <a:r>
                        <a:rPr lang="es-419" sz="1200" dirty="0" smtClean="0">
                          <a:latin typeface="Courier New" panose="02070309020205020404" pitchFamily="49" charset="0"/>
                          <a:cs typeface="Courier New" panose="02070309020205020404" pitchFamily="49" charset="0"/>
                        </a:rPr>
                        <a:t> : </a:t>
                      </a:r>
                      <a:r>
                        <a:rPr lang="es-419" sz="1200" dirty="0" err="1" smtClean="0">
                          <a:latin typeface="Courier New" panose="02070309020205020404" pitchFamily="49" charset="0"/>
                          <a:cs typeface="Courier New" panose="02070309020205020404" pitchFamily="49" charset="0"/>
                        </a:rPr>
                        <a:t>comparator</a:t>
                      </a:r>
                      <a:r>
                        <a:rPr lang="es-419" sz="1200" dirty="0" smtClean="0">
                          <a:latin typeface="Courier New" panose="02070309020205020404" pitchFamily="49" charset="0"/>
                          <a:cs typeface="Courier New" panose="02070309020205020404" pitchFamily="49" charset="0"/>
                        </a:rPr>
                        <a:t>}}</a:t>
                      </a:r>
                      <a:endParaRPr lang="en-US" sz="1200" dirty="0">
                        <a:latin typeface="Courier New" panose="02070309020205020404" pitchFamily="49" charset="0"/>
                        <a:cs typeface="Courier New" panose="02070309020205020404" pitchFamily="49" charset="0"/>
                      </a:endParaRPr>
                    </a:p>
                  </a:txBody>
                  <a:tcPr/>
                </a:tc>
                <a:tc>
                  <a:txBody>
                    <a:bodyPr/>
                    <a:lstStyle/>
                    <a:p>
                      <a:r>
                        <a:rPr lang="en-US" sz="1200" dirty="0" smtClean="0">
                          <a:latin typeface="Arial" panose="020B0604020202020204" pitchFamily="34" charset="0"/>
                          <a:cs typeface="Arial" panose="020B0604020202020204" pitchFamily="34" charset="0"/>
                        </a:rPr>
                        <a:t>Selects a subset of items from </a:t>
                      </a:r>
                      <a:r>
                        <a:rPr lang="en-US" sz="1200" dirty="0" smtClean="0">
                          <a:latin typeface="Courier New" panose="02070309020205020404" pitchFamily="49" charset="0"/>
                          <a:cs typeface="Courier New" panose="02070309020205020404" pitchFamily="49" charset="0"/>
                        </a:rPr>
                        <a:t>array </a:t>
                      </a:r>
                      <a:r>
                        <a:rPr lang="en-US" sz="1200" dirty="0" smtClean="0">
                          <a:latin typeface="Arial" panose="020B0604020202020204" pitchFamily="34" charset="0"/>
                          <a:cs typeface="Arial" panose="020B0604020202020204" pitchFamily="34" charset="0"/>
                        </a:rPr>
                        <a:t>and returns it as a new array.</a:t>
                      </a:r>
                      <a:endParaRPr lang="en-US" sz="1200" dirty="0">
                        <a:latin typeface="Arial" panose="020B0604020202020204" pitchFamily="34" charset="0"/>
                        <a:cs typeface="Arial" panose="020B0604020202020204" pitchFamily="34" charset="0"/>
                      </a:endParaRPr>
                    </a:p>
                  </a:txBody>
                  <a:tcPr/>
                </a:tc>
              </a:tr>
              <a:tr h="370840">
                <a:tc>
                  <a:txBody>
                    <a:bodyPr/>
                    <a:lstStyle/>
                    <a:p>
                      <a:r>
                        <a:rPr lang="es-419" sz="1200" baseline="0" dirty="0" smtClean="0">
                          <a:latin typeface="Arial" panose="020B0604020202020204" pitchFamily="34" charset="0"/>
                          <a:cs typeface="Arial" panose="020B0604020202020204" pitchFamily="34" charset="0"/>
                        </a:rPr>
                        <a:t> c</a:t>
                      </a:r>
                      <a:r>
                        <a:rPr lang="en-US" sz="1200" dirty="0" err="1" smtClean="0">
                          <a:latin typeface="Arial" panose="020B0604020202020204" pitchFamily="34" charset="0"/>
                          <a:cs typeface="Arial" panose="020B0604020202020204" pitchFamily="34" charset="0"/>
                        </a:rPr>
                        <a:t>urrency</a:t>
                      </a:r>
                      <a:endParaRPr lang="en-US" sz="1200" dirty="0">
                        <a:latin typeface="Arial" panose="020B0604020202020204" pitchFamily="34" charset="0"/>
                        <a:cs typeface="Arial" panose="020B0604020202020204" pitchFamily="34" charset="0"/>
                      </a:endParaRPr>
                    </a:p>
                  </a:txBody>
                  <a:tcPr/>
                </a:tc>
                <a:tc>
                  <a:txBody>
                    <a:bodyPr/>
                    <a:lstStyle/>
                    <a:p>
                      <a:r>
                        <a:rPr lang="es-419" sz="1200" kern="1200" dirty="0" smtClean="0">
                          <a:solidFill>
                            <a:schemeClr val="dk1"/>
                          </a:solidFill>
                          <a:latin typeface="Courier New" panose="02070309020205020404" pitchFamily="49" charset="0"/>
                          <a:ea typeface="+mn-ea"/>
                          <a:cs typeface="Courier New" panose="02070309020205020404" pitchFamily="49" charset="0"/>
                        </a:rPr>
                        <a:t>{{ </a:t>
                      </a:r>
                      <a:r>
                        <a:rPr lang="es-419" sz="1200" kern="1200" dirty="0" err="1" smtClean="0">
                          <a:solidFill>
                            <a:schemeClr val="dk1"/>
                          </a:solidFill>
                          <a:latin typeface="Courier New" panose="02070309020205020404" pitchFamily="49" charset="0"/>
                          <a:ea typeface="+mn-ea"/>
                          <a:cs typeface="Courier New" panose="02070309020205020404" pitchFamily="49" charset="0"/>
                        </a:rPr>
                        <a:t>currency_expression</a:t>
                      </a:r>
                      <a:r>
                        <a:rPr lang="es-419" sz="1200" kern="1200" dirty="0" smtClean="0">
                          <a:solidFill>
                            <a:schemeClr val="dk1"/>
                          </a:solidFill>
                          <a:latin typeface="Courier New" panose="02070309020205020404" pitchFamily="49" charset="0"/>
                          <a:ea typeface="+mn-ea"/>
                          <a:cs typeface="Courier New" panose="02070309020205020404" pitchFamily="49" charset="0"/>
                        </a:rPr>
                        <a:t> | </a:t>
                      </a:r>
                      <a:r>
                        <a:rPr lang="es-419" sz="1200" kern="1200" dirty="0" err="1" smtClean="0">
                          <a:solidFill>
                            <a:schemeClr val="dk1"/>
                          </a:solidFill>
                          <a:latin typeface="Courier New" panose="02070309020205020404" pitchFamily="49" charset="0"/>
                          <a:ea typeface="+mn-ea"/>
                          <a:cs typeface="Courier New" panose="02070309020205020404" pitchFamily="49" charset="0"/>
                        </a:rPr>
                        <a:t>currency</a:t>
                      </a:r>
                      <a:r>
                        <a:rPr lang="es-419" sz="1200" kern="1200" dirty="0" smtClean="0">
                          <a:solidFill>
                            <a:schemeClr val="dk1"/>
                          </a:solidFill>
                          <a:latin typeface="Courier New" panose="02070309020205020404" pitchFamily="49" charset="0"/>
                          <a:ea typeface="+mn-ea"/>
                          <a:cs typeface="Courier New" panose="02070309020205020404" pitchFamily="49" charset="0"/>
                        </a:rPr>
                        <a:t> : symbol : </a:t>
                      </a:r>
                      <a:r>
                        <a:rPr lang="es-419" sz="1200" kern="1200" dirty="0" err="1" smtClean="0">
                          <a:solidFill>
                            <a:schemeClr val="dk1"/>
                          </a:solidFill>
                          <a:latin typeface="Courier New" panose="02070309020205020404" pitchFamily="49" charset="0"/>
                          <a:ea typeface="+mn-ea"/>
                          <a:cs typeface="Courier New" panose="02070309020205020404" pitchFamily="49" charset="0"/>
                        </a:rPr>
                        <a:t>fractionSize</a:t>
                      </a:r>
                      <a:r>
                        <a:rPr lang="es-419" sz="1200" kern="1200" dirty="0" smtClean="0">
                          <a:solidFill>
                            <a:schemeClr val="dk1"/>
                          </a:solidFill>
                          <a:latin typeface="Courier New" panose="02070309020205020404" pitchFamily="49" charset="0"/>
                          <a:ea typeface="+mn-ea"/>
                          <a:cs typeface="Courier New" panose="02070309020205020404" pitchFamily="49" charset="0"/>
                        </a:rPr>
                        <a:t>}}</a:t>
                      </a:r>
                      <a:endParaRPr lang="en-US" sz="1200" kern="1200" dirty="0">
                        <a:solidFill>
                          <a:schemeClr val="dk1"/>
                        </a:solidFill>
                        <a:latin typeface="Courier New" panose="02070309020205020404" pitchFamily="49" charset="0"/>
                        <a:ea typeface="+mn-ea"/>
                        <a:cs typeface="Courier New" panose="02070309020205020404" pitchFamily="49"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Formats a number as a currency (</a:t>
                      </a:r>
                      <a:r>
                        <a:rPr lang="en-US" sz="1200" dirty="0" err="1" smtClean="0"/>
                        <a:t>ie</a:t>
                      </a:r>
                      <a:r>
                        <a:rPr lang="en-US" sz="1200" dirty="0" smtClean="0"/>
                        <a:t> $1,234.56). When no currency symbol is provided, default symbol for current locale is used.</a:t>
                      </a:r>
                    </a:p>
                    <a:p>
                      <a:endParaRPr lang="en-US" sz="1200" dirty="0">
                        <a:latin typeface="Arial" panose="020B0604020202020204" pitchFamily="34" charset="0"/>
                        <a:cs typeface="Arial" panose="020B0604020202020204" pitchFamily="34" charset="0"/>
                      </a:endParaRPr>
                    </a:p>
                  </a:txBody>
                  <a:tcPr/>
                </a:tc>
              </a:tr>
              <a:tr h="370840">
                <a:tc>
                  <a:txBody>
                    <a:bodyPr/>
                    <a:lstStyle/>
                    <a:p>
                      <a:r>
                        <a:rPr lang="es-419" sz="1200" dirty="0" smtClean="0">
                          <a:latin typeface="Arial" panose="020B0604020202020204" pitchFamily="34" charset="0"/>
                          <a:cs typeface="Arial" panose="020B0604020202020204" pitchFamily="34" charset="0"/>
                        </a:rPr>
                        <a:t> n</a:t>
                      </a:r>
                      <a:r>
                        <a:rPr lang="en-US" sz="1200" dirty="0" smtClean="0">
                          <a:latin typeface="Arial" panose="020B0604020202020204" pitchFamily="34" charset="0"/>
                          <a:cs typeface="Arial" panose="020B0604020202020204" pitchFamily="34" charset="0"/>
                        </a:rPr>
                        <a:t>umber</a:t>
                      </a:r>
                      <a:endParaRPr lang="en-US" sz="1200" dirty="0">
                        <a:latin typeface="Arial" panose="020B0604020202020204" pitchFamily="34" charset="0"/>
                        <a:cs typeface="Arial" panose="020B0604020202020204" pitchFamily="34" charset="0"/>
                      </a:endParaRPr>
                    </a:p>
                  </a:txBody>
                  <a:tcPr/>
                </a:tc>
                <a:tc>
                  <a:txBody>
                    <a:bodyPr/>
                    <a:lstStyle/>
                    <a:p>
                      <a:r>
                        <a:rPr lang="es-419" sz="1200" kern="1200" dirty="0" smtClean="0">
                          <a:solidFill>
                            <a:schemeClr val="dk1"/>
                          </a:solidFill>
                          <a:latin typeface="Courier New" panose="02070309020205020404" pitchFamily="49" charset="0"/>
                          <a:ea typeface="+mn-ea"/>
                          <a:cs typeface="Courier New" panose="02070309020205020404" pitchFamily="49" charset="0"/>
                        </a:rPr>
                        <a:t>{{ </a:t>
                      </a:r>
                      <a:r>
                        <a:rPr lang="es-419" sz="1200" kern="1200" dirty="0" err="1" smtClean="0">
                          <a:solidFill>
                            <a:schemeClr val="dk1"/>
                          </a:solidFill>
                          <a:latin typeface="Courier New" panose="02070309020205020404" pitchFamily="49" charset="0"/>
                          <a:ea typeface="+mn-ea"/>
                          <a:cs typeface="Courier New" panose="02070309020205020404" pitchFamily="49" charset="0"/>
                        </a:rPr>
                        <a:t>number_expression</a:t>
                      </a:r>
                      <a:r>
                        <a:rPr lang="es-419" sz="1200" kern="1200" dirty="0" smtClean="0">
                          <a:solidFill>
                            <a:schemeClr val="dk1"/>
                          </a:solidFill>
                          <a:latin typeface="Courier New" panose="02070309020205020404" pitchFamily="49" charset="0"/>
                          <a:ea typeface="+mn-ea"/>
                          <a:cs typeface="Courier New" panose="02070309020205020404" pitchFamily="49" charset="0"/>
                        </a:rPr>
                        <a:t> | </a:t>
                      </a:r>
                      <a:r>
                        <a:rPr lang="es-419" sz="1200" kern="1200" dirty="0" err="1" smtClean="0">
                          <a:solidFill>
                            <a:schemeClr val="dk1"/>
                          </a:solidFill>
                          <a:latin typeface="Courier New" panose="02070309020205020404" pitchFamily="49" charset="0"/>
                          <a:ea typeface="+mn-ea"/>
                          <a:cs typeface="Courier New" panose="02070309020205020404" pitchFamily="49" charset="0"/>
                        </a:rPr>
                        <a:t>number</a:t>
                      </a:r>
                      <a:r>
                        <a:rPr lang="es-419" sz="1200" kern="1200" dirty="0" smtClean="0">
                          <a:solidFill>
                            <a:schemeClr val="dk1"/>
                          </a:solidFill>
                          <a:latin typeface="Courier New" panose="02070309020205020404" pitchFamily="49" charset="0"/>
                          <a:ea typeface="+mn-ea"/>
                          <a:cs typeface="Courier New" panose="02070309020205020404" pitchFamily="49" charset="0"/>
                        </a:rPr>
                        <a:t> : </a:t>
                      </a:r>
                      <a:r>
                        <a:rPr lang="es-419" sz="1200" kern="1200" dirty="0" err="1" smtClean="0">
                          <a:solidFill>
                            <a:schemeClr val="dk1"/>
                          </a:solidFill>
                          <a:latin typeface="Courier New" panose="02070309020205020404" pitchFamily="49" charset="0"/>
                          <a:ea typeface="+mn-ea"/>
                          <a:cs typeface="Courier New" panose="02070309020205020404" pitchFamily="49" charset="0"/>
                        </a:rPr>
                        <a:t>fractionSize</a:t>
                      </a:r>
                      <a:r>
                        <a:rPr lang="es-419" sz="1200" kern="1200" dirty="0" smtClean="0">
                          <a:solidFill>
                            <a:schemeClr val="dk1"/>
                          </a:solidFill>
                          <a:latin typeface="Courier New" panose="02070309020205020404" pitchFamily="49" charset="0"/>
                          <a:ea typeface="+mn-ea"/>
                          <a:cs typeface="Courier New" panose="02070309020205020404" pitchFamily="49" charset="0"/>
                        </a:rPr>
                        <a:t>}}</a:t>
                      </a:r>
                      <a:endParaRPr lang="en-US" sz="1200" kern="1200" dirty="0">
                        <a:solidFill>
                          <a:schemeClr val="dk1"/>
                        </a:solidFill>
                        <a:latin typeface="Courier New" panose="02070309020205020404" pitchFamily="49" charset="0"/>
                        <a:ea typeface="+mn-ea"/>
                        <a:cs typeface="Courier New" panose="02070309020205020404" pitchFamily="49" charset="0"/>
                      </a:endParaRPr>
                    </a:p>
                  </a:txBody>
                  <a:tcPr/>
                </a:tc>
                <a:tc>
                  <a:txBody>
                    <a:bodyPr/>
                    <a:lstStyle/>
                    <a:p>
                      <a:r>
                        <a:rPr lang="en-US" sz="1200" dirty="0" smtClean="0">
                          <a:latin typeface="Arial" panose="020B0604020202020204" pitchFamily="34" charset="0"/>
                          <a:cs typeface="Arial" panose="020B0604020202020204" pitchFamily="34" charset="0"/>
                        </a:rPr>
                        <a:t>Formats a number as text.</a:t>
                      </a:r>
                      <a:endParaRPr lang="en-US" sz="1200" dirty="0">
                        <a:latin typeface="Arial" panose="020B0604020202020204" pitchFamily="34" charset="0"/>
                        <a:cs typeface="Arial" panose="020B0604020202020204" pitchFamily="34" charset="0"/>
                      </a:endParaRPr>
                    </a:p>
                  </a:txBody>
                  <a:tcPr/>
                </a:tc>
              </a:tr>
              <a:tr h="370840">
                <a:tc>
                  <a:txBody>
                    <a:bodyPr/>
                    <a:lstStyle/>
                    <a:p>
                      <a:r>
                        <a:rPr lang="es-419" sz="1200" baseline="0" dirty="0" smtClean="0">
                          <a:latin typeface="Arial" panose="020B0604020202020204" pitchFamily="34" charset="0"/>
                          <a:cs typeface="Arial" panose="020B0604020202020204" pitchFamily="34" charset="0"/>
                        </a:rPr>
                        <a:t> d</a:t>
                      </a:r>
                      <a:r>
                        <a:rPr lang="es-419" sz="1200" dirty="0" smtClean="0">
                          <a:latin typeface="Arial" panose="020B0604020202020204" pitchFamily="34" charset="0"/>
                          <a:cs typeface="Arial" panose="020B0604020202020204" pitchFamily="34" charset="0"/>
                        </a:rPr>
                        <a:t>ate</a:t>
                      </a:r>
                      <a:endParaRPr lang="en-US" sz="1200" dirty="0">
                        <a:latin typeface="Arial" panose="020B0604020202020204" pitchFamily="34" charset="0"/>
                        <a:cs typeface="Arial" panose="020B0604020202020204" pitchFamily="34" charset="0"/>
                      </a:endParaRPr>
                    </a:p>
                  </a:txBody>
                  <a:tcPr/>
                </a:tc>
                <a:tc>
                  <a:txBody>
                    <a:bodyPr/>
                    <a:lstStyle/>
                    <a:p>
                      <a:r>
                        <a:rPr lang="es-419" sz="1200" kern="1200" dirty="0" smtClean="0">
                          <a:solidFill>
                            <a:schemeClr val="dk1"/>
                          </a:solidFill>
                          <a:latin typeface="Courier New" panose="02070309020205020404" pitchFamily="49" charset="0"/>
                          <a:ea typeface="+mn-ea"/>
                          <a:cs typeface="Courier New" panose="02070309020205020404" pitchFamily="49" charset="0"/>
                        </a:rPr>
                        <a:t>{{ </a:t>
                      </a:r>
                      <a:r>
                        <a:rPr lang="es-419" sz="1200" kern="1200" dirty="0" err="1" smtClean="0">
                          <a:solidFill>
                            <a:schemeClr val="dk1"/>
                          </a:solidFill>
                          <a:latin typeface="Courier New" panose="02070309020205020404" pitchFamily="49" charset="0"/>
                          <a:ea typeface="+mn-ea"/>
                          <a:cs typeface="Courier New" panose="02070309020205020404" pitchFamily="49" charset="0"/>
                        </a:rPr>
                        <a:t>date_expression</a:t>
                      </a:r>
                      <a:r>
                        <a:rPr lang="es-419" sz="1200" kern="1200" dirty="0" smtClean="0">
                          <a:solidFill>
                            <a:schemeClr val="dk1"/>
                          </a:solidFill>
                          <a:latin typeface="Courier New" panose="02070309020205020404" pitchFamily="49" charset="0"/>
                          <a:ea typeface="+mn-ea"/>
                          <a:cs typeface="Courier New" panose="02070309020205020404" pitchFamily="49" charset="0"/>
                        </a:rPr>
                        <a:t> | date : </a:t>
                      </a:r>
                      <a:r>
                        <a:rPr lang="es-419" sz="1200" kern="1200" dirty="0" err="1" smtClean="0">
                          <a:solidFill>
                            <a:schemeClr val="dk1"/>
                          </a:solidFill>
                          <a:latin typeface="Courier New" panose="02070309020205020404" pitchFamily="49" charset="0"/>
                          <a:ea typeface="+mn-ea"/>
                          <a:cs typeface="Courier New" panose="02070309020205020404" pitchFamily="49" charset="0"/>
                        </a:rPr>
                        <a:t>format</a:t>
                      </a:r>
                      <a:r>
                        <a:rPr lang="es-419" sz="1200" kern="1200" dirty="0" smtClean="0">
                          <a:solidFill>
                            <a:schemeClr val="dk1"/>
                          </a:solidFill>
                          <a:latin typeface="Courier New" panose="02070309020205020404" pitchFamily="49" charset="0"/>
                          <a:ea typeface="+mn-ea"/>
                          <a:cs typeface="Courier New" panose="02070309020205020404" pitchFamily="49" charset="0"/>
                        </a:rPr>
                        <a:t> : </a:t>
                      </a:r>
                      <a:r>
                        <a:rPr lang="es-419" sz="1200" kern="1200" dirty="0" err="1" smtClean="0">
                          <a:solidFill>
                            <a:schemeClr val="dk1"/>
                          </a:solidFill>
                          <a:latin typeface="Courier New" panose="02070309020205020404" pitchFamily="49" charset="0"/>
                          <a:ea typeface="+mn-ea"/>
                          <a:cs typeface="Courier New" panose="02070309020205020404" pitchFamily="49" charset="0"/>
                        </a:rPr>
                        <a:t>timezone</a:t>
                      </a:r>
                      <a:r>
                        <a:rPr lang="es-419" sz="1200" kern="1200" dirty="0" smtClean="0">
                          <a:solidFill>
                            <a:schemeClr val="dk1"/>
                          </a:solidFill>
                          <a:latin typeface="Courier New" panose="02070309020205020404" pitchFamily="49" charset="0"/>
                          <a:ea typeface="+mn-ea"/>
                          <a:cs typeface="Courier New" panose="02070309020205020404" pitchFamily="49" charset="0"/>
                        </a:rPr>
                        <a:t>}}</a:t>
                      </a:r>
                      <a:endParaRPr lang="en-US" sz="1200" kern="1200" dirty="0">
                        <a:solidFill>
                          <a:schemeClr val="dk1"/>
                        </a:solidFill>
                        <a:latin typeface="Courier New" panose="02070309020205020404" pitchFamily="49" charset="0"/>
                        <a:ea typeface="+mn-ea"/>
                        <a:cs typeface="Courier New" panose="02070309020205020404" pitchFamily="49" charset="0"/>
                      </a:endParaRPr>
                    </a:p>
                  </a:txBody>
                  <a:tcPr/>
                </a:tc>
                <a:tc>
                  <a:txBody>
                    <a:bodyPr/>
                    <a:lstStyle/>
                    <a:p>
                      <a:r>
                        <a:rPr lang="en-US" sz="1200" dirty="0" smtClean="0">
                          <a:latin typeface="Arial" panose="020B0604020202020204" pitchFamily="34" charset="0"/>
                          <a:cs typeface="Arial" panose="020B0604020202020204" pitchFamily="34" charset="0"/>
                        </a:rPr>
                        <a:t>Formats </a:t>
                      </a:r>
                      <a:r>
                        <a:rPr lang="en-US" sz="1200" dirty="0" smtClean="0">
                          <a:latin typeface="Courier New" panose="02070309020205020404" pitchFamily="49" charset="0"/>
                          <a:cs typeface="Courier New" panose="02070309020205020404" pitchFamily="49" charset="0"/>
                        </a:rPr>
                        <a:t>date</a:t>
                      </a:r>
                      <a:r>
                        <a:rPr lang="en-US" sz="1200" dirty="0" smtClean="0">
                          <a:latin typeface="Arial" panose="020B0604020202020204" pitchFamily="34" charset="0"/>
                          <a:cs typeface="Arial" panose="020B0604020202020204" pitchFamily="34" charset="0"/>
                        </a:rPr>
                        <a:t> to a string based on the requested </a:t>
                      </a:r>
                      <a:r>
                        <a:rPr lang="en-US" sz="1200" dirty="0" smtClean="0">
                          <a:latin typeface="Courier New" panose="02070309020205020404" pitchFamily="49" charset="0"/>
                          <a:cs typeface="Courier New" panose="02070309020205020404" pitchFamily="49" charset="0"/>
                        </a:rPr>
                        <a:t>format</a:t>
                      </a:r>
                      <a:r>
                        <a:rPr lang="en-US" sz="1200" dirty="0" smtClean="0">
                          <a:latin typeface="Arial" panose="020B0604020202020204" pitchFamily="34" charset="0"/>
                          <a:cs typeface="Arial" panose="020B0604020202020204" pitchFamily="34" charset="0"/>
                        </a:rPr>
                        <a:t>.</a:t>
                      </a:r>
                      <a:endParaRPr lang="en-US" sz="1200" dirty="0">
                        <a:latin typeface="Arial" panose="020B0604020202020204" pitchFamily="34" charset="0"/>
                        <a:cs typeface="Arial" panose="020B0604020202020204" pitchFamily="34" charset="0"/>
                      </a:endParaRPr>
                    </a:p>
                  </a:txBody>
                  <a:tcPr/>
                </a:tc>
              </a:tr>
              <a:tr h="370840">
                <a:tc>
                  <a:txBody>
                    <a:bodyPr/>
                    <a:lstStyle/>
                    <a:p>
                      <a:r>
                        <a:rPr lang="es-419" sz="1200" baseline="0" dirty="0" smtClean="0">
                          <a:latin typeface="Arial" panose="020B0604020202020204" pitchFamily="34" charset="0"/>
                          <a:cs typeface="Arial" panose="020B0604020202020204" pitchFamily="34" charset="0"/>
                        </a:rPr>
                        <a:t> </a:t>
                      </a:r>
                      <a:r>
                        <a:rPr lang="es-419" sz="1200" baseline="0" dirty="0" err="1" smtClean="0">
                          <a:latin typeface="Arial" panose="020B0604020202020204" pitchFamily="34" charset="0"/>
                          <a:cs typeface="Arial" panose="020B0604020202020204" pitchFamily="34" charset="0"/>
                        </a:rPr>
                        <a:t>j</a:t>
                      </a:r>
                      <a:r>
                        <a:rPr lang="es-419" sz="1200" dirty="0" err="1" smtClean="0">
                          <a:latin typeface="Arial" panose="020B0604020202020204" pitchFamily="34" charset="0"/>
                          <a:cs typeface="Arial" panose="020B0604020202020204" pitchFamily="34" charset="0"/>
                        </a:rPr>
                        <a:t>son</a:t>
                      </a:r>
                      <a:endParaRPr lang="en-US" sz="1200" dirty="0">
                        <a:latin typeface="Arial" panose="020B0604020202020204" pitchFamily="34" charset="0"/>
                        <a:cs typeface="Arial" panose="020B0604020202020204" pitchFamily="34" charset="0"/>
                      </a:endParaRPr>
                    </a:p>
                  </a:txBody>
                  <a:tcPr/>
                </a:tc>
                <a:tc>
                  <a:txBody>
                    <a:bodyPr/>
                    <a:lstStyle/>
                    <a:p>
                      <a:r>
                        <a:rPr lang="es-419" sz="1200" kern="1200" dirty="0" smtClean="0">
                          <a:solidFill>
                            <a:schemeClr val="dk1"/>
                          </a:solidFill>
                          <a:latin typeface="Courier New" panose="02070309020205020404" pitchFamily="49" charset="0"/>
                          <a:ea typeface="+mn-ea"/>
                          <a:cs typeface="Courier New" panose="02070309020205020404" pitchFamily="49" charset="0"/>
                        </a:rPr>
                        <a:t>{{ </a:t>
                      </a:r>
                      <a:r>
                        <a:rPr lang="es-419" sz="1200" kern="1200" dirty="0" err="1" smtClean="0">
                          <a:solidFill>
                            <a:schemeClr val="dk1"/>
                          </a:solidFill>
                          <a:latin typeface="Courier New" panose="02070309020205020404" pitchFamily="49" charset="0"/>
                          <a:ea typeface="+mn-ea"/>
                          <a:cs typeface="Courier New" panose="02070309020205020404" pitchFamily="49" charset="0"/>
                        </a:rPr>
                        <a:t>json_expression</a:t>
                      </a:r>
                      <a:r>
                        <a:rPr lang="es-419" sz="1200" kern="1200" dirty="0" smtClean="0">
                          <a:solidFill>
                            <a:schemeClr val="dk1"/>
                          </a:solidFill>
                          <a:latin typeface="Courier New" panose="02070309020205020404" pitchFamily="49" charset="0"/>
                          <a:ea typeface="+mn-ea"/>
                          <a:cs typeface="Courier New" panose="02070309020205020404" pitchFamily="49" charset="0"/>
                        </a:rPr>
                        <a:t> | </a:t>
                      </a:r>
                      <a:r>
                        <a:rPr lang="es-419" sz="1200" kern="1200" dirty="0" err="1" smtClean="0">
                          <a:solidFill>
                            <a:schemeClr val="dk1"/>
                          </a:solidFill>
                          <a:latin typeface="Courier New" panose="02070309020205020404" pitchFamily="49" charset="0"/>
                          <a:ea typeface="+mn-ea"/>
                          <a:cs typeface="Courier New" panose="02070309020205020404" pitchFamily="49" charset="0"/>
                        </a:rPr>
                        <a:t>json</a:t>
                      </a:r>
                      <a:r>
                        <a:rPr lang="es-419" sz="1200" kern="1200" dirty="0" smtClean="0">
                          <a:solidFill>
                            <a:schemeClr val="dk1"/>
                          </a:solidFill>
                          <a:latin typeface="Courier New" panose="02070309020205020404" pitchFamily="49" charset="0"/>
                          <a:ea typeface="+mn-ea"/>
                          <a:cs typeface="Courier New" panose="02070309020205020404" pitchFamily="49" charset="0"/>
                        </a:rPr>
                        <a:t> : </a:t>
                      </a:r>
                      <a:r>
                        <a:rPr lang="es-419" sz="1200" kern="1200" dirty="0" err="1" smtClean="0">
                          <a:solidFill>
                            <a:schemeClr val="dk1"/>
                          </a:solidFill>
                          <a:latin typeface="Courier New" panose="02070309020205020404" pitchFamily="49" charset="0"/>
                          <a:ea typeface="+mn-ea"/>
                          <a:cs typeface="Courier New" panose="02070309020205020404" pitchFamily="49" charset="0"/>
                        </a:rPr>
                        <a:t>spacing</a:t>
                      </a:r>
                      <a:r>
                        <a:rPr lang="es-419" sz="1200" kern="1200" dirty="0" smtClean="0">
                          <a:solidFill>
                            <a:schemeClr val="dk1"/>
                          </a:solidFill>
                          <a:latin typeface="Courier New" panose="02070309020205020404" pitchFamily="49" charset="0"/>
                          <a:ea typeface="+mn-ea"/>
                          <a:cs typeface="Courier New" panose="02070309020205020404" pitchFamily="49" charset="0"/>
                        </a:rPr>
                        <a:t>}}</a:t>
                      </a:r>
                      <a:endParaRPr lang="en-US" sz="1200" kern="1200" dirty="0">
                        <a:solidFill>
                          <a:schemeClr val="dk1"/>
                        </a:solidFill>
                        <a:latin typeface="Courier New" panose="02070309020205020404" pitchFamily="49" charset="0"/>
                        <a:ea typeface="+mn-ea"/>
                        <a:cs typeface="Courier New" panose="02070309020205020404" pitchFamily="49" charset="0"/>
                      </a:endParaRPr>
                    </a:p>
                  </a:txBody>
                  <a:tcPr/>
                </a:tc>
                <a:tc>
                  <a:txBody>
                    <a:bodyPr/>
                    <a:lstStyle/>
                    <a:p>
                      <a:r>
                        <a:rPr lang="en-US" sz="1200" dirty="0" smtClean="0">
                          <a:latin typeface="Arial" panose="020B0604020202020204" pitchFamily="34" charset="0"/>
                          <a:cs typeface="Arial" panose="020B0604020202020204" pitchFamily="34" charset="0"/>
                        </a:rPr>
                        <a:t>Allows you to convert a JavaScript object into JSON string.</a:t>
                      </a:r>
                      <a:endParaRPr lang="en-US" sz="1200" dirty="0">
                        <a:latin typeface="Arial" panose="020B0604020202020204" pitchFamily="34" charset="0"/>
                        <a:cs typeface="Arial" panose="020B0604020202020204" pitchFamily="34" charset="0"/>
                      </a:endParaRPr>
                    </a:p>
                  </a:txBody>
                  <a:tcPr/>
                </a:tc>
              </a:tr>
              <a:tr h="370840">
                <a:tc>
                  <a:txBody>
                    <a:bodyPr/>
                    <a:lstStyle/>
                    <a:p>
                      <a:r>
                        <a:rPr lang="es-419" sz="1200" dirty="0" smtClean="0">
                          <a:latin typeface="Arial" panose="020B0604020202020204" pitchFamily="34" charset="0"/>
                          <a:cs typeface="Arial" panose="020B0604020202020204" pitchFamily="34" charset="0"/>
                        </a:rPr>
                        <a:t> </a:t>
                      </a:r>
                      <a:r>
                        <a:rPr lang="es-419" sz="1200" dirty="0" err="1" smtClean="0">
                          <a:latin typeface="Arial" panose="020B0604020202020204" pitchFamily="34" charset="0"/>
                          <a:cs typeface="Arial" panose="020B0604020202020204" pitchFamily="34" charset="0"/>
                        </a:rPr>
                        <a:t>lowercase</a:t>
                      </a:r>
                      <a:r>
                        <a:rPr lang="es-419" sz="1200" dirty="0" smtClean="0">
                          <a:latin typeface="Arial" panose="020B0604020202020204" pitchFamily="34" charset="0"/>
                          <a:cs typeface="Arial" panose="020B0604020202020204" pitchFamily="34" charset="0"/>
                        </a:rPr>
                        <a:t> / </a:t>
                      </a:r>
                      <a:r>
                        <a:rPr lang="es-419" sz="1200" dirty="0" err="1" smtClean="0">
                          <a:latin typeface="Arial" panose="020B0604020202020204" pitchFamily="34" charset="0"/>
                          <a:cs typeface="Arial" panose="020B0604020202020204" pitchFamily="34" charset="0"/>
                        </a:rPr>
                        <a:t>uppercase</a:t>
                      </a:r>
                      <a:endParaRPr lang="en-US" sz="1200" dirty="0">
                        <a:latin typeface="Arial" panose="020B0604020202020204" pitchFamily="34" charset="0"/>
                        <a:cs typeface="Arial" panose="020B0604020202020204" pitchFamily="34" charset="0"/>
                      </a:endParaRPr>
                    </a:p>
                  </a:txBody>
                  <a:tcPr/>
                </a:tc>
                <a:tc>
                  <a:txBody>
                    <a:bodyPr/>
                    <a:lstStyle/>
                    <a:p>
                      <a:r>
                        <a:rPr lang="es-419" sz="1200" kern="1200" dirty="0" smtClean="0">
                          <a:solidFill>
                            <a:schemeClr val="dk1"/>
                          </a:solidFill>
                          <a:latin typeface="Courier New" panose="02070309020205020404" pitchFamily="49" charset="0"/>
                          <a:ea typeface="+mn-ea"/>
                          <a:cs typeface="Courier New" panose="02070309020205020404" pitchFamily="49" charset="0"/>
                        </a:rPr>
                        <a:t>{{ </a:t>
                      </a:r>
                      <a:r>
                        <a:rPr lang="es-419" sz="1200" kern="1200" dirty="0" err="1" smtClean="0">
                          <a:solidFill>
                            <a:schemeClr val="dk1"/>
                          </a:solidFill>
                          <a:latin typeface="Courier New" panose="02070309020205020404" pitchFamily="49" charset="0"/>
                          <a:ea typeface="+mn-ea"/>
                          <a:cs typeface="Courier New" panose="02070309020205020404" pitchFamily="49" charset="0"/>
                        </a:rPr>
                        <a:t>lowercase_expression</a:t>
                      </a:r>
                      <a:r>
                        <a:rPr lang="es-419" sz="1200" kern="1200" dirty="0" smtClean="0">
                          <a:solidFill>
                            <a:schemeClr val="dk1"/>
                          </a:solidFill>
                          <a:latin typeface="Courier New" panose="02070309020205020404" pitchFamily="49" charset="0"/>
                          <a:ea typeface="+mn-ea"/>
                          <a:cs typeface="Courier New" panose="02070309020205020404" pitchFamily="49" charset="0"/>
                        </a:rPr>
                        <a:t> | </a:t>
                      </a:r>
                      <a:r>
                        <a:rPr lang="es-419" sz="1200" kern="1200" dirty="0" err="1" smtClean="0">
                          <a:solidFill>
                            <a:schemeClr val="dk1"/>
                          </a:solidFill>
                          <a:latin typeface="Courier New" panose="02070309020205020404" pitchFamily="49" charset="0"/>
                          <a:ea typeface="+mn-ea"/>
                          <a:cs typeface="Courier New" panose="02070309020205020404" pitchFamily="49" charset="0"/>
                        </a:rPr>
                        <a:t>lowercase</a:t>
                      </a:r>
                      <a:r>
                        <a:rPr lang="es-419" sz="1200" kern="1200" dirty="0" smtClean="0">
                          <a:solidFill>
                            <a:schemeClr val="dk1"/>
                          </a:solidFill>
                          <a:latin typeface="Courier New" panose="02070309020205020404" pitchFamily="49" charset="0"/>
                          <a:ea typeface="+mn-ea"/>
                          <a:cs typeface="Courier New" panose="02070309020205020404" pitchFamily="49" charset="0"/>
                        </a:rPr>
                        <a:t>}}</a:t>
                      </a:r>
                      <a:endParaRPr lang="en-US" sz="1200" kern="1200" dirty="0">
                        <a:solidFill>
                          <a:schemeClr val="dk1"/>
                        </a:solidFill>
                        <a:latin typeface="Courier New" panose="02070309020205020404" pitchFamily="49" charset="0"/>
                        <a:ea typeface="+mn-ea"/>
                        <a:cs typeface="Courier New" panose="02070309020205020404" pitchFamily="49" charset="0"/>
                      </a:endParaRPr>
                    </a:p>
                  </a:txBody>
                  <a:tcPr/>
                </a:tc>
                <a:tc>
                  <a:txBody>
                    <a:bodyPr/>
                    <a:lstStyle/>
                    <a:p>
                      <a:r>
                        <a:rPr lang="es-419" sz="1200" dirty="0" err="1" smtClean="0">
                          <a:latin typeface="Arial" panose="020B0604020202020204" pitchFamily="34" charset="0"/>
                          <a:cs typeface="Arial" panose="020B0604020202020204" pitchFamily="34" charset="0"/>
                        </a:rPr>
                        <a:t>Converts</a:t>
                      </a:r>
                      <a:r>
                        <a:rPr lang="es-419" sz="1200" dirty="0" smtClean="0">
                          <a:latin typeface="Arial" panose="020B0604020202020204" pitchFamily="34" charset="0"/>
                          <a:cs typeface="Arial" panose="020B0604020202020204" pitchFamily="34" charset="0"/>
                        </a:rPr>
                        <a:t> </a:t>
                      </a:r>
                      <a:r>
                        <a:rPr lang="es-419" sz="1200" dirty="0" err="1" smtClean="0">
                          <a:latin typeface="Arial" panose="020B0604020202020204" pitchFamily="34" charset="0"/>
                          <a:cs typeface="Arial" panose="020B0604020202020204" pitchFamily="34" charset="0"/>
                        </a:rPr>
                        <a:t>string</a:t>
                      </a:r>
                      <a:r>
                        <a:rPr lang="es-419" sz="1200" dirty="0" smtClean="0">
                          <a:latin typeface="Arial" panose="020B0604020202020204" pitchFamily="34" charset="0"/>
                          <a:cs typeface="Arial" panose="020B0604020202020204" pitchFamily="34" charset="0"/>
                        </a:rPr>
                        <a:t> to </a:t>
                      </a:r>
                      <a:r>
                        <a:rPr lang="es-419" sz="1200" dirty="0" err="1" smtClean="0">
                          <a:latin typeface="Arial" panose="020B0604020202020204" pitchFamily="34" charset="0"/>
                          <a:cs typeface="Arial" panose="020B0604020202020204" pitchFamily="34" charset="0"/>
                        </a:rPr>
                        <a:t>lowercase</a:t>
                      </a:r>
                      <a:r>
                        <a:rPr lang="es-419" sz="1200" baseline="0" dirty="0" smtClean="0">
                          <a:latin typeface="Arial" panose="020B0604020202020204" pitchFamily="34" charset="0"/>
                          <a:cs typeface="Arial" panose="020B0604020202020204" pitchFamily="34" charset="0"/>
                        </a:rPr>
                        <a:t> / </a:t>
                      </a:r>
                      <a:r>
                        <a:rPr lang="es-419" sz="1200" baseline="0" dirty="0" err="1" smtClean="0">
                          <a:latin typeface="Arial" panose="020B0604020202020204" pitchFamily="34" charset="0"/>
                          <a:cs typeface="Arial" panose="020B0604020202020204" pitchFamily="34" charset="0"/>
                        </a:rPr>
                        <a:t>uppercase</a:t>
                      </a:r>
                      <a:endParaRPr lang="en-US" sz="1200" dirty="0">
                        <a:latin typeface="Arial" panose="020B0604020202020204" pitchFamily="34" charset="0"/>
                        <a:cs typeface="Arial" panose="020B0604020202020204" pitchFamily="34" charset="0"/>
                      </a:endParaRPr>
                    </a:p>
                  </a:txBody>
                  <a:tcPr/>
                </a:tc>
              </a:tr>
              <a:tr h="370840">
                <a:tc>
                  <a:txBody>
                    <a:bodyPr/>
                    <a:lstStyle/>
                    <a:p>
                      <a:r>
                        <a:rPr lang="es-419" sz="1200" dirty="0" smtClean="0">
                          <a:latin typeface="Arial" panose="020B0604020202020204" pitchFamily="34" charset="0"/>
                          <a:cs typeface="Arial" panose="020B0604020202020204" pitchFamily="34" charset="0"/>
                        </a:rPr>
                        <a:t> </a:t>
                      </a:r>
                      <a:r>
                        <a:rPr lang="en-US" sz="1200" dirty="0" err="1" smtClean="0">
                          <a:latin typeface="Arial" panose="020B0604020202020204" pitchFamily="34" charset="0"/>
                          <a:cs typeface="Arial" panose="020B0604020202020204" pitchFamily="34" charset="0"/>
                        </a:rPr>
                        <a:t>limitTo</a:t>
                      </a:r>
                      <a:endParaRPr lang="en-US" sz="1200" dirty="0">
                        <a:latin typeface="Arial" panose="020B0604020202020204" pitchFamily="34" charset="0"/>
                        <a:cs typeface="Arial" panose="020B0604020202020204" pitchFamily="34" charset="0"/>
                      </a:endParaRPr>
                    </a:p>
                  </a:txBody>
                  <a:tcPr/>
                </a:tc>
                <a:tc>
                  <a:txBody>
                    <a:bodyPr/>
                    <a:lstStyle/>
                    <a:p>
                      <a:r>
                        <a:rPr lang="en-US" sz="1200" kern="1200" dirty="0" smtClean="0">
                          <a:solidFill>
                            <a:schemeClr val="dk1"/>
                          </a:solidFill>
                          <a:latin typeface="Courier New" panose="02070309020205020404" pitchFamily="49" charset="0"/>
                          <a:ea typeface="+mn-ea"/>
                          <a:cs typeface="Courier New" panose="02070309020205020404" pitchFamily="49" charset="0"/>
                        </a:rPr>
                        <a:t>{{ </a:t>
                      </a:r>
                      <a:r>
                        <a:rPr lang="en-US" sz="1200" kern="1200" dirty="0" err="1" smtClean="0">
                          <a:solidFill>
                            <a:schemeClr val="dk1"/>
                          </a:solidFill>
                          <a:latin typeface="Courier New" panose="02070309020205020404" pitchFamily="49" charset="0"/>
                          <a:ea typeface="+mn-ea"/>
                          <a:cs typeface="Courier New" panose="02070309020205020404" pitchFamily="49" charset="0"/>
                        </a:rPr>
                        <a:t>limitTo_expression</a:t>
                      </a:r>
                      <a:r>
                        <a:rPr lang="en-US" sz="1200" kern="1200" dirty="0" smtClean="0">
                          <a:solidFill>
                            <a:schemeClr val="dk1"/>
                          </a:solidFill>
                          <a:latin typeface="Courier New" panose="02070309020205020404" pitchFamily="49" charset="0"/>
                          <a:ea typeface="+mn-ea"/>
                          <a:cs typeface="Courier New" panose="02070309020205020404" pitchFamily="49" charset="0"/>
                        </a:rPr>
                        <a:t> | </a:t>
                      </a:r>
                      <a:r>
                        <a:rPr lang="en-US" sz="1200" kern="1200" dirty="0" err="1" smtClean="0">
                          <a:solidFill>
                            <a:schemeClr val="dk1"/>
                          </a:solidFill>
                          <a:latin typeface="Courier New" panose="02070309020205020404" pitchFamily="49" charset="0"/>
                          <a:ea typeface="+mn-ea"/>
                          <a:cs typeface="Courier New" panose="02070309020205020404" pitchFamily="49" charset="0"/>
                        </a:rPr>
                        <a:t>limitTo</a:t>
                      </a:r>
                      <a:r>
                        <a:rPr lang="en-US" sz="1200" kern="1200" dirty="0" smtClean="0">
                          <a:solidFill>
                            <a:schemeClr val="dk1"/>
                          </a:solidFill>
                          <a:latin typeface="Courier New" panose="02070309020205020404" pitchFamily="49" charset="0"/>
                          <a:ea typeface="+mn-ea"/>
                          <a:cs typeface="Courier New" panose="02070309020205020404" pitchFamily="49" charset="0"/>
                        </a:rPr>
                        <a:t> : limit : begin}}</a:t>
                      </a:r>
                      <a:endParaRPr lang="en-US" sz="1200" kern="1200" dirty="0">
                        <a:solidFill>
                          <a:schemeClr val="dk1"/>
                        </a:solidFill>
                        <a:latin typeface="Courier New" panose="02070309020205020404" pitchFamily="49" charset="0"/>
                        <a:ea typeface="+mn-ea"/>
                        <a:cs typeface="Courier New" panose="02070309020205020404" pitchFamily="49" charset="0"/>
                      </a:endParaRPr>
                    </a:p>
                  </a:txBody>
                  <a:tcPr/>
                </a:tc>
                <a:tc>
                  <a:txBody>
                    <a:bodyPr/>
                    <a:lstStyle/>
                    <a:p>
                      <a:r>
                        <a:rPr lang="en-US" sz="1200" dirty="0" smtClean="0">
                          <a:latin typeface="Arial" panose="020B0604020202020204" pitchFamily="34" charset="0"/>
                          <a:cs typeface="Arial" panose="020B0604020202020204" pitchFamily="34" charset="0"/>
                        </a:rPr>
                        <a:t>Creates a new array or string containing only a specified number of elements. The elements are taken from either the beginning or the end of the source array, string or number, as specified by the value and sign (positive or negative) of </a:t>
                      </a:r>
                      <a:r>
                        <a:rPr lang="en-US" sz="1200" dirty="0" smtClean="0">
                          <a:latin typeface="Courier New" panose="02070309020205020404" pitchFamily="49" charset="0"/>
                          <a:cs typeface="Courier New" panose="02070309020205020404" pitchFamily="49" charset="0"/>
                        </a:rPr>
                        <a:t>limit</a:t>
                      </a:r>
                      <a:r>
                        <a:rPr lang="en-US" sz="1200" dirty="0" smtClean="0">
                          <a:latin typeface="Arial" panose="020B0604020202020204" pitchFamily="34" charset="0"/>
                          <a:cs typeface="Arial" panose="020B0604020202020204" pitchFamily="34" charset="0"/>
                        </a:rPr>
                        <a:t>.</a:t>
                      </a:r>
                      <a:endParaRPr lang="en-US" sz="1200" dirty="0">
                        <a:latin typeface="Arial" panose="020B0604020202020204" pitchFamily="34" charset="0"/>
                        <a:cs typeface="Arial" panose="020B0604020202020204" pitchFamily="34" charset="0"/>
                      </a:endParaRPr>
                    </a:p>
                  </a:txBody>
                  <a:tcPr/>
                </a:tc>
              </a:tr>
              <a:tr h="370840">
                <a:tc>
                  <a:txBody>
                    <a:bodyPr/>
                    <a:lstStyle/>
                    <a:p>
                      <a:r>
                        <a:rPr lang="es-419" sz="1200" dirty="0" smtClean="0">
                          <a:latin typeface="Arial" panose="020B0604020202020204" pitchFamily="34" charset="0"/>
                          <a:cs typeface="Arial" panose="020B0604020202020204" pitchFamily="34" charset="0"/>
                        </a:rPr>
                        <a:t> </a:t>
                      </a:r>
                      <a:r>
                        <a:rPr lang="es-419" sz="1200" dirty="0" err="1" smtClean="0">
                          <a:latin typeface="Arial" panose="020B0604020202020204" pitchFamily="34" charset="0"/>
                          <a:cs typeface="Arial" panose="020B0604020202020204" pitchFamily="34" charset="0"/>
                        </a:rPr>
                        <a:t>orderBy</a:t>
                      </a:r>
                      <a:endParaRPr lang="en-US" sz="1200" dirty="0">
                        <a:latin typeface="Arial" panose="020B0604020202020204" pitchFamily="34" charset="0"/>
                        <a:cs typeface="Arial" panose="020B0604020202020204" pitchFamily="34" charset="0"/>
                      </a:endParaRPr>
                    </a:p>
                  </a:txBody>
                  <a:tcPr/>
                </a:tc>
                <a:tc>
                  <a:txBody>
                    <a:bodyPr/>
                    <a:lstStyle/>
                    <a:p>
                      <a:r>
                        <a:rPr lang="es-419" sz="1200" kern="1200" dirty="0" smtClean="0">
                          <a:solidFill>
                            <a:schemeClr val="dk1"/>
                          </a:solidFill>
                          <a:latin typeface="Courier New" panose="02070309020205020404" pitchFamily="49" charset="0"/>
                          <a:ea typeface="+mn-ea"/>
                          <a:cs typeface="Courier New" panose="02070309020205020404" pitchFamily="49" charset="0"/>
                        </a:rPr>
                        <a:t>d{{ </a:t>
                      </a:r>
                      <a:r>
                        <a:rPr lang="es-419" sz="1200" kern="1200" dirty="0" err="1" smtClean="0">
                          <a:solidFill>
                            <a:schemeClr val="dk1"/>
                          </a:solidFill>
                          <a:latin typeface="Courier New" panose="02070309020205020404" pitchFamily="49" charset="0"/>
                          <a:ea typeface="+mn-ea"/>
                          <a:cs typeface="Courier New" panose="02070309020205020404" pitchFamily="49" charset="0"/>
                        </a:rPr>
                        <a:t>orderBy_expression</a:t>
                      </a:r>
                      <a:r>
                        <a:rPr lang="es-419" sz="1200" kern="1200" dirty="0" smtClean="0">
                          <a:solidFill>
                            <a:schemeClr val="dk1"/>
                          </a:solidFill>
                          <a:latin typeface="Courier New" panose="02070309020205020404" pitchFamily="49" charset="0"/>
                          <a:ea typeface="+mn-ea"/>
                          <a:cs typeface="Courier New" panose="02070309020205020404" pitchFamily="49" charset="0"/>
                        </a:rPr>
                        <a:t> | </a:t>
                      </a:r>
                      <a:r>
                        <a:rPr lang="es-419" sz="1200" kern="1200" dirty="0" err="1" smtClean="0">
                          <a:solidFill>
                            <a:schemeClr val="dk1"/>
                          </a:solidFill>
                          <a:latin typeface="Courier New" panose="02070309020205020404" pitchFamily="49" charset="0"/>
                          <a:ea typeface="+mn-ea"/>
                          <a:cs typeface="Courier New" panose="02070309020205020404" pitchFamily="49" charset="0"/>
                        </a:rPr>
                        <a:t>orderBy</a:t>
                      </a:r>
                      <a:r>
                        <a:rPr lang="es-419" sz="1200" kern="1200" dirty="0" smtClean="0">
                          <a:solidFill>
                            <a:schemeClr val="dk1"/>
                          </a:solidFill>
                          <a:latin typeface="Courier New" panose="02070309020205020404" pitchFamily="49" charset="0"/>
                          <a:ea typeface="+mn-ea"/>
                          <a:cs typeface="Courier New" panose="02070309020205020404" pitchFamily="49" charset="0"/>
                        </a:rPr>
                        <a:t> : </a:t>
                      </a:r>
                      <a:r>
                        <a:rPr lang="es-419" sz="1200" kern="1200" dirty="0" err="1" smtClean="0">
                          <a:solidFill>
                            <a:schemeClr val="dk1"/>
                          </a:solidFill>
                          <a:latin typeface="Courier New" panose="02070309020205020404" pitchFamily="49" charset="0"/>
                          <a:ea typeface="+mn-ea"/>
                          <a:cs typeface="Courier New" panose="02070309020205020404" pitchFamily="49" charset="0"/>
                        </a:rPr>
                        <a:t>expression</a:t>
                      </a:r>
                      <a:r>
                        <a:rPr lang="es-419" sz="1200" kern="1200" dirty="0" smtClean="0">
                          <a:solidFill>
                            <a:schemeClr val="dk1"/>
                          </a:solidFill>
                          <a:latin typeface="Courier New" panose="02070309020205020404" pitchFamily="49" charset="0"/>
                          <a:ea typeface="+mn-ea"/>
                          <a:cs typeface="Courier New" panose="02070309020205020404" pitchFamily="49" charset="0"/>
                        </a:rPr>
                        <a:t> : reverse}}</a:t>
                      </a:r>
                      <a:endParaRPr lang="en-US" sz="1200" kern="1200" dirty="0">
                        <a:solidFill>
                          <a:schemeClr val="dk1"/>
                        </a:solidFill>
                        <a:latin typeface="Courier New" panose="02070309020205020404" pitchFamily="49" charset="0"/>
                        <a:ea typeface="+mn-ea"/>
                        <a:cs typeface="Courier New" panose="02070309020205020404" pitchFamily="49" charset="0"/>
                      </a:endParaRPr>
                    </a:p>
                  </a:txBody>
                  <a:tcPr/>
                </a:tc>
                <a:tc>
                  <a:txBody>
                    <a:bodyPr/>
                    <a:lstStyle/>
                    <a:p>
                      <a:r>
                        <a:rPr lang="en-US" sz="1200" dirty="0" smtClean="0">
                          <a:latin typeface="Arial" panose="020B0604020202020204" pitchFamily="34" charset="0"/>
                          <a:cs typeface="Arial" panose="020B0604020202020204" pitchFamily="34" charset="0"/>
                        </a:rPr>
                        <a:t>Orders a specified array by the expression predicate. It is ordered alphabetically for strings and numerically for numbers</a:t>
                      </a:r>
                      <a:endParaRPr lang="en-US" sz="1200" dirty="0">
                        <a:latin typeface="Arial" panose="020B0604020202020204" pitchFamily="34" charset="0"/>
                        <a:cs typeface="Arial" panose="020B0604020202020204" pitchFamily="34" charset="0"/>
                      </a:endParaRPr>
                    </a:p>
                  </a:txBody>
                  <a:tcPr/>
                </a:tc>
              </a:tr>
            </a:tbl>
          </a:graphicData>
        </a:graphic>
      </p:graphicFrame>
    </p:spTree>
    <p:extLst>
      <p:ext uri="{BB962C8B-B14F-4D97-AF65-F5344CB8AC3E}">
        <p14:creationId xmlns:p14="http://schemas.microsoft.com/office/powerpoint/2010/main" val="89376160"/>
      </p:ext>
    </p:extLst>
  </p:cSld>
  <p:clrMapOvr>
    <a:masterClrMapping/>
  </p:clrMapOvr>
  <p:timing>
    <p:tnLst>
      <p:par>
        <p:cTn id="1" dur="indefinite" restart="never" nodeType="tmRoot"/>
      </p:par>
    </p:tnLst>
  </p:timing>
</p:sld>
</file>

<file path=ppt/theme/theme1.xml><?xml version="1.0" encoding="utf-8"?>
<a:theme xmlns:a="http://schemas.openxmlformats.org/drawingml/2006/main" name="PPT_InternalTemplate_EN_2015">
  <a:themeElements>
    <a:clrScheme name="Custom 1">
      <a:dk1>
        <a:srgbClr val="2B2D2E"/>
      </a:dk1>
      <a:lt1>
        <a:srgbClr val="FFFFFF"/>
      </a:lt1>
      <a:dk2>
        <a:srgbClr val="008CD2"/>
      </a:dk2>
      <a:lt2>
        <a:srgbClr val="FFFFFF"/>
      </a:lt2>
      <a:accent1>
        <a:srgbClr val="FF6600"/>
      </a:accent1>
      <a:accent2>
        <a:srgbClr val="004569"/>
      </a:accent2>
      <a:accent3>
        <a:srgbClr val="00CC66"/>
      </a:accent3>
      <a:accent4>
        <a:srgbClr val="C90000"/>
      </a:accent4>
      <a:accent5>
        <a:srgbClr val="CB298E"/>
      </a:accent5>
      <a:accent6>
        <a:srgbClr val="1CA49D"/>
      </a:accent6>
      <a:hlink>
        <a:srgbClr val="00B0F0"/>
      </a:hlink>
      <a:folHlink>
        <a:srgbClr val="575A5D"/>
      </a:folHlink>
    </a:clrScheme>
    <a:fontScheme name="Softtek">
      <a:majorFont>
        <a:latin typeface="Arial"/>
        <a:ea typeface=""/>
        <a:cs typeface=""/>
      </a:majorFont>
      <a:minorFont>
        <a:latin typeface="Arial"/>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riginal_Logo/ Upper layout">
  <a:themeElements>
    <a:clrScheme name="Custom 2">
      <a:dk1>
        <a:srgbClr val="2B2D2E"/>
      </a:dk1>
      <a:lt1>
        <a:srgbClr val="FFFFFF"/>
      </a:lt1>
      <a:dk2>
        <a:srgbClr val="008CD2"/>
      </a:dk2>
      <a:lt2>
        <a:srgbClr val="FFFFFF"/>
      </a:lt2>
      <a:accent1>
        <a:srgbClr val="FF6600"/>
      </a:accent1>
      <a:accent2>
        <a:srgbClr val="004569"/>
      </a:accent2>
      <a:accent3>
        <a:srgbClr val="00CC66"/>
      </a:accent3>
      <a:accent4>
        <a:srgbClr val="C90000"/>
      </a:accent4>
      <a:accent5>
        <a:srgbClr val="841A7C"/>
      </a:accent5>
      <a:accent6>
        <a:srgbClr val="1CA49D"/>
      </a:accent6>
      <a:hlink>
        <a:srgbClr val="00B0F0"/>
      </a:hlink>
      <a:folHlink>
        <a:srgbClr val="575A5D"/>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BF73FF7AA600A74DA303202E068F3B98" ma:contentTypeVersion="0" ma:contentTypeDescription="Create a new document." ma:contentTypeScope="" ma:versionID="15e34d513bc1c5922fdc1b75015e707c">
  <xsd:schema xmlns:xsd="http://www.w3.org/2001/XMLSchema" xmlns:xs="http://www.w3.org/2001/XMLSchema" xmlns:p="http://schemas.microsoft.com/office/2006/metadata/properties" xmlns:ns2="90e5e253-50b2-47e0-ab40-088f51eedbac" targetNamespace="http://schemas.microsoft.com/office/2006/metadata/properties" ma:root="true" ma:fieldsID="7895aa71ad85a7a2616823a07b65eac8" ns2:_="">
    <xsd:import namespace="90e5e253-50b2-47e0-ab40-088f51eedbac"/>
    <xsd:element name="properties">
      <xsd:complexType>
        <xsd:sequence>
          <xsd:element name="documentManagement">
            <xsd:complexType>
              <xsd:all>
                <xsd:element ref="ns2:Data_x0020_Classification1"/>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0e5e253-50b2-47e0-ab40-088f51eedbac" elementFormDefault="qualified">
    <xsd:import namespace="http://schemas.microsoft.com/office/2006/documentManagement/types"/>
    <xsd:import namespace="http://schemas.microsoft.com/office/infopath/2007/PartnerControls"/>
    <xsd:element name="Data_x0020_Classification1" ma:index="8" ma:displayName="Data Classification" ma:default="Confidential" ma:description="Data Classification" ma:format="Dropdown" ma:internalName="Data_x0020_Classification1" ma:readOnly="false">
      <xsd:simpleType>
        <xsd:restriction base="dms:Choice">
          <xsd:enumeration value="Confidential"/>
          <xsd:enumeration value="Public"/>
          <xsd:enumeration value="Internal"/>
          <xsd:enumeration value="Private"/>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Data_x0020_Classification1 xmlns="90e5e253-50b2-47e0-ab40-088f51eedbac">Public</Data_x0020_Classification1>
  </documentManagement>
</p:properties>
</file>

<file path=customXml/itemProps1.xml><?xml version="1.0" encoding="utf-8"?>
<ds:datastoreItem xmlns:ds="http://schemas.openxmlformats.org/officeDocument/2006/customXml" ds:itemID="{9D25E79C-CB22-414C-9E48-01ED10321A76}">
  <ds:schemaRefs>
    <ds:schemaRef ds:uri="http://schemas.microsoft.com/sharepoint/v3/contenttype/forms"/>
  </ds:schemaRefs>
</ds:datastoreItem>
</file>

<file path=customXml/itemProps2.xml><?xml version="1.0" encoding="utf-8"?>
<ds:datastoreItem xmlns:ds="http://schemas.openxmlformats.org/officeDocument/2006/customXml" ds:itemID="{42AE7D4F-FA53-4617-A082-86779C2B9BE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0e5e253-50b2-47e0-ab40-088f51eedba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878CFFA-FA4D-496F-B8D2-C7DD46C2A279}">
  <ds:schemaRefs>
    <ds:schemaRef ds:uri="http://purl.org/dc/elements/1.1/"/>
    <ds:schemaRef ds:uri="http://schemas.microsoft.com/office/2006/documentManagement/types"/>
    <ds:schemaRef ds:uri="http://purl.org/dc/dcmitype/"/>
    <ds:schemaRef ds:uri="http://schemas.microsoft.com/office/infopath/2007/PartnerControls"/>
    <ds:schemaRef ds:uri="http://purl.org/dc/terms/"/>
    <ds:schemaRef ds:uri="90e5e253-50b2-47e0-ab40-088f51eedbac"/>
    <ds:schemaRef ds:uri="http://www.w3.org/XML/1998/namespace"/>
    <ds:schemaRef ds:uri="http://schemas.openxmlformats.org/package/2006/metadata/core-propertie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PPT_InternalTemplate_EN_2015</Template>
  <TotalTime>1081</TotalTime>
  <Words>1376</Words>
  <Application>Microsoft Office PowerPoint</Application>
  <PresentationFormat>On-screen Show (4:3)</PresentationFormat>
  <Paragraphs>223</Paragraphs>
  <Slides>16</Slides>
  <Notes>0</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16</vt:i4>
      </vt:variant>
    </vt:vector>
  </HeadingPairs>
  <TitlesOfParts>
    <vt:vector size="26" baseType="lpstr">
      <vt:lpstr>ＭＳ Ｐゴシック</vt:lpstr>
      <vt:lpstr>Arial</vt:lpstr>
      <vt:lpstr>Arial Rounded MT Bold</vt:lpstr>
      <vt:lpstr>Calibri</vt:lpstr>
      <vt:lpstr>Courier New</vt:lpstr>
      <vt:lpstr>Helvetica Neue</vt:lpstr>
      <vt:lpstr>Lucida Grande</vt:lpstr>
      <vt:lpstr>Rockwell</vt:lpstr>
      <vt:lpstr>PPT_InternalTemplate_EN_2015</vt:lpstr>
      <vt:lpstr>Original_Logo/ Upper layout</vt:lpstr>
      <vt:lpstr>AngularJS</vt:lpstr>
      <vt:lpstr>Disclaimer</vt:lpstr>
      <vt:lpstr>Templates</vt:lpstr>
      <vt:lpstr>Expressions</vt:lpstr>
      <vt:lpstr>Angular Expressions vs Javascript Expressions</vt:lpstr>
      <vt:lpstr>Forgiving</vt:lpstr>
      <vt:lpstr>No Comma and Void Operators</vt:lpstr>
      <vt:lpstr>Filters</vt:lpstr>
      <vt:lpstr>Angular Filter List</vt:lpstr>
      <vt:lpstr>Using filters in controllers, services, and directives</vt:lpstr>
      <vt:lpstr>EXERCISE 2: Using filters in controllers, services</vt:lpstr>
      <vt:lpstr>Creating custom filters</vt:lpstr>
      <vt:lpstr>EXERCISE 3: Custom Filters</vt:lpstr>
      <vt:lpstr>PowerPoint Presentation</vt:lpstr>
      <vt:lpstr>Exam: TEST-1</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AngularJS</dc:title>
  <dc:creator>Jose Francisco Gonzalez Avila</dc:creator>
  <cp:lastModifiedBy>Jorge Luis González Martínez</cp:lastModifiedBy>
  <cp:revision>76</cp:revision>
  <dcterms:created xsi:type="dcterms:W3CDTF">2015-08-06T04:55:31Z</dcterms:created>
  <dcterms:modified xsi:type="dcterms:W3CDTF">2015-08-14T19:37:07Z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0x010100BF73FF7AA600A74DA303202E068F3B98</vt:lpwstr>
  </property>
</Properties>
</file>