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35"/>
  </p:notesMasterIdLst>
  <p:handoutMasterIdLst>
    <p:handoutMasterId r:id="rId36"/>
  </p:handoutMasterIdLst>
  <p:sldIdLst>
    <p:sldId id="290" r:id="rId6"/>
    <p:sldId id="295" r:id="rId7"/>
    <p:sldId id="299" r:id="rId8"/>
    <p:sldId id="307" r:id="rId9"/>
    <p:sldId id="314" r:id="rId10"/>
    <p:sldId id="308" r:id="rId11"/>
    <p:sldId id="310" r:id="rId12"/>
    <p:sldId id="311" r:id="rId13"/>
    <p:sldId id="312" r:id="rId14"/>
    <p:sldId id="313" r:id="rId15"/>
    <p:sldId id="309" r:id="rId16"/>
    <p:sldId id="315" r:id="rId17"/>
    <p:sldId id="322" r:id="rId18"/>
    <p:sldId id="320" r:id="rId19"/>
    <p:sldId id="318" r:id="rId20"/>
    <p:sldId id="319" r:id="rId21"/>
    <p:sldId id="321" r:id="rId22"/>
    <p:sldId id="323" r:id="rId23"/>
    <p:sldId id="324" r:id="rId24"/>
    <p:sldId id="327" r:id="rId25"/>
    <p:sldId id="328" r:id="rId26"/>
    <p:sldId id="329" r:id="rId27"/>
    <p:sldId id="316" r:id="rId28"/>
    <p:sldId id="317" r:id="rId29"/>
    <p:sldId id="325" r:id="rId30"/>
    <p:sldId id="326" r:id="rId31"/>
    <p:sldId id="288" r:id="rId32"/>
    <p:sldId id="330" r:id="rId33"/>
    <p:sldId id="29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4" autoAdjust="0"/>
    <p:restoredTop sz="94660"/>
  </p:normalViewPr>
  <p:slideViewPr>
    <p:cSldViewPr>
      <p:cViewPr varScale="1">
        <p:scale>
          <a:sx n="70" d="100"/>
          <a:sy n="70" d="100"/>
        </p:scale>
        <p:origin x="16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11/08/2015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11/08/2015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directive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Josef.Gonzalez@softtek.com" TargetMode="External"/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505035"/>
          </a:xfrm>
        </p:spPr>
        <p:txBody>
          <a:bodyPr/>
          <a:lstStyle/>
          <a:p>
            <a:r>
              <a:rPr lang="en-US" dirty="0" smtClean="0"/>
              <a:t>ng-class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10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44824"/>
            <a:ext cx="844867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3114675"/>
            <a:ext cx="75628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5180470"/>
          </a:xfrm>
        </p:spPr>
        <p:txBody>
          <a:bodyPr/>
          <a:lstStyle/>
          <a:p>
            <a:r>
              <a:rPr lang="en-US" b="1" dirty="0" smtClean="0"/>
              <a:t>EXERCISE 1</a:t>
            </a:r>
            <a:r>
              <a:rPr lang="en-US" dirty="0" smtClean="0"/>
              <a:t>:  Open </a:t>
            </a:r>
            <a:r>
              <a:rPr lang="en-US" dirty="0"/>
              <a:t>the </a:t>
            </a:r>
            <a:r>
              <a:rPr lang="en-US" dirty="0" smtClean="0"/>
              <a:t>6_DIRECTIVES_EXERCISE_1.html file in chrome.  Review the code.  You should gain the following understanding:</a:t>
            </a:r>
          </a:p>
          <a:p>
            <a:pPr lvl="1"/>
            <a:r>
              <a:rPr lang="en-US" dirty="0" smtClean="0"/>
              <a:t>How to use the ng-app directive;</a:t>
            </a:r>
          </a:p>
          <a:p>
            <a:pPr lvl="1"/>
            <a:r>
              <a:rPr lang="en-US" dirty="0" smtClean="0"/>
              <a:t>How to use the ng-show directive;</a:t>
            </a:r>
          </a:p>
          <a:p>
            <a:pPr lvl="1"/>
            <a:r>
              <a:rPr lang="en-US" dirty="0" smtClean="0"/>
              <a:t>How to use the ng-hide directive.</a:t>
            </a:r>
          </a:p>
          <a:p>
            <a:pPr marL="360000" lvl="1" indent="0">
              <a:buNone/>
            </a:pPr>
            <a:endParaRPr lang="en-US" dirty="0" smtClean="0"/>
          </a:p>
          <a:p>
            <a:r>
              <a:rPr lang="en-US" b="1" dirty="0"/>
              <a:t>EXERCISE </a:t>
            </a:r>
            <a:r>
              <a:rPr lang="en-US" b="1" dirty="0" smtClean="0"/>
              <a:t>2</a:t>
            </a:r>
            <a:r>
              <a:rPr lang="en-US" dirty="0" smtClean="0"/>
              <a:t>:  </a:t>
            </a:r>
            <a:r>
              <a:rPr lang="en-US" dirty="0"/>
              <a:t>Open the 6_DIRECTIVES_EXERCISE_2.html file in chrome.  Review the code.  You should gain the following understanding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to use the following directives: ng-app, ng-</a:t>
            </a:r>
            <a:r>
              <a:rPr lang="en-US" dirty="0" err="1" smtClean="0"/>
              <a:t>init</a:t>
            </a:r>
            <a:r>
              <a:rPr lang="en-US" dirty="0" smtClean="0"/>
              <a:t>, ng-repeat, ng-model, and ng-if.</a:t>
            </a:r>
          </a:p>
          <a:p>
            <a:pPr marL="360000" lvl="1" indent="0">
              <a:buNone/>
            </a:pPr>
            <a:endParaRPr lang="en-US" dirty="0" smtClean="0"/>
          </a:p>
          <a:p>
            <a:r>
              <a:rPr lang="en-US" b="1" dirty="0"/>
              <a:t>EXERCISE </a:t>
            </a:r>
            <a:r>
              <a:rPr lang="en-US" b="1" dirty="0" smtClean="0"/>
              <a:t>3</a:t>
            </a:r>
            <a:r>
              <a:rPr lang="en-US" dirty="0" smtClean="0"/>
              <a:t>:  </a:t>
            </a:r>
            <a:r>
              <a:rPr lang="en-US" dirty="0"/>
              <a:t>Open the 6_DIRECTIVES_EXERCISE_3.html file in chrome.  Review the code.  You should gain the following understanding:</a:t>
            </a:r>
          </a:p>
          <a:p>
            <a:pPr lvl="1"/>
            <a:r>
              <a:rPr lang="en-US" dirty="0"/>
              <a:t>How to use </a:t>
            </a:r>
            <a:r>
              <a:rPr lang="en-US" dirty="0" smtClean="0"/>
              <a:t>ng-click directive.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b="1" dirty="0"/>
              <a:t>EXERCISE </a:t>
            </a:r>
            <a:r>
              <a:rPr lang="en-US" b="1" dirty="0" smtClean="0"/>
              <a:t>4</a:t>
            </a:r>
            <a:r>
              <a:rPr lang="en-US" dirty="0" smtClean="0"/>
              <a:t>:  </a:t>
            </a:r>
            <a:r>
              <a:rPr lang="en-US" dirty="0"/>
              <a:t>Open the 6_DIRECTIVES_EXERCISE_4.html file in chrome.  Review the code.  You should gain the following understanding:</a:t>
            </a:r>
          </a:p>
          <a:p>
            <a:pPr lvl="1"/>
            <a:r>
              <a:rPr lang="en-US" dirty="0"/>
              <a:t>How to use </a:t>
            </a:r>
            <a:r>
              <a:rPr lang="en-US" dirty="0" smtClean="0"/>
              <a:t>ng-class </a:t>
            </a:r>
            <a:r>
              <a:rPr lang="en-US" dirty="0"/>
              <a:t>directive.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3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Custom</a:t>
            </a:r>
            <a:r>
              <a:rPr lang="es-MX" dirty="0" smtClean="0"/>
              <a:t> </a:t>
            </a:r>
            <a:r>
              <a:rPr lang="es-MX" dirty="0" err="1"/>
              <a:t>directives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524000"/>
            <a:ext cx="8391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custom directives?</a:t>
            </a:r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40" y="1628800"/>
            <a:ext cx="6991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example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1" y="1772816"/>
            <a:ext cx="899372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2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custom directive looks in your html?</a:t>
            </a:r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72107"/>
            <a:ext cx="7105650" cy="2276475"/>
          </a:xfrm>
          <a:prstGeom prst="rect">
            <a:avLst/>
          </a:prstGeom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323528" y="3561588"/>
            <a:ext cx="8208912" cy="3313347"/>
          </a:xfrm>
          <a:prstGeom prst="rect">
            <a:avLst/>
          </a:prstGeom>
        </p:spPr>
        <p:txBody>
          <a:bodyPr/>
          <a:lstStyle>
            <a:lvl1pPr marL="126000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 the above example, we are contrasting ng-include </a:t>
            </a:r>
            <a:r>
              <a:rPr lang="en-US" b="1" dirty="0" err="1" smtClean="0"/>
              <a:t>bulit</a:t>
            </a:r>
            <a:r>
              <a:rPr lang="en-US" b="1" dirty="0" smtClean="0"/>
              <a:t>-in directive vs a custom directive called product-title.  As you can see, a directive can be used to include contents in your HTML page just as ng-include does.</a:t>
            </a:r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64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using custom directives?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16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162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6" y="4425025"/>
            <a:ext cx="8208912" cy="15790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Custom Directives have several usages you can find useful.  Most common use is using them to provide html templates to the current page using controller logic in needed.</a:t>
            </a:r>
          </a:p>
          <a:p>
            <a:pPr marL="0" indent="0">
              <a:buNone/>
            </a:pPr>
            <a:r>
              <a:rPr lang="en-US" dirty="0" smtClean="0"/>
              <a:t>They can, however, be used for expressing complex UI, calling events, reusing common components,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Refer </a:t>
            </a:r>
            <a:r>
              <a:rPr lang="en-US" dirty="0"/>
              <a:t>to </a:t>
            </a:r>
            <a:r>
              <a:rPr lang="en-US" dirty="0" smtClean="0"/>
              <a:t>4_FORMS.pptx lesson to learn how to use directives to add custom directives for validating input controls.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custom directives?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17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0" y="1059889"/>
            <a:ext cx="70580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vs Element directives</a:t>
            </a:r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95412"/>
            <a:ext cx="7239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Attribute Directive</a:t>
            </a:r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7058025" cy="3714750"/>
          </a:xfrm>
          <a:prstGeom prst="rect">
            <a:avLst/>
          </a:prstGeom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462227" y="4941167"/>
            <a:ext cx="8208912" cy="1579091"/>
          </a:xfrm>
          <a:prstGeom prst="rect">
            <a:avLst/>
          </a:prstGeom>
        </p:spPr>
        <p:txBody>
          <a:bodyPr/>
          <a:lstStyle>
            <a:lvl1pPr marL="126000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indent="-18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 Rounded MT Bold" pitchFamily="34" charset="0"/>
              <a:buNone/>
            </a:pPr>
            <a:r>
              <a:rPr lang="en-US" dirty="0" smtClean="0"/>
              <a:t>An element directive will have restrict: ‘E’ instead.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25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</a:t>
                      </a:r>
                      <a:r>
                        <a:rPr lang="en-US" sz="1200" baseline="0" dirty="0" smtClean="0"/>
                        <a:t>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42533"/>
              </p:ext>
            </p:extLst>
          </p:nvPr>
        </p:nvGraphicFramePr>
        <p:xfrm>
          <a:off x="899592" y="4538816"/>
          <a:ext cx="756084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864096"/>
                <a:gridCol w="2952328"/>
                <a:gridCol w="1512168"/>
                <a:gridCol w="1368152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10/08/2015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revision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 Francisco Gonzalez Avila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10/08/2016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can define a controller inside a custom directive</a:t>
            </a:r>
          </a:p>
          <a:p>
            <a:r>
              <a:rPr lang="en-US" dirty="0" smtClean="0"/>
              <a:t>Example: If the following piece of code needs to be moved to a directive we can proceed as follows.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controllers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20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1" y="2492896"/>
            <a:ext cx="73914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649051"/>
          </a:xfrm>
        </p:spPr>
        <p:txBody>
          <a:bodyPr/>
          <a:lstStyle/>
          <a:p>
            <a:r>
              <a:rPr lang="en-US" dirty="0" smtClean="0"/>
              <a:t>Extract the html code you want to move to a directive to a new html template: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controllers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21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70" y="1844824"/>
            <a:ext cx="68294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11651" y="4291886"/>
            <a:ext cx="8208912" cy="649051"/>
          </a:xfrm>
        </p:spPr>
        <p:txBody>
          <a:bodyPr/>
          <a:lstStyle/>
          <a:p>
            <a:r>
              <a:rPr lang="en-US" dirty="0" smtClean="0"/>
              <a:t>Now invoke the directive instead:</a:t>
            </a:r>
          </a:p>
          <a:p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controllers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22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68" y="1943741"/>
            <a:ext cx="6134100" cy="2066925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614627" y="1492189"/>
            <a:ext cx="8208912" cy="64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Now write the actual directive:</a:t>
            </a:r>
          </a:p>
          <a:p>
            <a:endParaRPr lang="es-MX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51" y="4675588"/>
            <a:ext cx="6162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5</a:t>
            </a:r>
            <a:r>
              <a:rPr lang="en-US" dirty="0" smtClean="0"/>
              <a:t>:  </a:t>
            </a:r>
            <a:r>
              <a:rPr lang="en-US" dirty="0"/>
              <a:t>Open the 6_DIRECTIVES_EXERCISE_5.html file in chrome.  Review the code.  You should gain the following understanding:</a:t>
            </a:r>
          </a:p>
          <a:p>
            <a:pPr lvl="1"/>
            <a:r>
              <a:rPr lang="en-US" dirty="0" smtClean="0"/>
              <a:t>How to define a directive in angular at the module level using the directive clause i.e. &lt;module&gt;.directive</a:t>
            </a:r>
            <a:r>
              <a:rPr lang="es-MX" dirty="0" smtClean="0"/>
              <a:t>(</a:t>
            </a:r>
            <a:r>
              <a:rPr lang="en-US" dirty="0" smtClean="0"/>
              <a:t>‘</a:t>
            </a:r>
            <a:r>
              <a:rPr lang="en-US" dirty="0" err="1" smtClean="0"/>
              <a:t>directiveName</a:t>
            </a:r>
            <a:r>
              <a:rPr lang="en-US" dirty="0" smtClean="0"/>
              <a:t>’, function()</a:t>
            </a:r>
          </a:p>
          <a:p>
            <a:pPr lvl="1"/>
            <a:r>
              <a:rPr lang="en-US" dirty="0" smtClean="0"/>
              <a:t>The difference between the name of the directive at definition time and its counterpart name at HTML level i.e. </a:t>
            </a:r>
            <a:r>
              <a:rPr lang="en-US" dirty="0" err="1" smtClean="0"/>
              <a:t>myTraning</a:t>
            </a:r>
            <a:r>
              <a:rPr lang="en-US" dirty="0" smtClean="0"/>
              <a:t> vs my-training, respectively.</a:t>
            </a:r>
          </a:p>
          <a:p>
            <a:pPr lvl="1"/>
            <a:endParaRPr lang="en-US" dirty="0" smtClean="0"/>
          </a:p>
          <a:p>
            <a:r>
              <a:rPr lang="en-US" b="1" dirty="0"/>
              <a:t>EXERCISE </a:t>
            </a:r>
            <a:r>
              <a:rPr lang="en-US" b="1" dirty="0" smtClean="0"/>
              <a:t>6</a:t>
            </a:r>
            <a:r>
              <a:rPr lang="en-US" dirty="0" smtClean="0"/>
              <a:t>:  </a:t>
            </a:r>
            <a:r>
              <a:rPr lang="en-US" dirty="0"/>
              <a:t>Open the 6_DIRECTIVES_EXERCISE_6.html file in chrome.  Review the code.  You should gain the following understanding:</a:t>
            </a:r>
          </a:p>
          <a:p>
            <a:pPr lvl="1"/>
            <a:r>
              <a:rPr lang="en-US" dirty="0" smtClean="0"/>
              <a:t>How to define directives as element directives;</a:t>
            </a:r>
          </a:p>
          <a:p>
            <a:pPr lvl="1"/>
            <a:r>
              <a:rPr lang="en-US" dirty="0" smtClean="0"/>
              <a:t>How to define directives as attribute directives;</a:t>
            </a:r>
          </a:p>
          <a:p>
            <a:pPr lvl="1"/>
            <a:r>
              <a:rPr lang="en-US" dirty="0" smtClean="0"/>
              <a:t>How to include template URL files in a directive;</a:t>
            </a:r>
          </a:p>
          <a:p>
            <a:pPr lvl="1"/>
            <a:r>
              <a:rPr lang="en-US" dirty="0" smtClean="0"/>
              <a:t>How to correctly use a directive if the directive is an element directive;</a:t>
            </a:r>
          </a:p>
          <a:p>
            <a:pPr lvl="1"/>
            <a:r>
              <a:rPr lang="en-US" dirty="0" smtClean="0"/>
              <a:t>How to correctly use a directive if the directive is an attribute directive.</a:t>
            </a:r>
            <a:endParaRPr lang="en-US" dirty="0"/>
          </a:p>
          <a:p>
            <a:pPr lvl="1"/>
            <a:endParaRPr lang="en-US" dirty="0"/>
          </a:p>
          <a:p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82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7</a:t>
            </a:r>
            <a:r>
              <a:rPr lang="en-US" dirty="0" smtClean="0"/>
              <a:t>:  </a:t>
            </a:r>
            <a:r>
              <a:rPr lang="en-US" dirty="0"/>
              <a:t>Open the 6_DIRECTIVES_EXERCISE_7.html file in chrome.  Review the code.  You should gain the following understanding:</a:t>
            </a:r>
          </a:p>
          <a:p>
            <a:pPr lvl="1"/>
            <a:r>
              <a:rPr lang="en-US" dirty="0" smtClean="0"/>
              <a:t>How to separate the scope from the parent scope so the actual directive has its own scope.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EXERCISE </a:t>
            </a:r>
            <a:r>
              <a:rPr lang="en-US" b="1" dirty="0" smtClean="0"/>
              <a:t>8</a:t>
            </a:r>
            <a:r>
              <a:rPr lang="en-US" dirty="0" smtClean="0"/>
              <a:t>:  </a:t>
            </a:r>
            <a:r>
              <a:rPr lang="en-US" dirty="0"/>
              <a:t>Open the </a:t>
            </a:r>
            <a:r>
              <a:rPr lang="en-US" dirty="0" smtClean="0"/>
              <a:t>6_DIRECTIVES_EXERCISE_8.html </a:t>
            </a:r>
            <a:r>
              <a:rPr lang="en-US" dirty="0"/>
              <a:t>file in chrome.  Review the code.  You should gain the following understanding:</a:t>
            </a:r>
          </a:p>
          <a:p>
            <a:pPr lvl="1"/>
            <a:r>
              <a:rPr lang="en-US" dirty="0" smtClean="0"/>
              <a:t>How to use the link function to create directives that manipulate the DOM.</a:t>
            </a:r>
            <a:endParaRPr lang="en-US" dirty="0"/>
          </a:p>
          <a:p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10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Copy the </a:t>
            </a:r>
            <a:r>
              <a:rPr lang="en-US" dirty="0" smtClean="0"/>
              <a:t>6_DIRECTIVES_TEST_1_UNSOLVED.html</a:t>
            </a:r>
            <a:r>
              <a:rPr lang="en-US" dirty="0"/>
              <a:t>, gem-02.gif, gem-05.gif, and </a:t>
            </a:r>
            <a:r>
              <a:rPr lang="en-US" dirty="0" smtClean="0"/>
              <a:t>gem-09.gif to C:\Angular.  Then open </a:t>
            </a:r>
            <a:r>
              <a:rPr lang="en-US" dirty="0"/>
              <a:t>in Chrome the </a:t>
            </a:r>
            <a:r>
              <a:rPr lang="en-US" dirty="0" smtClean="0"/>
              <a:t>6_DIRECTIVES_TEST_8_UNSOLVED.html file.</a:t>
            </a:r>
          </a:p>
          <a:p>
            <a:r>
              <a:rPr lang="en-US" dirty="0" smtClean="0"/>
              <a:t>Proceed with the instructions in the html file.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25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4" y="2759918"/>
            <a:ext cx="8448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smtClean="0"/>
              <a:t>6_DIRECTIVES_TEST_1_SOLVED.html in chrome.  Review the results.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results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79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Directives: 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docs.angularjs.org/guide/directive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77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Jorge Luis </a:t>
            </a:r>
            <a:r>
              <a:rPr lang="es-MX" dirty="0" smtClean="0"/>
              <a:t>Gonzalez	|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err="1" smtClean="0">
                <a:hlinkClick r:id="rId2"/>
              </a:rPr>
              <a:t>jorge.gonzalezm</a:t>
            </a:r>
            <a:r>
              <a:rPr lang="en-US" dirty="0" smtClean="0">
                <a:hlinkClick r:id="rId2"/>
              </a:rPr>
              <a:t>@softtek.com</a:t>
            </a:r>
            <a:endParaRPr lang="en-US" dirty="0" smtClean="0"/>
          </a:p>
          <a:p>
            <a:r>
              <a:rPr lang="en-US" dirty="0" smtClean="0"/>
              <a:t>Instructor</a:t>
            </a:r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Jose Francisco Gonzalez Avila</a:t>
            </a:r>
            <a:endParaRPr lang="es-MX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josef.Gonzalez@softtek.com</a:t>
            </a:r>
            <a:endParaRPr lang="en-US" dirty="0" smtClean="0"/>
          </a:p>
          <a:p>
            <a:r>
              <a:rPr lang="en-US" dirty="0" smtClean="0"/>
              <a:t>Author of training material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27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Directives(conceptual map)</a:t>
            </a:r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298477" cy="41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5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 a high level, directives are markers on a DOM element (such as an attribute, element name, comment or CSS class) that tell AngularJS's HTML compiler ($compile) to attach a specified behavior to that DOM element or even transform the DOM element and its children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 err="1" smtClean="0"/>
              <a:t>directive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marker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a HTML </a:t>
            </a:r>
            <a:r>
              <a:rPr lang="es-MX" dirty="0" err="1" smtClean="0"/>
              <a:t>tag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tells</a:t>
            </a:r>
            <a:r>
              <a:rPr lang="es-MX" dirty="0" smtClean="0"/>
              <a:t> angular to run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reference</a:t>
            </a:r>
            <a:r>
              <a:rPr lang="es-MX" dirty="0" smtClean="0"/>
              <a:t> </a:t>
            </a:r>
            <a:r>
              <a:rPr lang="es-MX" dirty="0" err="1" smtClean="0"/>
              <a:t>some</a:t>
            </a:r>
            <a:r>
              <a:rPr lang="es-MX" dirty="0" smtClean="0"/>
              <a:t> Java </a:t>
            </a:r>
            <a:r>
              <a:rPr lang="es-MX" dirty="0" err="1" smtClean="0"/>
              <a:t>Scritp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err="1" smtClean="0"/>
              <a:t>There</a:t>
            </a:r>
            <a:r>
              <a:rPr lang="es-MX" dirty="0" smtClean="0"/>
              <a:t> are 2 </a:t>
            </a:r>
            <a:r>
              <a:rPr lang="es-MX" dirty="0" err="1" smtClean="0"/>
              <a:t>classification</a:t>
            </a:r>
            <a:r>
              <a:rPr lang="es-MX" dirty="0" smtClean="0"/>
              <a:t> of </a:t>
            </a:r>
            <a:r>
              <a:rPr lang="es-MX" dirty="0" err="1" smtClean="0"/>
              <a:t>directives</a:t>
            </a:r>
            <a:r>
              <a:rPr lang="es-MX" dirty="0" smtClean="0"/>
              <a:t> in angular:</a:t>
            </a:r>
          </a:p>
          <a:p>
            <a:pPr marL="0" indent="0">
              <a:buNone/>
            </a:pPr>
            <a:endParaRPr lang="es-MX" dirty="0" smtClean="0"/>
          </a:p>
          <a:p>
            <a:pPr lvl="1"/>
            <a:r>
              <a:rPr lang="es-MX" b="1" dirty="0" err="1" smtClean="0"/>
              <a:t>Bult</a:t>
            </a:r>
            <a:r>
              <a:rPr lang="es-MX" b="1" dirty="0" smtClean="0"/>
              <a:t>-in </a:t>
            </a:r>
            <a:r>
              <a:rPr lang="es-MX" b="1" dirty="0" err="1" smtClean="0"/>
              <a:t>directives</a:t>
            </a:r>
            <a:r>
              <a:rPr lang="es-MX" dirty="0" smtClean="0"/>
              <a:t>: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angular </a:t>
            </a:r>
            <a:r>
              <a:rPr lang="es-MX" dirty="0" err="1" smtClean="0"/>
              <a:t>provides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default.  A </a:t>
            </a:r>
            <a:r>
              <a:rPr lang="es-MX" dirty="0" err="1" smtClean="0"/>
              <a:t>list</a:t>
            </a:r>
            <a:r>
              <a:rPr lang="es-MX" dirty="0" smtClean="0"/>
              <a:t> of </a:t>
            </a:r>
            <a:r>
              <a:rPr lang="es-MX" dirty="0" err="1" smtClean="0"/>
              <a:t>these</a:t>
            </a:r>
            <a:r>
              <a:rPr lang="es-MX" dirty="0" smtClean="0"/>
              <a:t> </a:t>
            </a:r>
            <a:r>
              <a:rPr lang="es-MX" dirty="0" err="1" smtClean="0"/>
              <a:t>directives</a:t>
            </a:r>
            <a:r>
              <a:rPr lang="es-MX" dirty="0" smtClean="0"/>
              <a:t> can be </a:t>
            </a:r>
            <a:r>
              <a:rPr lang="es-MX" dirty="0" err="1" smtClean="0"/>
              <a:t>found</a:t>
            </a:r>
            <a:r>
              <a:rPr lang="es-MX" dirty="0" smtClean="0"/>
              <a:t> </a:t>
            </a:r>
            <a:r>
              <a:rPr lang="es-MX" dirty="0" err="1" smtClean="0"/>
              <a:t>at:</a:t>
            </a:r>
            <a:r>
              <a:rPr lang="es-MX" dirty="0" err="1"/>
              <a:t>https</a:t>
            </a:r>
            <a:r>
              <a:rPr lang="es-MX" dirty="0"/>
              <a:t>://docs.angularjs.org/api</a:t>
            </a:r>
            <a:r>
              <a:rPr lang="es-MX" dirty="0" smtClean="0"/>
              <a:t>/</a:t>
            </a:r>
          </a:p>
          <a:p>
            <a:pPr marL="360000" lvl="1" indent="0">
              <a:buNone/>
            </a:pPr>
            <a:endParaRPr lang="es-MX" dirty="0" smtClean="0"/>
          </a:p>
          <a:p>
            <a:pPr lvl="1"/>
            <a:r>
              <a:rPr lang="es-MX" b="1" dirty="0" err="1" smtClean="0"/>
              <a:t>Custom</a:t>
            </a:r>
            <a:r>
              <a:rPr lang="es-MX" b="1" dirty="0" smtClean="0"/>
              <a:t> </a:t>
            </a:r>
            <a:r>
              <a:rPr lang="es-MX" b="1" dirty="0" err="1" smtClean="0"/>
              <a:t>directives</a:t>
            </a:r>
            <a:r>
              <a:rPr lang="es-MX" dirty="0" smtClean="0"/>
              <a:t>: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ones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via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Angular.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err="1" smtClean="0"/>
              <a:t>List</a:t>
            </a:r>
            <a:r>
              <a:rPr lang="es-MX" dirty="0" smtClean="0"/>
              <a:t> of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directives</a:t>
            </a:r>
            <a:r>
              <a:rPr lang="es-MX" dirty="0" smtClean="0"/>
              <a:t> at: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</a:t>
            </a:r>
            <a:r>
              <a:rPr lang="es-MX" dirty="0" err="1" smtClean="0"/>
              <a:t>Directive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33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types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452562"/>
            <a:ext cx="85439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Built</a:t>
            </a:r>
            <a:r>
              <a:rPr lang="es-MX" dirty="0" smtClean="0"/>
              <a:t>-in </a:t>
            </a:r>
            <a:r>
              <a:rPr lang="es-MX" dirty="0" err="1" smtClean="0"/>
              <a:t>directives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6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556791"/>
            <a:ext cx="7076074" cy="36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ng-</a:t>
            </a:r>
            <a:r>
              <a:rPr lang="en-US" dirty="0" err="1" smtClean="0"/>
              <a:t>init</a:t>
            </a:r>
            <a:r>
              <a:rPr lang="en-US" dirty="0"/>
              <a:t>: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7</a:t>
            </a:fld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3" y="191683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571361"/>
          </a:xfrm>
        </p:spPr>
        <p:txBody>
          <a:bodyPr/>
          <a:lstStyle/>
          <a:p>
            <a:r>
              <a:rPr lang="en-US" dirty="0" smtClean="0"/>
              <a:t>ng-repeat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8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9" y="1911150"/>
            <a:ext cx="8458200" cy="124777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95536" y="3831373"/>
            <a:ext cx="8208912" cy="57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ng-if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58" y="4298894"/>
            <a:ext cx="8410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649051"/>
          </a:xfrm>
        </p:spPr>
        <p:txBody>
          <a:bodyPr/>
          <a:lstStyle/>
          <a:p>
            <a:r>
              <a:rPr lang="en-US" dirty="0" smtClean="0"/>
              <a:t>ng-model: Associates an html element with a property model.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directives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0604"/>
            <a:ext cx="4705350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3" y="5001319"/>
            <a:ext cx="8648700" cy="1143000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42333" y="4390740"/>
            <a:ext cx="8208912" cy="64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ng-click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73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78CFFA-FA4D-496F-B8D2-C7DD46C2A279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90e5e253-50b2-47e0-ab40-088f51eedbac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944</TotalTime>
  <Words>839</Words>
  <Application>Microsoft Office PowerPoint</Application>
  <PresentationFormat>On-screen Show (4:3)</PresentationFormat>
  <Paragraphs>152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Arial Rounded MT Bold</vt:lpstr>
      <vt:lpstr>Calibri</vt:lpstr>
      <vt:lpstr>Lucida Grande</vt:lpstr>
      <vt:lpstr>Rockwell</vt:lpstr>
      <vt:lpstr>PPT_InternalTemplate_EN_2015</vt:lpstr>
      <vt:lpstr>Original_Logo/ Upper layout</vt:lpstr>
      <vt:lpstr>AngularJS</vt:lpstr>
      <vt:lpstr>Disclaimer</vt:lpstr>
      <vt:lpstr>Directives(conceptual map)</vt:lpstr>
      <vt:lpstr>What is a Directive?</vt:lpstr>
      <vt:lpstr>Directive types</vt:lpstr>
      <vt:lpstr>Built-in directives</vt:lpstr>
      <vt:lpstr>Built-in directives</vt:lpstr>
      <vt:lpstr>Built-in directives</vt:lpstr>
      <vt:lpstr>Built-in directives</vt:lpstr>
      <vt:lpstr>Built-in directives</vt:lpstr>
      <vt:lpstr>Exercises</vt:lpstr>
      <vt:lpstr>Custom directives</vt:lpstr>
      <vt:lpstr>How to build custom directives?</vt:lpstr>
      <vt:lpstr>Directive example</vt:lpstr>
      <vt:lpstr>How does a custom directive looks in your html?</vt:lpstr>
      <vt:lpstr>Why using custom directives?</vt:lpstr>
      <vt:lpstr>Why using custom directives?</vt:lpstr>
      <vt:lpstr>Attribute vs Element directives</vt:lpstr>
      <vt:lpstr>Defining an Attribute Directive</vt:lpstr>
      <vt:lpstr>Directive controllers</vt:lpstr>
      <vt:lpstr>Directive controllers</vt:lpstr>
      <vt:lpstr>Directive controllers</vt:lpstr>
      <vt:lpstr>Exercises</vt:lpstr>
      <vt:lpstr>Exercises</vt:lpstr>
      <vt:lpstr>Exam</vt:lpstr>
      <vt:lpstr>Exam results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Jose Francisco Gonzalez Avila</dc:creator>
  <cp:lastModifiedBy>Jose Francisco Gonzalez Avila</cp:lastModifiedBy>
  <cp:revision>78</cp:revision>
  <dcterms:created xsi:type="dcterms:W3CDTF">2015-08-06T04:55:31Z</dcterms:created>
  <dcterms:modified xsi:type="dcterms:W3CDTF">2015-08-11T21:48:52Z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