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5" r:id="rId4"/>
    <p:sldMasterId id="2147483798" r:id="rId5"/>
  </p:sldMasterIdLst>
  <p:notesMasterIdLst>
    <p:notesMasterId r:id="rId10"/>
  </p:notesMasterIdLst>
  <p:handoutMasterIdLst>
    <p:handoutMasterId r:id="rId11"/>
  </p:handoutMasterIdLst>
  <p:sldIdLst>
    <p:sldId id="290" r:id="rId6"/>
    <p:sldId id="299" r:id="rId7"/>
    <p:sldId id="305" r:id="rId8"/>
    <p:sldId id="297" r:id="rId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6B9B"/>
    <a:srgbClr val="318ABE"/>
    <a:srgbClr val="3F358B"/>
    <a:srgbClr val="25BBD4"/>
    <a:srgbClr val="3AC791"/>
    <a:srgbClr val="FFFFFF"/>
    <a:srgbClr val="008080"/>
    <a:srgbClr val="3380B5"/>
    <a:srgbClr val="317FAB"/>
    <a:srgbClr val="038C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91" autoAdjust="0"/>
    <p:restoredTop sz="94660"/>
  </p:normalViewPr>
  <p:slideViewPr>
    <p:cSldViewPr>
      <p:cViewPr>
        <p:scale>
          <a:sx n="90" d="100"/>
          <a:sy n="90" d="100"/>
        </p:scale>
        <p:origin x="972" y="-1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-309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handoutMaster" Target="handoutMasters/handoutMaster1.xml"/><Relationship Id="rId5" Type="http://schemas.openxmlformats.org/officeDocument/2006/relationships/slideMaster" Target="slideMasters/slideMaster2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3C31A4-E588-4D7D-8556-3E7A80E3618E}" type="datetimeFigureOut">
              <a:rPr lang="es-MX" smtClean="0"/>
              <a:t>19/08/2015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A78EEE-C883-43D9-A467-67276DDB57E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787014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BB0C0AB8-234C-4221-B0DB-DCE2DDF45C4A}" type="datetimeFigureOut">
              <a:rPr lang="es-MX"/>
              <a:pPr>
                <a:defRPr/>
              </a:pPr>
              <a:t>19/08/2015</a:t>
            </a:fld>
            <a:endParaRPr lang="es-MX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MX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s-MX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A237F6BD-38D0-4C68-8BC5-3735B63F5FA1}" type="slidenum">
              <a:rPr lang="es-MX"/>
              <a:pPr>
                <a:defRPr/>
              </a:pPr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100210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w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w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wm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w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wm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wm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portada1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43608" y="0"/>
            <a:ext cx="8100392" cy="6876140"/>
          </a:xfrm>
          <a:prstGeom prst="rect">
            <a:avLst/>
          </a:prstGeom>
        </p:spPr>
      </p:pic>
      <p:sp>
        <p:nvSpPr>
          <p:cNvPr id="12" name="Rectangle 9"/>
          <p:cNvSpPr/>
          <p:nvPr userDrawn="1"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144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9141440" y="6858000"/>
                </a:lnTo>
                <a:close/>
                <a:moveTo>
                  <a:pt x="0" y="0"/>
                </a:moveTo>
                <a:lnTo>
                  <a:pt x="6925322" y="0"/>
                </a:lnTo>
                <a:lnTo>
                  <a:pt x="2771800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0">
                <a:srgbClr val="276B9B"/>
              </a:gs>
              <a:gs pos="100000">
                <a:srgbClr val="3AC791"/>
              </a:gs>
            </a:gsLst>
            <a:lin ang="162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Title 15"/>
          <p:cNvSpPr>
            <a:spLocks noGrp="1"/>
          </p:cNvSpPr>
          <p:nvPr>
            <p:ph type="title" hasCustomPrompt="1"/>
          </p:nvPr>
        </p:nvSpPr>
        <p:spPr>
          <a:xfrm>
            <a:off x="323528" y="404664"/>
            <a:ext cx="4392488" cy="1944216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4000" b="0" spc="0" baseline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s-MX" noProof="0" smtClean="0"/>
              <a:t>Click To Edit Master Title Style</a:t>
            </a:r>
            <a:endParaRPr lang="es-MX" noProof="0"/>
          </a:p>
        </p:txBody>
      </p:sp>
      <p:sp>
        <p:nvSpPr>
          <p:cNvPr id="54" name="Text Placeholder 17"/>
          <p:cNvSpPr>
            <a:spLocks noGrp="1"/>
          </p:cNvSpPr>
          <p:nvPr>
            <p:ph type="body" sz="quarter" idx="11"/>
          </p:nvPr>
        </p:nvSpPr>
        <p:spPr>
          <a:xfrm>
            <a:off x="323528" y="2420888"/>
            <a:ext cx="4392488" cy="79208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80000"/>
              </a:lnSpc>
              <a:buNone/>
              <a:defRPr sz="200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defRPr>
            </a:lvl1pPr>
            <a:lvl2pPr marL="0" indent="0" algn="l">
              <a:buNone/>
              <a:defRPr sz="160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defRPr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323528" y="188640"/>
            <a:ext cx="5111750" cy="14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s-MX" sz="800" noProof="0" smtClean="0">
                <a:solidFill>
                  <a:srgbClr val="FFFFFF"/>
                </a:solidFill>
                <a:cs typeface="Arial" charset="0"/>
              </a:rPr>
              <a:t>Todos los Derechos Reservados © Valores Corporativos Softtek S.A. de C.V. 2015. Interno.</a:t>
            </a:r>
            <a:endParaRPr lang="es-MX" sz="800" noProof="0">
              <a:solidFill>
                <a:srgbClr val="FFFFFF"/>
              </a:solidFill>
              <a:cs typeface="Arial" charset="0"/>
            </a:endParaRPr>
          </a:p>
        </p:txBody>
      </p:sp>
      <p:pic>
        <p:nvPicPr>
          <p:cNvPr id="15" name="Picture 14" descr="value.wmf"/>
          <p:cNvPicPr>
            <a:picLocks noChangeAspect="1"/>
          </p:cNvPicPr>
          <p:nvPr userDrawn="1"/>
        </p:nvPicPr>
        <p:blipFill>
          <a:blip r:embed="rId3" cstate="screen">
            <a:duotone>
              <a:prstClr val="black"/>
              <a:srgbClr val="FFFFFF">
                <a:tint val="45000"/>
                <a:satMod val="400000"/>
              </a:srgbClr>
            </a:duotone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52320" y="5617067"/>
            <a:ext cx="1258992" cy="817241"/>
          </a:xfrm>
          <a:prstGeom prst="rect">
            <a:avLst/>
          </a:prstGeom>
          <a:effectLst/>
        </p:spPr>
      </p:pic>
      <p:pic>
        <p:nvPicPr>
          <p:cNvPr id="3" name="Picture 2" descr="Softtek-White.wmf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467" y="5481683"/>
            <a:ext cx="1872208" cy="95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1637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4"/>
          <p:cNvSpPr>
            <a:spLocks noGrp="1"/>
          </p:cNvSpPr>
          <p:nvPr>
            <p:ph type="title"/>
          </p:nvPr>
        </p:nvSpPr>
        <p:spPr bwMode="auto">
          <a:xfrm>
            <a:off x="457200" y="192088"/>
            <a:ext cx="7194430" cy="849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s-MX" noProof="0" smtClean="0"/>
              <a:t>Click to edit Master title style</a:t>
            </a: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s-MX" noProof="0" smtClean="0"/>
              <a:pPr>
                <a:defRPr/>
              </a:pPr>
              <a:t>‹#›</a:t>
            </a:fld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16390720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62227" y="1339789"/>
            <a:ext cx="8208912" cy="4965019"/>
          </a:xfrm>
        </p:spPr>
        <p:txBody>
          <a:bodyPr/>
          <a:lstStyle>
            <a:lvl1pPr marL="126000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lvl1pPr>
            <a:lvl2pPr marL="540000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lvl2pPr>
            <a:lvl3pPr marL="715963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lvl3pPr>
            <a:lvl4pPr marL="923925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lvl4pPr>
          </a:lstStyle>
          <a:p>
            <a:pPr marL="126000" marR="0" lvl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kumimoji="0" lang="es-MX" sz="1800" b="0" i="0" u="none" strike="noStrike" kern="1200" cap="none" spc="0" normalizeH="0" baseline="0" noProof="0" smtClean="0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Master text styles</a:t>
            </a:r>
          </a:p>
          <a:p>
            <a:pPr marL="540000" marR="0" lvl="1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kumimoji="0" lang="es-MX" sz="1600" b="0" i="0" u="none" strike="noStrike" kern="1200" cap="none" spc="0" normalizeH="0" baseline="0" noProof="0" smtClean="0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 level</a:t>
            </a:r>
          </a:p>
          <a:p>
            <a:pPr marL="715963" marR="0" lvl="2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kumimoji="0" lang="es-MX" sz="1400" b="0" i="0" u="none" strike="noStrike" kern="1200" cap="none" spc="0" normalizeH="0" baseline="0" noProof="0" smtClean="0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level</a:t>
            </a:r>
          </a:p>
          <a:p>
            <a:pPr marL="923925" marR="0" lvl="3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kumimoji="0" lang="es-MX" sz="1200" b="0" i="0" u="none" strike="noStrike" kern="1200" cap="none" spc="0" normalizeH="0" baseline="0" noProof="0" smtClean="0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Fourth level</a:t>
            </a:r>
          </a:p>
        </p:txBody>
      </p:sp>
      <p:sp>
        <p:nvSpPr>
          <p:cNvPr id="5" name="Title Placeholder 14"/>
          <p:cNvSpPr>
            <a:spLocks noGrp="1"/>
          </p:cNvSpPr>
          <p:nvPr>
            <p:ph type="title"/>
          </p:nvPr>
        </p:nvSpPr>
        <p:spPr bwMode="auto">
          <a:xfrm>
            <a:off x="457200" y="192088"/>
            <a:ext cx="7194430" cy="849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s-MX" noProof="0" smtClean="0"/>
              <a:t>Click to edit Master title style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s-MX" noProof="0" smtClean="0"/>
              <a:pPr>
                <a:defRPr/>
              </a:pPr>
              <a:t>‹#›</a:t>
            </a:fld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23850744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lu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9993"/>
            <a:ext cx="4038600" cy="4964815"/>
          </a:xfrm>
        </p:spPr>
        <p:txBody>
          <a:bodyPr/>
          <a:lstStyle>
            <a:lvl1pPr marL="126000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 sz="1800"/>
            </a:lvl1pPr>
            <a:lvl2pPr marL="540000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 sz="1600"/>
            </a:lvl2pPr>
            <a:lvl3pPr marL="715963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 sz="1400"/>
            </a:lvl3pPr>
            <a:lvl4pPr marL="923925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126000" marR="0" lvl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kumimoji="0" lang="es-MX" sz="1800" b="0" i="0" u="none" strike="noStrike" kern="1200" cap="none" spc="0" normalizeH="0" baseline="0" noProof="0" smtClean="0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Master text styles</a:t>
            </a:r>
          </a:p>
          <a:p>
            <a:pPr marL="540000" marR="0" lvl="1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kumimoji="0" lang="es-MX" sz="1600" b="0" i="0" u="none" strike="noStrike" kern="1200" cap="none" spc="0" normalizeH="0" baseline="0" noProof="0" smtClean="0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 level</a:t>
            </a:r>
          </a:p>
          <a:p>
            <a:pPr marL="715963" marR="0" lvl="2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kumimoji="0" lang="es-MX" sz="1400" b="0" i="0" u="none" strike="noStrike" kern="1200" cap="none" spc="0" normalizeH="0" baseline="0" noProof="0" smtClean="0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level</a:t>
            </a:r>
          </a:p>
          <a:p>
            <a:pPr marL="923925" marR="0" lvl="3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kumimoji="0" lang="es-MX" sz="1200" b="0" i="0" u="none" strike="noStrike" kern="1200" cap="none" spc="0" normalizeH="0" baseline="0" noProof="0" smtClean="0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Fourth level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9993"/>
            <a:ext cx="4038600" cy="496481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126000" marR="0" lvl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lang="es-MX" noProof="0" smtClean="0"/>
              <a:t>Click to edit Master text styles</a:t>
            </a:r>
          </a:p>
          <a:p>
            <a:pPr lvl="1"/>
            <a:r>
              <a:rPr lang="es-MX" noProof="0" smtClean="0"/>
              <a:t>Second level</a:t>
            </a:r>
          </a:p>
          <a:p>
            <a:pPr lvl="2"/>
            <a:r>
              <a:rPr lang="es-MX" noProof="0" smtClean="0"/>
              <a:t>Third level</a:t>
            </a:r>
          </a:p>
          <a:p>
            <a:pPr lvl="3"/>
            <a:r>
              <a:rPr lang="es-MX" noProof="0" smtClean="0"/>
              <a:t>Fourth level</a:t>
            </a:r>
          </a:p>
        </p:txBody>
      </p:sp>
      <p:sp>
        <p:nvSpPr>
          <p:cNvPr id="6" name="Title Placeholder 14"/>
          <p:cNvSpPr>
            <a:spLocks noGrp="1"/>
          </p:cNvSpPr>
          <p:nvPr>
            <p:ph type="title"/>
          </p:nvPr>
        </p:nvSpPr>
        <p:spPr bwMode="auto">
          <a:xfrm>
            <a:off x="457200" y="192088"/>
            <a:ext cx="7194430" cy="849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s-MX" noProof="0" smtClean="0"/>
              <a:t>Click to edit Master title style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s-MX" noProof="0" smtClean="0"/>
              <a:pPr>
                <a:defRPr/>
              </a:pPr>
              <a:t>‹#›</a:t>
            </a:fld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16867147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ick Messag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204864"/>
            <a:ext cx="9144000" cy="2880320"/>
          </a:xfrm>
          <a:prstGeom prst="rect">
            <a:avLst/>
          </a:prstGeom>
          <a:gradFill flip="none" rotWithShape="1">
            <a:gsLst>
              <a:gs pos="0">
                <a:srgbClr val="3F358B"/>
              </a:gs>
              <a:gs pos="100000">
                <a:srgbClr val="25BBD4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noProof="0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63550" y="2348880"/>
            <a:ext cx="8216426" cy="2511188"/>
          </a:xfrm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buNone/>
              <a:defRPr sz="3200" b="0">
                <a:solidFill>
                  <a:schemeClr val="bg2"/>
                </a:solidFill>
                <a:effectLst/>
                <a:latin typeface="Arial"/>
                <a:cs typeface="Arial"/>
              </a:defRPr>
            </a:lvl1pPr>
            <a:lvl2pPr algn="ctr">
              <a:buNone/>
              <a:defRPr sz="2000">
                <a:solidFill>
                  <a:schemeClr val="bg2"/>
                </a:solidFill>
              </a:defRPr>
            </a:lvl2pPr>
            <a:lvl3pPr algn="ctr">
              <a:buNone/>
              <a:defRPr sz="2000">
                <a:solidFill>
                  <a:schemeClr val="bg2"/>
                </a:solidFill>
              </a:defRPr>
            </a:lvl3pPr>
            <a:lvl4pPr algn="ctr">
              <a:buNone/>
              <a:defRPr sz="2000">
                <a:solidFill>
                  <a:schemeClr val="bg2"/>
                </a:solidFill>
              </a:defRPr>
            </a:lvl4pPr>
            <a:lvl5pPr algn="ctr">
              <a:buNone/>
              <a:defRPr sz="2000">
                <a:solidFill>
                  <a:schemeClr val="bg2"/>
                </a:solidFill>
              </a:defRPr>
            </a:lvl5pPr>
          </a:lstStyle>
          <a:p>
            <a:pPr lvl="0"/>
            <a:r>
              <a:rPr lang="es-MX" noProof="0" smtClean="0"/>
              <a:t>Click to edit Master text styles</a:t>
            </a:r>
          </a:p>
        </p:txBody>
      </p:sp>
      <p:sp>
        <p:nvSpPr>
          <p:cNvPr id="6" name="Title Placeholder 14"/>
          <p:cNvSpPr>
            <a:spLocks noGrp="1"/>
          </p:cNvSpPr>
          <p:nvPr>
            <p:ph type="title"/>
          </p:nvPr>
        </p:nvSpPr>
        <p:spPr bwMode="auto">
          <a:xfrm>
            <a:off x="457200" y="192088"/>
            <a:ext cx="7194430" cy="849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s-MX" noProof="0" smtClean="0"/>
              <a:t>Click to edit Master title style</a:t>
            </a:r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s-MX" noProof="0" smtClean="0"/>
              <a:pPr>
                <a:defRPr/>
              </a:pPr>
              <a:t>‹#›</a:t>
            </a:fld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42666847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ick Messag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204864"/>
            <a:ext cx="9144000" cy="2880320"/>
          </a:xfrm>
          <a:prstGeom prst="rect">
            <a:avLst/>
          </a:prstGeom>
          <a:gradFill flip="none" rotWithShape="1">
            <a:gsLst>
              <a:gs pos="0">
                <a:srgbClr val="3AC791"/>
              </a:gs>
              <a:gs pos="100000">
                <a:srgbClr val="276B9B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noProof="0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63550" y="2348880"/>
            <a:ext cx="8216426" cy="2511188"/>
          </a:xfrm>
          <a:effectLst/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buNone/>
              <a:defRPr sz="3200" b="0">
                <a:solidFill>
                  <a:schemeClr val="bg2"/>
                </a:solidFill>
                <a:effectLst/>
                <a:latin typeface="Arial"/>
                <a:cs typeface="Arial"/>
              </a:defRPr>
            </a:lvl1pPr>
            <a:lvl2pPr algn="ctr">
              <a:buNone/>
              <a:defRPr sz="2000">
                <a:solidFill>
                  <a:schemeClr val="bg2"/>
                </a:solidFill>
              </a:defRPr>
            </a:lvl2pPr>
            <a:lvl3pPr algn="ctr">
              <a:buNone/>
              <a:defRPr sz="2000">
                <a:solidFill>
                  <a:schemeClr val="bg2"/>
                </a:solidFill>
              </a:defRPr>
            </a:lvl3pPr>
            <a:lvl4pPr algn="ctr">
              <a:buNone/>
              <a:defRPr sz="2000">
                <a:solidFill>
                  <a:schemeClr val="bg2"/>
                </a:solidFill>
              </a:defRPr>
            </a:lvl4pPr>
            <a:lvl5pPr algn="ctr">
              <a:buNone/>
              <a:defRPr sz="2000">
                <a:solidFill>
                  <a:schemeClr val="bg2"/>
                </a:solidFill>
              </a:defRPr>
            </a:lvl5pPr>
          </a:lstStyle>
          <a:p>
            <a:pPr lvl="0"/>
            <a:r>
              <a:rPr lang="es-MX" noProof="0" smtClean="0"/>
              <a:t>Click to edit Master text styles</a:t>
            </a:r>
          </a:p>
        </p:txBody>
      </p:sp>
      <p:sp>
        <p:nvSpPr>
          <p:cNvPr id="6" name="Title Placeholder 14"/>
          <p:cNvSpPr>
            <a:spLocks noGrp="1"/>
          </p:cNvSpPr>
          <p:nvPr>
            <p:ph type="title"/>
          </p:nvPr>
        </p:nvSpPr>
        <p:spPr bwMode="auto">
          <a:xfrm>
            <a:off x="457200" y="192088"/>
            <a:ext cx="7194430" cy="849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s-MX" noProof="0" smtClean="0"/>
              <a:t>Click to edit Master title style</a:t>
            </a:r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s-MX" noProof="0" smtClean="0"/>
              <a:pPr>
                <a:defRPr/>
              </a:pPr>
              <a:t>‹#›</a:t>
            </a:fld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28040410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s-MX" noProof="0" smtClean="0"/>
              <a:pPr>
                <a:defRPr/>
              </a:pPr>
              <a:t>‹#›</a:t>
            </a:fld>
            <a:endParaRPr lang="es-MX" noProof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noProof="0" smtClean="0"/>
              <a:t>Click to edit Master title style</a:t>
            </a:r>
            <a:endParaRPr lang="es-MX" noProof="0"/>
          </a:p>
        </p:txBody>
      </p:sp>
      <p:cxnSp>
        <p:nvCxnSpPr>
          <p:cNvPr id="32" name="Straight Connector 31"/>
          <p:cNvCxnSpPr/>
          <p:nvPr userDrawn="1"/>
        </p:nvCxnSpPr>
        <p:spPr>
          <a:xfrm flipH="1" flipV="1">
            <a:off x="467544" y="3645024"/>
            <a:ext cx="3240360" cy="42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 userDrawn="1"/>
        </p:nvCxnSpPr>
        <p:spPr>
          <a:xfrm flipH="1" flipV="1">
            <a:off x="5292080" y="3645024"/>
            <a:ext cx="3240360" cy="42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 userDrawn="1"/>
        </p:nvCxnSpPr>
        <p:spPr>
          <a:xfrm>
            <a:off x="4499992" y="1268760"/>
            <a:ext cx="0" cy="172819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 userDrawn="1"/>
        </p:nvCxnSpPr>
        <p:spPr>
          <a:xfrm>
            <a:off x="4499992" y="4293096"/>
            <a:ext cx="0" cy="172819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Content Placeholder 39"/>
          <p:cNvSpPr>
            <a:spLocks noGrp="1"/>
          </p:cNvSpPr>
          <p:nvPr>
            <p:ph sz="quarter" idx="11"/>
          </p:nvPr>
        </p:nvSpPr>
        <p:spPr>
          <a:xfrm>
            <a:off x="468313" y="1340421"/>
            <a:ext cx="3887663" cy="2160587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endParaRPr lang="es-MX" noProof="0" smtClean="0"/>
          </a:p>
        </p:txBody>
      </p:sp>
      <p:sp>
        <p:nvSpPr>
          <p:cNvPr id="41" name="Content Placeholder 39"/>
          <p:cNvSpPr>
            <a:spLocks noGrp="1"/>
          </p:cNvSpPr>
          <p:nvPr>
            <p:ph sz="quarter" idx="12"/>
          </p:nvPr>
        </p:nvSpPr>
        <p:spPr>
          <a:xfrm>
            <a:off x="4644008" y="1340421"/>
            <a:ext cx="3959671" cy="2160587"/>
          </a:xfrm>
        </p:spPr>
        <p:txBody>
          <a:bodyPr/>
          <a:lstStyle>
            <a:lvl1pPr marL="0" indent="0" algn="r">
              <a:buNone/>
              <a:defRPr sz="1600"/>
            </a:lvl1pPr>
          </a:lstStyle>
          <a:p>
            <a:pPr lvl="0"/>
            <a:endParaRPr lang="es-MX" noProof="0" smtClean="0"/>
          </a:p>
        </p:txBody>
      </p:sp>
      <p:sp>
        <p:nvSpPr>
          <p:cNvPr id="42" name="Content Placeholder 39"/>
          <p:cNvSpPr>
            <a:spLocks noGrp="1"/>
          </p:cNvSpPr>
          <p:nvPr>
            <p:ph sz="quarter" idx="13"/>
          </p:nvPr>
        </p:nvSpPr>
        <p:spPr>
          <a:xfrm>
            <a:off x="468313" y="3789040"/>
            <a:ext cx="3887663" cy="2160587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endParaRPr lang="es-MX" noProof="0" smtClean="0"/>
          </a:p>
        </p:txBody>
      </p:sp>
      <p:sp>
        <p:nvSpPr>
          <p:cNvPr id="43" name="Content Placeholder 39"/>
          <p:cNvSpPr>
            <a:spLocks noGrp="1"/>
          </p:cNvSpPr>
          <p:nvPr>
            <p:ph sz="quarter" idx="14"/>
          </p:nvPr>
        </p:nvSpPr>
        <p:spPr>
          <a:xfrm>
            <a:off x="4644008" y="3789040"/>
            <a:ext cx="3959671" cy="2160587"/>
          </a:xfrm>
        </p:spPr>
        <p:txBody>
          <a:bodyPr/>
          <a:lstStyle>
            <a:lvl1pPr marL="0" indent="0" algn="r">
              <a:buNone/>
              <a:defRPr sz="1600"/>
            </a:lvl1pPr>
          </a:lstStyle>
          <a:p>
            <a:pPr lvl="0"/>
            <a:endParaRPr lang="es-MX" noProof="0" smtClean="0"/>
          </a:p>
        </p:txBody>
      </p:sp>
      <p:sp>
        <p:nvSpPr>
          <p:cNvPr id="44" name="Oval 43"/>
          <p:cNvSpPr/>
          <p:nvPr userDrawn="1"/>
        </p:nvSpPr>
        <p:spPr>
          <a:xfrm>
            <a:off x="3563888" y="2708920"/>
            <a:ext cx="1872208" cy="1872208"/>
          </a:xfrm>
          <a:prstGeom prst="ellipse">
            <a:avLst/>
          </a:prstGeom>
          <a:solidFill>
            <a:srgbClr val="3AC791"/>
          </a:solidFill>
          <a:ln w="38100" cmpd="sng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noProof="0" smtClean="0"/>
              <a:t> </a:t>
            </a:r>
            <a:endParaRPr lang="es-MX" noProof="0"/>
          </a:p>
        </p:txBody>
      </p:sp>
      <p:sp>
        <p:nvSpPr>
          <p:cNvPr id="38" name="Text Placeholder 37"/>
          <p:cNvSpPr>
            <a:spLocks noGrp="1"/>
          </p:cNvSpPr>
          <p:nvPr>
            <p:ph type="body" sz="quarter" idx="10" hasCustomPrompt="1"/>
          </p:nvPr>
        </p:nvSpPr>
        <p:spPr>
          <a:xfrm>
            <a:off x="3707904" y="3002294"/>
            <a:ext cx="1601893" cy="1295970"/>
          </a:xfrm>
        </p:spPr>
        <p:txBody>
          <a:bodyPr anchor="ctr"/>
          <a:lstStyle>
            <a:lvl1pPr marL="0" indent="0" algn="ctr">
              <a:lnSpc>
                <a:spcPct val="90000"/>
              </a:lnSpc>
              <a:buNone/>
              <a:defRPr sz="2000" b="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s-MX" noProof="0" smtClean="0"/>
              <a:t>Click to edit Master text</a:t>
            </a:r>
            <a:br>
              <a:rPr lang="es-MX" noProof="0" smtClean="0"/>
            </a:br>
            <a:r>
              <a:rPr lang="es-MX" noProof="0" smtClean="0"/>
              <a:t>styles</a:t>
            </a:r>
          </a:p>
        </p:txBody>
      </p:sp>
    </p:spTree>
    <p:extLst>
      <p:ext uri="{BB962C8B-B14F-4D97-AF65-F5344CB8AC3E}">
        <p14:creationId xmlns:p14="http://schemas.microsoft.com/office/powerpoint/2010/main" val="35566664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539552" y="1412776"/>
            <a:ext cx="2016224" cy="7920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noProof="0"/>
          </a:p>
        </p:txBody>
      </p:sp>
      <p:sp>
        <p:nvSpPr>
          <p:cNvPr id="20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s-MX" noProof="0" smtClean="0"/>
              <a:pPr>
                <a:defRPr/>
              </a:pPr>
              <a:t>‹#›</a:t>
            </a:fld>
            <a:endParaRPr lang="es-MX" noProof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noProof="0" smtClean="0"/>
              <a:t>Click to edit Master title style</a:t>
            </a:r>
            <a:endParaRPr lang="es-MX" noProof="0"/>
          </a:p>
        </p:txBody>
      </p:sp>
      <p:sp>
        <p:nvSpPr>
          <p:cNvPr id="4" name="Text Placeholder 32"/>
          <p:cNvSpPr>
            <a:spLocks noGrp="1"/>
          </p:cNvSpPr>
          <p:nvPr>
            <p:ph type="body" sz="quarter" idx="17"/>
          </p:nvPr>
        </p:nvSpPr>
        <p:spPr>
          <a:xfrm>
            <a:off x="611560" y="1484784"/>
            <a:ext cx="1800200" cy="648071"/>
          </a:xfrm>
        </p:spPr>
        <p:txBody>
          <a:bodyPr/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s-MX" noProof="0" smtClean="0"/>
              <a:t>Click to edit Master text styles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539552" y="2348880"/>
            <a:ext cx="2016224" cy="7920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b="0" i="0" noProof="0">
              <a:latin typeface="Arial"/>
              <a:cs typeface="Arial"/>
            </a:endParaRPr>
          </a:p>
        </p:txBody>
      </p:sp>
      <p:sp>
        <p:nvSpPr>
          <p:cNvPr id="9" name="Text Placeholder 32"/>
          <p:cNvSpPr>
            <a:spLocks noGrp="1"/>
          </p:cNvSpPr>
          <p:nvPr>
            <p:ph type="body" sz="quarter" idx="18"/>
          </p:nvPr>
        </p:nvSpPr>
        <p:spPr>
          <a:xfrm>
            <a:off x="611560" y="2420888"/>
            <a:ext cx="1800200" cy="648071"/>
          </a:xfrm>
        </p:spPr>
        <p:txBody>
          <a:bodyPr/>
          <a:lstStyle>
            <a:lvl1pPr marL="0" indent="0">
              <a:buNone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s-MX" noProof="0" smtClean="0"/>
              <a:t>Click to edit Master text styles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539552" y="3284984"/>
            <a:ext cx="2016224" cy="7920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noProof="0"/>
          </a:p>
        </p:txBody>
      </p:sp>
      <p:sp>
        <p:nvSpPr>
          <p:cNvPr id="11" name="Text Placeholder 32"/>
          <p:cNvSpPr>
            <a:spLocks noGrp="1"/>
          </p:cNvSpPr>
          <p:nvPr>
            <p:ph type="body" sz="quarter" idx="19"/>
          </p:nvPr>
        </p:nvSpPr>
        <p:spPr>
          <a:xfrm>
            <a:off x="611560" y="3356992"/>
            <a:ext cx="1800200" cy="648071"/>
          </a:xfrm>
        </p:spPr>
        <p:txBody>
          <a:bodyPr/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s-MX" noProof="0" smtClean="0"/>
              <a:t>Click to edit Master text styles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539552" y="4221088"/>
            <a:ext cx="2016224" cy="7920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noProof="0"/>
          </a:p>
        </p:txBody>
      </p:sp>
      <p:sp>
        <p:nvSpPr>
          <p:cNvPr id="13" name="Text Placeholder 32"/>
          <p:cNvSpPr>
            <a:spLocks noGrp="1"/>
          </p:cNvSpPr>
          <p:nvPr>
            <p:ph type="body" sz="quarter" idx="20"/>
          </p:nvPr>
        </p:nvSpPr>
        <p:spPr>
          <a:xfrm>
            <a:off x="611560" y="4293096"/>
            <a:ext cx="1800200" cy="648071"/>
          </a:xfrm>
        </p:spPr>
        <p:txBody>
          <a:bodyPr/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s-MX" noProof="0" smtClean="0"/>
              <a:t>Click to edit Master text styles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539552" y="5157192"/>
            <a:ext cx="2016224" cy="7920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noProof="0"/>
          </a:p>
        </p:txBody>
      </p:sp>
      <p:sp>
        <p:nvSpPr>
          <p:cNvPr id="15" name="Text Placeholder 32"/>
          <p:cNvSpPr>
            <a:spLocks noGrp="1"/>
          </p:cNvSpPr>
          <p:nvPr>
            <p:ph type="body" sz="quarter" idx="21"/>
          </p:nvPr>
        </p:nvSpPr>
        <p:spPr>
          <a:xfrm>
            <a:off x="611560" y="5229200"/>
            <a:ext cx="1800200" cy="648071"/>
          </a:xfrm>
        </p:spPr>
        <p:txBody>
          <a:bodyPr/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s-MX" noProof="0" smtClean="0"/>
              <a:t>Click to edit Master text styles</a:t>
            </a:r>
          </a:p>
        </p:txBody>
      </p:sp>
      <p:sp>
        <p:nvSpPr>
          <p:cNvPr id="16" name="Text Placeholder 32"/>
          <p:cNvSpPr>
            <a:spLocks noGrp="1"/>
          </p:cNvSpPr>
          <p:nvPr>
            <p:ph type="body" sz="quarter" idx="15"/>
          </p:nvPr>
        </p:nvSpPr>
        <p:spPr>
          <a:xfrm>
            <a:off x="2771800" y="1484785"/>
            <a:ext cx="5832648" cy="648072"/>
          </a:xfrm>
        </p:spPr>
        <p:txBody>
          <a:bodyPr/>
          <a:lstStyle>
            <a:lvl1pPr marL="0" indent="-140400">
              <a:buFont typeface="Lucida Grande"/>
              <a:buChar char="›"/>
              <a:defRPr sz="1400"/>
            </a:lvl1pPr>
          </a:lstStyle>
          <a:p>
            <a:pPr lvl="0"/>
            <a:r>
              <a:rPr lang="es-MX" noProof="0" smtClean="0"/>
              <a:t>Click to edit Master text styles</a:t>
            </a:r>
          </a:p>
        </p:txBody>
      </p:sp>
      <p:sp>
        <p:nvSpPr>
          <p:cNvPr id="17" name="Text Placeholder 32"/>
          <p:cNvSpPr>
            <a:spLocks noGrp="1"/>
          </p:cNvSpPr>
          <p:nvPr>
            <p:ph type="body" sz="quarter" idx="22"/>
          </p:nvPr>
        </p:nvSpPr>
        <p:spPr>
          <a:xfrm>
            <a:off x="2771800" y="2420888"/>
            <a:ext cx="5832648" cy="648072"/>
          </a:xfrm>
        </p:spPr>
        <p:txBody>
          <a:bodyPr/>
          <a:lstStyle>
            <a:lvl1pPr marL="0" indent="-140400">
              <a:buFont typeface="Lucida Grande"/>
              <a:buChar char="›"/>
              <a:defRPr sz="1400"/>
            </a:lvl1pPr>
          </a:lstStyle>
          <a:p>
            <a:pPr lvl="0"/>
            <a:r>
              <a:rPr lang="es-MX" noProof="0" smtClean="0"/>
              <a:t>Click to edit Master text styles</a:t>
            </a:r>
          </a:p>
        </p:txBody>
      </p:sp>
      <p:sp>
        <p:nvSpPr>
          <p:cNvPr id="18" name="Text Placeholder 32"/>
          <p:cNvSpPr>
            <a:spLocks noGrp="1"/>
          </p:cNvSpPr>
          <p:nvPr>
            <p:ph type="body" sz="quarter" idx="23"/>
          </p:nvPr>
        </p:nvSpPr>
        <p:spPr>
          <a:xfrm>
            <a:off x="2771800" y="3356992"/>
            <a:ext cx="5832648" cy="648072"/>
          </a:xfrm>
        </p:spPr>
        <p:txBody>
          <a:bodyPr/>
          <a:lstStyle>
            <a:lvl1pPr marL="0" indent="-140400">
              <a:buFont typeface="Lucida Grande"/>
              <a:buChar char="›"/>
              <a:defRPr sz="1400"/>
            </a:lvl1pPr>
          </a:lstStyle>
          <a:p>
            <a:pPr lvl="0"/>
            <a:r>
              <a:rPr lang="es-MX" noProof="0" smtClean="0"/>
              <a:t>Click to edit Master text styles</a:t>
            </a:r>
          </a:p>
        </p:txBody>
      </p:sp>
      <p:sp>
        <p:nvSpPr>
          <p:cNvPr id="19" name="Text Placeholder 32"/>
          <p:cNvSpPr>
            <a:spLocks noGrp="1"/>
          </p:cNvSpPr>
          <p:nvPr>
            <p:ph type="body" sz="quarter" idx="24"/>
          </p:nvPr>
        </p:nvSpPr>
        <p:spPr>
          <a:xfrm>
            <a:off x="2771800" y="4293096"/>
            <a:ext cx="5832648" cy="648072"/>
          </a:xfrm>
        </p:spPr>
        <p:txBody>
          <a:bodyPr/>
          <a:lstStyle>
            <a:lvl1pPr marL="0" indent="-140400">
              <a:buFont typeface="Lucida Grande"/>
              <a:buChar char="›"/>
              <a:defRPr sz="1400"/>
            </a:lvl1pPr>
          </a:lstStyle>
          <a:p>
            <a:pPr lvl="0"/>
            <a:r>
              <a:rPr lang="es-MX" noProof="0" smtClean="0"/>
              <a:t>Click to edit Master text styles</a:t>
            </a:r>
          </a:p>
        </p:txBody>
      </p:sp>
      <p:sp>
        <p:nvSpPr>
          <p:cNvPr id="21" name="Text Placeholder 32"/>
          <p:cNvSpPr>
            <a:spLocks noGrp="1"/>
          </p:cNvSpPr>
          <p:nvPr>
            <p:ph type="body" sz="quarter" idx="25"/>
          </p:nvPr>
        </p:nvSpPr>
        <p:spPr>
          <a:xfrm>
            <a:off x="2771800" y="5229200"/>
            <a:ext cx="5832648" cy="648072"/>
          </a:xfrm>
        </p:spPr>
        <p:txBody>
          <a:bodyPr/>
          <a:lstStyle>
            <a:lvl1pPr marL="0" indent="-140400">
              <a:buFont typeface="Lucida Grande"/>
              <a:buChar char="›"/>
              <a:defRPr sz="1400"/>
            </a:lvl1pPr>
          </a:lstStyle>
          <a:p>
            <a:pPr lvl="0"/>
            <a:r>
              <a:rPr lang="es-MX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368089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 userDrawn="1"/>
        </p:nvSpPr>
        <p:spPr>
          <a:xfrm>
            <a:off x="6588224" y="2420888"/>
            <a:ext cx="1944216" cy="35283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noProof="0"/>
          </a:p>
        </p:txBody>
      </p:sp>
      <p:sp>
        <p:nvSpPr>
          <p:cNvPr id="23" name="Rectangle 22"/>
          <p:cNvSpPr/>
          <p:nvPr userDrawn="1"/>
        </p:nvSpPr>
        <p:spPr>
          <a:xfrm>
            <a:off x="6588224" y="1412776"/>
            <a:ext cx="1944216" cy="1008112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noProof="0"/>
          </a:p>
        </p:txBody>
      </p:sp>
      <p:sp>
        <p:nvSpPr>
          <p:cNvPr id="19" name="Rectangle 18"/>
          <p:cNvSpPr/>
          <p:nvPr userDrawn="1"/>
        </p:nvSpPr>
        <p:spPr>
          <a:xfrm>
            <a:off x="4572000" y="2420888"/>
            <a:ext cx="1944216" cy="35283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noProof="0"/>
          </a:p>
        </p:txBody>
      </p:sp>
      <p:sp>
        <p:nvSpPr>
          <p:cNvPr id="21" name="Rectangle 20"/>
          <p:cNvSpPr/>
          <p:nvPr userDrawn="1"/>
        </p:nvSpPr>
        <p:spPr>
          <a:xfrm>
            <a:off x="4572000" y="1412776"/>
            <a:ext cx="1944216" cy="1008112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noProof="0"/>
          </a:p>
        </p:txBody>
      </p:sp>
      <p:sp>
        <p:nvSpPr>
          <p:cNvPr id="17" name="Rectangle 16"/>
          <p:cNvSpPr/>
          <p:nvPr userDrawn="1"/>
        </p:nvSpPr>
        <p:spPr>
          <a:xfrm>
            <a:off x="2555776" y="2420888"/>
            <a:ext cx="1944216" cy="35283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noProof="0"/>
          </a:p>
        </p:txBody>
      </p:sp>
      <p:sp>
        <p:nvSpPr>
          <p:cNvPr id="18" name="Rectangle 17"/>
          <p:cNvSpPr/>
          <p:nvPr userDrawn="1"/>
        </p:nvSpPr>
        <p:spPr>
          <a:xfrm>
            <a:off x="2555776" y="1412776"/>
            <a:ext cx="1944216" cy="1008112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noProof="0"/>
          </a:p>
        </p:txBody>
      </p:sp>
      <p:sp>
        <p:nvSpPr>
          <p:cNvPr id="16" name="Rectangle 15"/>
          <p:cNvSpPr/>
          <p:nvPr userDrawn="1"/>
        </p:nvSpPr>
        <p:spPr>
          <a:xfrm>
            <a:off x="539552" y="2420888"/>
            <a:ext cx="1944216" cy="35283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noProof="0"/>
          </a:p>
        </p:txBody>
      </p:sp>
      <p:sp>
        <p:nvSpPr>
          <p:cNvPr id="2" name="Rectangle 1"/>
          <p:cNvSpPr/>
          <p:nvPr userDrawn="1"/>
        </p:nvSpPr>
        <p:spPr>
          <a:xfrm>
            <a:off x="539552" y="1412776"/>
            <a:ext cx="1944216" cy="1008112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noProof="0"/>
          </a:p>
        </p:txBody>
      </p:sp>
      <p:sp>
        <p:nvSpPr>
          <p:cNvPr id="20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s-MX" noProof="0" smtClean="0"/>
              <a:pPr>
                <a:defRPr/>
              </a:pPr>
              <a:t>‹#›</a:t>
            </a:fld>
            <a:endParaRPr lang="es-MX" noProof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noProof="0" smtClean="0"/>
              <a:t>Click to edit Master title style</a:t>
            </a:r>
            <a:endParaRPr lang="es-MX" noProof="0"/>
          </a:p>
        </p:txBody>
      </p:sp>
      <p:sp>
        <p:nvSpPr>
          <p:cNvPr id="4" name="Text Placeholder 32"/>
          <p:cNvSpPr>
            <a:spLocks noGrp="1"/>
          </p:cNvSpPr>
          <p:nvPr>
            <p:ph type="body" sz="quarter" idx="17"/>
          </p:nvPr>
        </p:nvSpPr>
        <p:spPr>
          <a:xfrm>
            <a:off x="611560" y="1484784"/>
            <a:ext cx="1800200" cy="864096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s-MX" noProof="0" smtClean="0"/>
              <a:t>Click to edit Master text styles</a:t>
            </a:r>
          </a:p>
        </p:txBody>
      </p:sp>
      <p:sp>
        <p:nvSpPr>
          <p:cNvPr id="25" name="Text Placeholder 32"/>
          <p:cNvSpPr>
            <a:spLocks noGrp="1"/>
          </p:cNvSpPr>
          <p:nvPr>
            <p:ph type="body" sz="quarter" idx="18"/>
          </p:nvPr>
        </p:nvSpPr>
        <p:spPr>
          <a:xfrm>
            <a:off x="611560" y="2492896"/>
            <a:ext cx="1800200" cy="3384376"/>
          </a:xfrm>
        </p:spPr>
        <p:txBody>
          <a:bodyPr/>
          <a:lstStyle>
            <a:lvl1pPr marL="84138" marR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s-MX" noProof="0" smtClean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s-MX" noProof="0" smtClean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s-MX" noProof="0" smtClean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s-MX" noProof="0" smtClean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s-MX" noProof="0" smtClean="0"/>
              <a:t>Click to edit Master text styles</a:t>
            </a:r>
          </a:p>
          <a:p>
            <a:pPr lvl="0"/>
            <a:endParaRPr lang="es-MX" noProof="0" smtClean="0"/>
          </a:p>
          <a:p>
            <a:pPr lvl="0"/>
            <a:endParaRPr lang="es-MX" noProof="0" smtClean="0"/>
          </a:p>
          <a:p>
            <a:pPr lvl="0"/>
            <a:endParaRPr lang="es-MX" noProof="0" smtClean="0"/>
          </a:p>
          <a:p>
            <a:pPr lvl="0"/>
            <a:endParaRPr lang="es-MX" noProof="0" smtClean="0"/>
          </a:p>
        </p:txBody>
      </p:sp>
      <p:sp>
        <p:nvSpPr>
          <p:cNvPr id="27" name="Text Placeholder 32"/>
          <p:cNvSpPr>
            <a:spLocks noGrp="1"/>
          </p:cNvSpPr>
          <p:nvPr>
            <p:ph type="body" sz="quarter" idx="19"/>
          </p:nvPr>
        </p:nvSpPr>
        <p:spPr>
          <a:xfrm>
            <a:off x="2627784" y="1484784"/>
            <a:ext cx="1800200" cy="864096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s-MX" noProof="0" smtClean="0"/>
              <a:t>Click to edit Master text styles</a:t>
            </a:r>
          </a:p>
        </p:txBody>
      </p:sp>
      <p:sp>
        <p:nvSpPr>
          <p:cNvPr id="28" name="Text Placeholder 32"/>
          <p:cNvSpPr>
            <a:spLocks noGrp="1"/>
          </p:cNvSpPr>
          <p:nvPr>
            <p:ph type="body" sz="quarter" idx="20"/>
          </p:nvPr>
        </p:nvSpPr>
        <p:spPr>
          <a:xfrm>
            <a:off x="2627784" y="2492896"/>
            <a:ext cx="1800200" cy="3384376"/>
          </a:xfrm>
        </p:spPr>
        <p:txBody>
          <a:bodyPr/>
          <a:lstStyle>
            <a:lvl1pPr marL="84138" marR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s-MX" noProof="0" smtClean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s-MX" noProof="0" smtClean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s-MX" noProof="0" smtClean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s-MX" noProof="0" smtClean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s-MX" noProof="0" smtClean="0"/>
              <a:t>Click to edit Master text styles</a:t>
            </a:r>
          </a:p>
          <a:p>
            <a:pPr lvl="0"/>
            <a:endParaRPr lang="es-MX" noProof="0" smtClean="0"/>
          </a:p>
          <a:p>
            <a:pPr lvl="0"/>
            <a:endParaRPr lang="es-MX" noProof="0" smtClean="0"/>
          </a:p>
          <a:p>
            <a:pPr lvl="0"/>
            <a:endParaRPr lang="es-MX" noProof="0" smtClean="0"/>
          </a:p>
          <a:p>
            <a:pPr lvl="0"/>
            <a:endParaRPr lang="es-MX" noProof="0" smtClean="0"/>
          </a:p>
        </p:txBody>
      </p:sp>
      <p:sp>
        <p:nvSpPr>
          <p:cNvPr id="30" name="Text Placeholder 32"/>
          <p:cNvSpPr>
            <a:spLocks noGrp="1"/>
          </p:cNvSpPr>
          <p:nvPr>
            <p:ph type="body" sz="quarter" idx="21"/>
          </p:nvPr>
        </p:nvSpPr>
        <p:spPr>
          <a:xfrm>
            <a:off x="4644008" y="1484784"/>
            <a:ext cx="1800200" cy="864096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s-MX" noProof="0" smtClean="0"/>
              <a:t>Click to edit Master text styles</a:t>
            </a:r>
          </a:p>
        </p:txBody>
      </p:sp>
      <p:sp>
        <p:nvSpPr>
          <p:cNvPr id="31" name="Text Placeholder 32"/>
          <p:cNvSpPr>
            <a:spLocks noGrp="1"/>
          </p:cNvSpPr>
          <p:nvPr>
            <p:ph type="body" sz="quarter" idx="22"/>
          </p:nvPr>
        </p:nvSpPr>
        <p:spPr>
          <a:xfrm>
            <a:off x="4644008" y="2492896"/>
            <a:ext cx="1800200" cy="3384376"/>
          </a:xfrm>
        </p:spPr>
        <p:txBody>
          <a:bodyPr/>
          <a:lstStyle>
            <a:lvl1pPr marL="84138" marR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s-MX" noProof="0" smtClean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s-MX" noProof="0" smtClean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s-MX" noProof="0" smtClean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s-MX" noProof="0" smtClean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s-MX" noProof="0" smtClean="0"/>
              <a:t>Click to edit Master text styles</a:t>
            </a:r>
          </a:p>
          <a:p>
            <a:pPr lvl="0"/>
            <a:endParaRPr lang="es-MX" noProof="0" smtClean="0"/>
          </a:p>
          <a:p>
            <a:pPr lvl="0"/>
            <a:endParaRPr lang="es-MX" noProof="0" smtClean="0"/>
          </a:p>
          <a:p>
            <a:pPr lvl="0"/>
            <a:endParaRPr lang="es-MX" noProof="0" smtClean="0"/>
          </a:p>
          <a:p>
            <a:pPr lvl="0"/>
            <a:endParaRPr lang="es-MX" noProof="0" smtClean="0"/>
          </a:p>
        </p:txBody>
      </p:sp>
      <p:sp>
        <p:nvSpPr>
          <p:cNvPr id="33" name="Text Placeholder 32"/>
          <p:cNvSpPr>
            <a:spLocks noGrp="1"/>
          </p:cNvSpPr>
          <p:nvPr>
            <p:ph type="body" sz="quarter" idx="23"/>
          </p:nvPr>
        </p:nvSpPr>
        <p:spPr>
          <a:xfrm>
            <a:off x="6660232" y="1484784"/>
            <a:ext cx="1800200" cy="864096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s-MX" noProof="0" smtClean="0"/>
              <a:t>Click to edit Master text styles</a:t>
            </a:r>
          </a:p>
        </p:txBody>
      </p:sp>
      <p:sp>
        <p:nvSpPr>
          <p:cNvPr id="34" name="Text Placeholder 32"/>
          <p:cNvSpPr>
            <a:spLocks noGrp="1"/>
          </p:cNvSpPr>
          <p:nvPr>
            <p:ph type="body" sz="quarter" idx="24"/>
          </p:nvPr>
        </p:nvSpPr>
        <p:spPr>
          <a:xfrm>
            <a:off x="6660232" y="2492896"/>
            <a:ext cx="1800200" cy="3384376"/>
          </a:xfrm>
        </p:spPr>
        <p:txBody>
          <a:bodyPr/>
          <a:lstStyle>
            <a:lvl1pPr marL="84138" marR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s-MX" noProof="0" smtClean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s-MX" noProof="0" smtClean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s-MX" noProof="0" smtClean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s-MX" noProof="0" smtClean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s-MX" noProof="0" smtClean="0"/>
              <a:t>Click to edit Master text styles</a:t>
            </a:r>
          </a:p>
          <a:p>
            <a:pPr lvl="0"/>
            <a:endParaRPr lang="es-MX" noProof="0" smtClean="0"/>
          </a:p>
          <a:p>
            <a:pPr lvl="0"/>
            <a:endParaRPr lang="es-MX" noProof="0" smtClean="0"/>
          </a:p>
          <a:p>
            <a:pPr lvl="0"/>
            <a:endParaRPr lang="es-MX" noProof="0" smtClean="0"/>
          </a:p>
          <a:p>
            <a:pPr lvl="0"/>
            <a:endParaRPr lang="es-MX" noProof="0" smtClean="0"/>
          </a:p>
        </p:txBody>
      </p:sp>
    </p:spTree>
    <p:extLst>
      <p:ext uri="{BB962C8B-B14F-4D97-AF65-F5344CB8AC3E}">
        <p14:creationId xmlns:p14="http://schemas.microsoft.com/office/powerpoint/2010/main" val="37911797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4"/>
          <p:cNvSpPr>
            <a:spLocks noGrp="1"/>
          </p:cNvSpPr>
          <p:nvPr>
            <p:ph type="title"/>
          </p:nvPr>
        </p:nvSpPr>
        <p:spPr bwMode="auto">
          <a:xfrm>
            <a:off x="457200" y="192088"/>
            <a:ext cx="7194430" cy="849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s-MX" noProof="0" smtClean="0"/>
              <a:t>Click to edit Master title style</a:t>
            </a: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s-MX" noProof="0" smtClean="0"/>
              <a:pPr>
                <a:defRPr/>
              </a:pPr>
              <a:t>‹#›</a:t>
            </a:fld>
            <a:endParaRPr lang="es-MX" noProof="0"/>
          </a:p>
        </p:txBody>
      </p:sp>
      <p:grpSp>
        <p:nvGrpSpPr>
          <p:cNvPr id="16" name="Group 15"/>
          <p:cNvGrpSpPr/>
          <p:nvPr/>
        </p:nvGrpSpPr>
        <p:grpSpPr>
          <a:xfrm>
            <a:off x="4638506" y="1519314"/>
            <a:ext cx="3893934" cy="504056"/>
            <a:chOff x="1927104" y="2017999"/>
            <a:chExt cx="3893934" cy="504056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1927104" y="2017999"/>
              <a:ext cx="3893934" cy="0"/>
            </a:xfrm>
            <a:prstGeom prst="line">
              <a:avLst/>
            </a:prstGeom>
            <a:ln>
              <a:solidFill>
                <a:schemeClr val="accent5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1927104" y="2017999"/>
              <a:ext cx="124616" cy="504056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noProof="0">
                <a:solidFill>
                  <a:srgbClr val="FFFFFF"/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623309" y="4190722"/>
            <a:ext cx="3893934" cy="504056"/>
            <a:chOff x="1927104" y="2017999"/>
            <a:chExt cx="3893934" cy="504056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1927104" y="2017999"/>
              <a:ext cx="3893934" cy="0"/>
            </a:xfrm>
            <a:prstGeom prst="line">
              <a:avLst/>
            </a:prstGeom>
            <a:ln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/>
            <p:cNvSpPr/>
            <p:nvPr/>
          </p:nvSpPr>
          <p:spPr>
            <a:xfrm>
              <a:off x="1927104" y="2017999"/>
              <a:ext cx="124616" cy="504056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noProof="0">
                <a:solidFill>
                  <a:srgbClr val="FFFFFF"/>
                </a:solidFill>
              </a:endParaRPr>
            </a:p>
          </p:txBody>
        </p:sp>
      </p:grpSp>
      <p:sp>
        <p:nvSpPr>
          <p:cNvPr id="28" name="Text Placeholder 27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467544" y="1124744"/>
            <a:ext cx="3888432" cy="358775"/>
          </a:xfrm>
        </p:spPr>
        <p:txBody>
          <a:bodyPr/>
          <a:lstStyle>
            <a:lvl1pPr marL="0" indent="0">
              <a:buNone/>
              <a:defRPr sz="1600" b="0" baseline="0"/>
            </a:lvl1pPr>
          </a:lstStyle>
          <a:p>
            <a:pPr lvl="0"/>
            <a:r>
              <a:rPr lang="es-MX" noProof="0" smtClean="0"/>
              <a:t>At a Glance</a:t>
            </a:r>
            <a:endParaRPr lang="es-MX" noProof="0"/>
          </a:p>
        </p:txBody>
      </p:sp>
      <p:sp>
        <p:nvSpPr>
          <p:cNvPr id="29" name="Text Placeholder 27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4623309" y="1124744"/>
            <a:ext cx="3888432" cy="358775"/>
          </a:xfrm>
        </p:spPr>
        <p:txBody>
          <a:bodyPr/>
          <a:lstStyle>
            <a:lvl1pPr marL="0" indent="0">
              <a:buNone/>
              <a:defRPr sz="1600" b="0" baseline="0"/>
            </a:lvl1pPr>
          </a:lstStyle>
          <a:p>
            <a:pPr lvl="0"/>
            <a:r>
              <a:rPr lang="es-MX" noProof="0" smtClean="0"/>
              <a:t>Challenge</a:t>
            </a:r>
            <a:endParaRPr lang="es-MX" noProof="0"/>
          </a:p>
        </p:txBody>
      </p:sp>
      <p:sp>
        <p:nvSpPr>
          <p:cNvPr id="30" name="Text Placeholder 27"/>
          <p:cNvSpPr>
            <a:spLocks noGrp="1"/>
          </p:cNvSpPr>
          <p:nvPr>
            <p:ph type="body" sz="quarter" idx="12" hasCustomPrompt="1"/>
          </p:nvPr>
        </p:nvSpPr>
        <p:spPr>
          <a:xfrm>
            <a:off x="4623309" y="3789040"/>
            <a:ext cx="3888432" cy="358775"/>
          </a:xfrm>
        </p:spPr>
        <p:txBody>
          <a:bodyPr/>
          <a:lstStyle>
            <a:lvl1pPr marL="0" indent="0">
              <a:buNone/>
              <a:defRPr sz="1600" b="0" baseline="0"/>
            </a:lvl1pPr>
          </a:lstStyle>
          <a:p>
            <a:pPr lvl="0"/>
            <a:r>
              <a:rPr lang="es-MX" noProof="0" smtClean="0"/>
              <a:t>The Solution</a:t>
            </a:r>
            <a:endParaRPr lang="es-MX" noProof="0"/>
          </a:p>
        </p:txBody>
      </p:sp>
      <p:sp>
        <p:nvSpPr>
          <p:cNvPr id="31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683568" y="3862313"/>
            <a:ext cx="3384376" cy="358775"/>
          </a:xfrm>
        </p:spPr>
        <p:txBody>
          <a:bodyPr/>
          <a:lstStyle>
            <a:lvl1pPr marL="0" indent="0">
              <a:buNone/>
              <a:defRPr sz="1600" b="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s-MX" noProof="0" smtClean="0"/>
              <a:t>Voice of the Costumer</a:t>
            </a:r>
            <a:endParaRPr lang="es-MX" noProof="0"/>
          </a:p>
        </p:txBody>
      </p:sp>
      <p:sp>
        <p:nvSpPr>
          <p:cNvPr id="34" name="Text Placeholder 32"/>
          <p:cNvSpPr>
            <a:spLocks noGrp="1"/>
          </p:cNvSpPr>
          <p:nvPr>
            <p:ph type="body" sz="quarter" idx="15"/>
          </p:nvPr>
        </p:nvSpPr>
        <p:spPr>
          <a:xfrm>
            <a:off x="4839333" y="1628800"/>
            <a:ext cx="3672408" cy="2016125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s-MX" noProof="0" smtClean="0"/>
              <a:t>Click to edit Master text styles</a:t>
            </a:r>
          </a:p>
        </p:txBody>
      </p:sp>
      <p:sp>
        <p:nvSpPr>
          <p:cNvPr id="36" name="Text Placeholder 32"/>
          <p:cNvSpPr>
            <a:spLocks noGrp="1"/>
          </p:cNvSpPr>
          <p:nvPr>
            <p:ph type="body" sz="quarter" idx="16"/>
          </p:nvPr>
        </p:nvSpPr>
        <p:spPr>
          <a:xfrm>
            <a:off x="4839333" y="4293096"/>
            <a:ext cx="3672408" cy="2016125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s-MX" noProof="0" smtClean="0"/>
              <a:t>Click to edit Master text styles</a:t>
            </a:r>
          </a:p>
        </p:txBody>
      </p:sp>
      <p:grpSp>
        <p:nvGrpSpPr>
          <p:cNvPr id="37" name="Group 36"/>
          <p:cNvGrpSpPr/>
          <p:nvPr userDrawn="1"/>
        </p:nvGrpSpPr>
        <p:grpSpPr>
          <a:xfrm>
            <a:off x="462042" y="1519314"/>
            <a:ext cx="3893934" cy="504056"/>
            <a:chOff x="1927104" y="2017999"/>
            <a:chExt cx="3893934" cy="504056"/>
          </a:xfrm>
          <a:solidFill>
            <a:schemeClr val="accent3"/>
          </a:solidFill>
        </p:grpSpPr>
        <p:cxnSp>
          <p:nvCxnSpPr>
            <p:cNvPr id="38" name="Straight Connector 37"/>
            <p:cNvCxnSpPr/>
            <p:nvPr/>
          </p:nvCxnSpPr>
          <p:spPr>
            <a:xfrm>
              <a:off x="1927104" y="2017999"/>
              <a:ext cx="3893934" cy="0"/>
            </a:xfrm>
            <a:prstGeom prst="line">
              <a:avLst/>
            </a:prstGeom>
            <a:grpFill/>
            <a:ln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tangle 38"/>
            <p:cNvSpPr/>
            <p:nvPr/>
          </p:nvSpPr>
          <p:spPr>
            <a:xfrm>
              <a:off x="1927104" y="2017999"/>
              <a:ext cx="124616" cy="50405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noProof="0">
                <a:solidFill>
                  <a:srgbClr val="FFFFFF"/>
                </a:solidFill>
              </a:endParaRPr>
            </a:p>
          </p:txBody>
        </p:sp>
      </p:grpSp>
      <p:sp>
        <p:nvSpPr>
          <p:cNvPr id="40" name="Text Placeholder 32"/>
          <p:cNvSpPr>
            <a:spLocks noGrp="1"/>
          </p:cNvSpPr>
          <p:nvPr>
            <p:ph type="body" sz="quarter" idx="17"/>
          </p:nvPr>
        </p:nvSpPr>
        <p:spPr>
          <a:xfrm>
            <a:off x="683568" y="1628800"/>
            <a:ext cx="3672408" cy="2016125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s-MX" noProof="0" smtClean="0"/>
              <a:t>Click to edit Master text styles</a:t>
            </a:r>
          </a:p>
        </p:txBody>
      </p:sp>
      <p:sp>
        <p:nvSpPr>
          <p:cNvPr id="41" name="Text Placeholder 32"/>
          <p:cNvSpPr>
            <a:spLocks noGrp="1"/>
          </p:cNvSpPr>
          <p:nvPr>
            <p:ph type="body" sz="quarter" idx="18"/>
          </p:nvPr>
        </p:nvSpPr>
        <p:spPr>
          <a:xfrm>
            <a:off x="683568" y="4293097"/>
            <a:ext cx="3384376" cy="1512168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s-MX" noProof="0" smtClean="0"/>
              <a:t>Click to edit Master text styles</a:t>
            </a:r>
          </a:p>
        </p:txBody>
      </p:sp>
      <p:sp>
        <p:nvSpPr>
          <p:cNvPr id="42" name="Text Placeholder 32"/>
          <p:cNvSpPr>
            <a:spLocks noGrp="1"/>
          </p:cNvSpPr>
          <p:nvPr>
            <p:ph type="body" sz="quarter" idx="19"/>
          </p:nvPr>
        </p:nvSpPr>
        <p:spPr>
          <a:xfrm>
            <a:off x="1547664" y="5877272"/>
            <a:ext cx="2520280" cy="360040"/>
          </a:xfrm>
        </p:spPr>
        <p:txBody>
          <a:bodyPr/>
          <a:lstStyle>
            <a:lvl1pPr marL="0" indent="0" algn="r">
              <a:buNone/>
              <a:defRPr sz="1100">
                <a:solidFill>
                  <a:srgbClr val="008CD2"/>
                </a:solidFill>
              </a:defRPr>
            </a:lvl1pPr>
          </a:lstStyle>
          <a:p>
            <a:pPr lvl="0"/>
            <a:r>
              <a:rPr lang="es-MX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448327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4"/>
          <p:cNvSpPr>
            <a:spLocks noGrp="1"/>
          </p:cNvSpPr>
          <p:nvPr>
            <p:ph type="title"/>
          </p:nvPr>
        </p:nvSpPr>
        <p:spPr bwMode="auto">
          <a:xfrm>
            <a:off x="457200" y="192088"/>
            <a:ext cx="7194430" cy="849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s-MX" noProof="0" smtClean="0"/>
              <a:t>Click to edit Master title style</a:t>
            </a: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s-MX" noProof="0" smtClean="0"/>
              <a:pPr>
                <a:defRPr/>
              </a:pPr>
              <a:t>‹#›</a:t>
            </a:fld>
            <a:endParaRPr lang="es-MX" noProof="0"/>
          </a:p>
        </p:txBody>
      </p:sp>
      <p:grpSp>
        <p:nvGrpSpPr>
          <p:cNvPr id="16" name="Group 15"/>
          <p:cNvGrpSpPr/>
          <p:nvPr/>
        </p:nvGrpSpPr>
        <p:grpSpPr>
          <a:xfrm>
            <a:off x="4638506" y="1519314"/>
            <a:ext cx="3893934" cy="504056"/>
            <a:chOff x="1927104" y="2017999"/>
            <a:chExt cx="3893934" cy="504056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1927104" y="2017999"/>
              <a:ext cx="3893934" cy="0"/>
            </a:xfrm>
            <a:prstGeom prst="line">
              <a:avLst/>
            </a:prstGeom>
            <a:ln>
              <a:solidFill>
                <a:schemeClr val="accent5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1927104" y="2017999"/>
              <a:ext cx="124616" cy="504056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noProof="0">
                <a:solidFill>
                  <a:srgbClr val="FFFFFF"/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623309" y="4190722"/>
            <a:ext cx="3893934" cy="504056"/>
            <a:chOff x="1927104" y="2017999"/>
            <a:chExt cx="3893934" cy="504056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1927104" y="2017999"/>
              <a:ext cx="3893934" cy="0"/>
            </a:xfrm>
            <a:prstGeom prst="line">
              <a:avLst/>
            </a:prstGeom>
            <a:ln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/>
            <p:cNvSpPr/>
            <p:nvPr/>
          </p:nvSpPr>
          <p:spPr>
            <a:xfrm>
              <a:off x="1927104" y="2017999"/>
              <a:ext cx="124616" cy="504056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noProof="0">
                <a:solidFill>
                  <a:srgbClr val="FFFFFF"/>
                </a:solidFill>
              </a:endParaRPr>
            </a:p>
          </p:txBody>
        </p:sp>
      </p:grpSp>
      <p:sp>
        <p:nvSpPr>
          <p:cNvPr id="28" name="Text Placeholder 27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467544" y="1124744"/>
            <a:ext cx="3888432" cy="358775"/>
          </a:xfrm>
        </p:spPr>
        <p:txBody>
          <a:bodyPr/>
          <a:lstStyle>
            <a:lvl1pPr marL="0" indent="0">
              <a:buNone/>
              <a:defRPr sz="1600" b="0" baseline="0"/>
            </a:lvl1pPr>
          </a:lstStyle>
          <a:p>
            <a:pPr lvl="0"/>
            <a:r>
              <a:rPr lang="es-MX" noProof="0" smtClean="0"/>
              <a:t>At a Glance</a:t>
            </a:r>
            <a:endParaRPr lang="es-MX" noProof="0"/>
          </a:p>
        </p:txBody>
      </p:sp>
      <p:sp>
        <p:nvSpPr>
          <p:cNvPr id="29" name="Text Placeholder 27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4623309" y="1124744"/>
            <a:ext cx="3888432" cy="358775"/>
          </a:xfrm>
        </p:spPr>
        <p:txBody>
          <a:bodyPr/>
          <a:lstStyle>
            <a:lvl1pPr marL="0" indent="0">
              <a:buNone/>
              <a:defRPr sz="1600" b="0" baseline="0"/>
            </a:lvl1pPr>
          </a:lstStyle>
          <a:p>
            <a:pPr lvl="0"/>
            <a:r>
              <a:rPr lang="es-MX" noProof="0" smtClean="0"/>
              <a:t>Challenge</a:t>
            </a:r>
            <a:endParaRPr lang="es-MX" noProof="0"/>
          </a:p>
        </p:txBody>
      </p:sp>
      <p:sp>
        <p:nvSpPr>
          <p:cNvPr id="30" name="Text Placeholder 27"/>
          <p:cNvSpPr>
            <a:spLocks noGrp="1"/>
          </p:cNvSpPr>
          <p:nvPr>
            <p:ph type="body" sz="quarter" idx="12" hasCustomPrompt="1"/>
          </p:nvPr>
        </p:nvSpPr>
        <p:spPr>
          <a:xfrm>
            <a:off x="4623309" y="3789040"/>
            <a:ext cx="3888432" cy="358775"/>
          </a:xfrm>
        </p:spPr>
        <p:txBody>
          <a:bodyPr/>
          <a:lstStyle>
            <a:lvl1pPr marL="0" indent="0">
              <a:buNone/>
              <a:defRPr sz="1600" b="0" baseline="0"/>
            </a:lvl1pPr>
          </a:lstStyle>
          <a:p>
            <a:pPr lvl="0"/>
            <a:r>
              <a:rPr lang="es-MX" noProof="0" smtClean="0"/>
              <a:t>The Solution</a:t>
            </a:r>
            <a:endParaRPr lang="es-MX" noProof="0"/>
          </a:p>
        </p:txBody>
      </p:sp>
      <p:sp>
        <p:nvSpPr>
          <p:cNvPr id="34" name="Text Placeholder 32"/>
          <p:cNvSpPr>
            <a:spLocks noGrp="1"/>
          </p:cNvSpPr>
          <p:nvPr>
            <p:ph type="body" sz="quarter" idx="15"/>
          </p:nvPr>
        </p:nvSpPr>
        <p:spPr>
          <a:xfrm>
            <a:off x="4839333" y="1628800"/>
            <a:ext cx="3672408" cy="2016125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s-MX" noProof="0" smtClean="0"/>
              <a:t>Click to edit Master text styles</a:t>
            </a:r>
          </a:p>
        </p:txBody>
      </p:sp>
      <p:sp>
        <p:nvSpPr>
          <p:cNvPr id="36" name="Text Placeholder 32"/>
          <p:cNvSpPr>
            <a:spLocks noGrp="1"/>
          </p:cNvSpPr>
          <p:nvPr>
            <p:ph type="body" sz="quarter" idx="16"/>
          </p:nvPr>
        </p:nvSpPr>
        <p:spPr>
          <a:xfrm>
            <a:off x="4839333" y="4293096"/>
            <a:ext cx="3672408" cy="2016125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s-MX" noProof="0" smtClean="0"/>
              <a:t>Click to edit Master text styles</a:t>
            </a:r>
          </a:p>
        </p:txBody>
      </p:sp>
      <p:grpSp>
        <p:nvGrpSpPr>
          <p:cNvPr id="37" name="Group 36"/>
          <p:cNvGrpSpPr/>
          <p:nvPr userDrawn="1"/>
        </p:nvGrpSpPr>
        <p:grpSpPr>
          <a:xfrm>
            <a:off x="462042" y="1519314"/>
            <a:ext cx="3893934" cy="504056"/>
            <a:chOff x="1927104" y="2017999"/>
            <a:chExt cx="3893934" cy="504056"/>
          </a:xfrm>
          <a:solidFill>
            <a:schemeClr val="accent3"/>
          </a:solidFill>
        </p:grpSpPr>
        <p:cxnSp>
          <p:nvCxnSpPr>
            <p:cNvPr id="38" name="Straight Connector 37"/>
            <p:cNvCxnSpPr/>
            <p:nvPr/>
          </p:nvCxnSpPr>
          <p:spPr>
            <a:xfrm>
              <a:off x="1927104" y="2017999"/>
              <a:ext cx="3893934" cy="0"/>
            </a:xfrm>
            <a:prstGeom prst="line">
              <a:avLst/>
            </a:prstGeom>
            <a:grpFill/>
            <a:ln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tangle 38"/>
            <p:cNvSpPr/>
            <p:nvPr/>
          </p:nvSpPr>
          <p:spPr>
            <a:xfrm>
              <a:off x="1927104" y="2017999"/>
              <a:ext cx="124616" cy="50405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noProof="0">
                <a:solidFill>
                  <a:srgbClr val="FFFFFF"/>
                </a:solidFill>
              </a:endParaRPr>
            </a:p>
          </p:txBody>
        </p:sp>
      </p:grpSp>
      <p:sp>
        <p:nvSpPr>
          <p:cNvPr id="40" name="Text Placeholder 32"/>
          <p:cNvSpPr>
            <a:spLocks noGrp="1"/>
          </p:cNvSpPr>
          <p:nvPr>
            <p:ph type="body" sz="quarter" idx="17"/>
          </p:nvPr>
        </p:nvSpPr>
        <p:spPr>
          <a:xfrm>
            <a:off x="683568" y="1628800"/>
            <a:ext cx="3672408" cy="2016125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s-MX" noProof="0" smtClean="0"/>
              <a:t>Click to edit Master text styles</a:t>
            </a:r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467544" y="4190722"/>
            <a:ext cx="3893934" cy="504056"/>
            <a:chOff x="1927104" y="2017999"/>
            <a:chExt cx="3893934" cy="504056"/>
          </a:xfrm>
          <a:solidFill>
            <a:schemeClr val="tx2"/>
          </a:solidFill>
        </p:grpSpPr>
        <p:cxnSp>
          <p:nvCxnSpPr>
            <p:cNvPr id="25" name="Straight Connector 24"/>
            <p:cNvCxnSpPr/>
            <p:nvPr/>
          </p:nvCxnSpPr>
          <p:spPr>
            <a:xfrm>
              <a:off x="1927104" y="2017999"/>
              <a:ext cx="3893934" cy="0"/>
            </a:xfrm>
            <a:prstGeom prst="line">
              <a:avLst/>
            </a:prstGeom>
            <a:grpFill/>
            <a:ln>
              <a:solidFill>
                <a:schemeClr val="tx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/>
            <p:cNvSpPr/>
            <p:nvPr/>
          </p:nvSpPr>
          <p:spPr>
            <a:xfrm>
              <a:off x="1927104" y="2017999"/>
              <a:ext cx="124616" cy="50405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noProof="0">
                <a:solidFill>
                  <a:srgbClr val="FFFFFF"/>
                </a:solidFill>
              </a:endParaRPr>
            </a:p>
          </p:txBody>
        </p:sp>
      </p:grpSp>
      <p:sp>
        <p:nvSpPr>
          <p:cNvPr id="33" name="Text Placeholder 27"/>
          <p:cNvSpPr>
            <a:spLocks noGrp="1"/>
          </p:cNvSpPr>
          <p:nvPr>
            <p:ph type="body" sz="quarter" idx="18" hasCustomPrompt="1"/>
          </p:nvPr>
        </p:nvSpPr>
        <p:spPr>
          <a:xfrm>
            <a:off x="467544" y="3789040"/>
            <a:ext cx="3888432" cy="358775"/>
          </a:xfrm>
        </p:spPr>
        <p:txBody>
          <a:bodyPr/>
          <a:lstStyle>
            <a:lvl1pPr marL="0" indent="0">
              <a:buNone/>
              <a:defRPr sz="1600" b="0" baseline="0"/>
            </a:lvl1pPr>
          </a:lstStyle>
          <a:p>
            <a:pPr lvl="0"/>
            <a:r>
              <a:rPr lang="es-MX" noProof="0" smtClean="0"/>
              <a:t>Benefits</a:t>
            </a:r>
            <a:endParaRPr lang="es-MX" noProof="0"/>
          </a:p>
        </p:txBody>
      </p:sp>
      <p:sp>
        <p:nvSpPr>
          <p:cNvPr id="35" name="Text Placeholder 32"/>
          <p:cNvSpPr>
            <a:spLocks noGrp="1"/>
          </p:cNvSpPr>
          <p:nvPr>
            <p:ph type="body" sz="quarter" idx="19"/>
          </p:nvPr>
        </p:nvSpPr>
        <p:spPr>
          <a:xfrm>
            <a:off x="683568" y="4293096"/>
            <a:ext cx="3672408" cy="2016125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s-MX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898718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8944"/>
          <a:stretch/>
        </p:blipFill>
        <p:spPr>
          <a:xfrm>
            <a:off x="1835697" y="0"/>
            <a:ext cx="7308304" cy="6858000"/>
          </a:xfrm>
          <a:prstGeom prst="rect">
            <a:avLst/>
          </a:prstGeom>
        </p:spPr>
      </p:pic>
      <p:sp>
        <p:nvSpPr>
          <p:cNvPr id="12" name="Rectangle 9"/>
          <p:cNvSpPr/>
          <p:nvPr userDrawn="1"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144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9141440" y="6858000"/>
                </a:lnTo>
                <a:close/>
                <a:moveTo>
                  <a:pt x="0" y="0"/>
                </a:moveTo>
                <a:lnTo>
                  <a:pt x="6925322" y="0"/>
                </a:lnTo>
                <a:lnTo>
                  <a:pt x="2771800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0">
                <a:srgbClr val="276B9B"/>
              </a:gs>
              <a:gs pos="100000">
                <a:srgbClr val="3AC791"/>
              </a:gs>
            </a:gsLst>
            <a:lin ang="162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noProof="0"/>
          </a:p>
        </p:txBody>
      </p:sp>
      <p:sp>
        <p:nvSpPr>
          <p:cNvPr id="53" name="Title 15"/>
          <p:cNvSpPr>
            <a:spLocks noGrp="1"/>
          </p:cNvSpPr>
          <p:nvPr>
            <p:ph type="title" hasCustomPrompt="1"/>
          </p:nvPr>
        </p:nvSpPr>
        <p:spPr>
          <a:xfrm>
            <a:off x="323528" y="404664"/>
            <a:ext cx="4392488" cy="1944216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4000" b="0" spc="0" baseline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s-MX" noProof="0" smtClean="0"/>
              <a:t>Click To Edit Master Title Style</a:t>
            </a:r>
            <a:endParaRPr lang="es-MX" noProof="0"/>
          </a:p>
        </p:txBody>
      </p:sp>
      <p:sp>
        <p:nvSpPr>
          <p:cNvPr id="54" name="Text Placeholder 17"/>
          <p:cNvSpPr>
            <a:spLocks noGrp="1"/>
          </p:cNvSpPr>
          <p:nvPr>
            <p:ph type="body" sz="quarter" idx="11"/>
          </p:nvPr>
        </p:nvSpPr>
        <p:spPr>
          <a:xfrm>
            <a:off x="323528" y="2420888"/>
            <a:ext cx="4392488" cy="79208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80000"/>
              </a:lnSpc>
              <a:buNone/>
              <a:defRPr sz="200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defRPr>
            </a:lvl1pPr>
            <a:lvl2pPr marL="0" indent="0" algn="l">
              <a:buNone/>
              <a:defRPr sz="160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defRPr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  <p:pic>
        <p:nvPicPr>
          <p:cNvPr id="15" name="Picture 14" descr="value.wmf"/>
          <p:cNvPicPr>
            <a:picLocks noChangeAspect="1"/>
          </p:cNvPicPr>
          <p:nvPr userDrawn="1"/>
        </p:nvPicPr>
        <p:blipFill>
          <a:blip r:embed="rId3" cstate="screen">
            <a:duotone>
              <a:prstClr val="black"/>
              <a:srgbClr val="FFFFFF">
                <a:tint val="45000"/>
                <a:satMod val="400000"/>
              </a:srgbClr>
            </a:duotone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52320" y="5617067"/>
            <a:ext cx="1258992" cy="817241"/>
          </a:xfrm>
          <a:prstGeom prst="rect">
            <a:avLst/>
          </a:prstGeom>
          <a:effectLst/>
        </p:spPr>
      </p:pic>
      <p:pic>
        <p:nvPicPr>
          <p:cNvPr id="3" name="Picture 2" descr="Softtek-White.wmf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467" y="5481683"/>
            <a:ext cx="1872208" cy="958850"/>
          </a:xfrm>
          <a:prstGeom prst="rect">
            <a:avLst/>
          </a:prstGeom>
        </p:spPr>
      </p:pic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323528" y="188640"/>
            <a:ext cx="5111750" cy="14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s-MX" sz="800" noProof="0" smtClean="0">
                <a:solidFill>
                  <a:srgbClr val="FFFFFF"/>
                </a:solidFill>
                <a:cs typeface="Arial" charset="0"/>
              </a:rPr>
              <a:t>Todos los Derechos Reservados © Valores Corporativos Softtek S.A. de C.V. 2015. Interno.</a:t>
            </a:r>
            <a:endParaRPr lang="es-MX" sz="800" noProof="0">
              <a:solidFill>
                <a:srgbClr val="FFFFFF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82188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455"/>
          <a:stretch/>
        </p:blipFill>
        <p:spPr>
          <a:xfrm>
            <a:off x="1445458" y="1"/>
            <a:ext cx="7698542" cy="6857998"/>
          </a:xfrm>
          <a:prstGeom prst="rect">
            <a:avLst/>
          </a:prstGeom>
        </p:spPr>
      </p:pic>
      <p:sp>
        <p:nvSpPr>
          <p:cNvPr id="15" name="Rectangle 9"/>
          <p:cNvSpPr/>
          <p:nvPr userDrawn="1"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144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9141440" y="6858000"/>
                </a:lnTo>
                <a:close/>
                <a:moveTo>
                  <a:pt x="0" y="0"/>
                </a:moveTo>
                <a:lnTo>
                  <a:pt x="6925322" y="0"/>
                </a:lnTo>
                <a:lnTo>
                  <a:pt x="2771800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0">
                <a:srgbClr val="3F358B"/>
              </a:gs>
              <a:gs pos="100000">
                <a:srgbClr val="25BBD4"/>
              </a:gs>
            </a:gsLst>
            <a:lin ang="162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noProof="0"/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23528" y="404664"/>
            <a:ext cx="4392488" cy="1944216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4000" b="0" spc="0" baseline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s-MX" noProof="0" smtClean="0"/>
              <a:t>Click To Edit Master Title Style</a:t>
            </a:r>
            <a:endParaRPr lang="es-MX" noProof="0"/>
          </a:p>
        </p:txBody>
      </p:sp>
      <p:sp>
        <p:nvSpPr>
          <p:cNvPr id="13" name="Text Placeholder 17"/>
          <p:cNvSpPr>
            <a:spLocks noGrp="1"/>
          </p:cNvSpPr>
          <p:nvPr>
            <p:ph type="body" sz="quarter" idx="11"/>
          </p:nvPr>
        </p:nvSpPr>
        <p:spPr>
          <a:xfrm>
            <a:off x="323528" y="2420888"/>
            <a:ext cx="4392488" cy="79208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80000"/>
              </a:lnSpc>
              <a:buNone/>
              <a:defRPr sz="200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defRPr>
            </a:lvl1pPr>
            <a:lvl2pPr marL="0" indent="0" algn="l">
              <a:buNone/>
              <a:defRPr sz="160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defRPr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  <p:pic>
        <p:nvPicPr>
          <p:cNvPr id="14" name="Picture 13" descr="value.wmf"/>
          <p:cNvPicPr>
            <a:picLocks noChangeAspect="1"/>
          </p:cNvPicPr>
          <p:nvPr userDrawn="1"/>
        </p:nvPicPr>
        <p:blipFill>
          <a:blip r:embed="rId3" cstate="screen">
            <a:duotone>
              <a:prstClr val="black"/>
              <a:srgbClr val="FFFFFF">
                <a:tint val="45000"/>
                <a:satMod val="400000"/>
              </a:srgbClr>
            </a:duotone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52320" y="5617067"/>
            <a:ext cx="1258992" cy="817241"/>
          </a:xfrm>
          <a:prstGeom prst="rect">
            <a:avLst/>
          </a:prstGeom>
          <a:effectLst/>
        </p:spPr>
      </p:pic>
      <p:pic>
        <p:nvPicPr>
          <p:cNvPr id="16" name="Picture 15" descr="Softtek-White.wmf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467" y="5481683"/>
            <a:ext cx="1872208" cy="958850"/>
          </a:xfrm>
          <a:prstGeom prst="rect">
            <a:avLst/>
          </a:prstGeom>
        </p:spPr>
      </p:pic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323528" y="188640"/>
            <a:ext cx="5111750" cy="14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s-MX" sz="800" noProof="0" smtClean="0">
                <a:solidFill>
                  <a:srgbClr val="FFFFFF"/>
                </a:solidFill>
                <a:cs typeface="Arial" charset="0"/>
              </a:rPr>
              <a:t>Todos los Derechos Reservados © Valores Corporativos Softtek S.A. de C.V. 2015. Interno.</a:t>
            </a:r>
            <a:endParaRPr lang="es-MX" sz="800" noProof="0">
              <a:solidFill>
                <a:srgbClr val="FFFFFF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64082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mper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/>
          <p:cNvSpPr/>
          <p:nvPr userDrawn="1"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144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9141440" y="6858000"/>
                </a:lnTo>
                <a:close/>
                <a:moveTo>
                  <a:pt x="0" y="0"/>
                </a:moveTo>
                <a:lnTo>
                  <a:pt x="6925322" y="0"/>
                </a:lnTo>
                <a:lnTo>
                  <a:pt x="2771800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100000">
                <a:srgbClr val="276B9B"/>
              </a:gs>
              <a:gs pos="0">
                <a:srgbClr val="3AC791"/>
              </a:gs>
            </a:gsLst>
            <a:lin ang="162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Title 19"/>
          <p:cNvSpPr>
            <a:spLocks noGrp="1"/>
          </p:cNvSpPr>
          <p:nvPr>
            <p:ph type="title" hasCustomPrompt="1"/>
          </p:nvPr>
        </p:nvSpPr>
        <p:spPr>
          <a:xfrm>
            <a:off x="467544" y="980728"/>
            <a:ext cx="4104456" cy="2952328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lnSpc>
                <a:spcPct val="80000"/>
              </a:lnSpc>
              <a:defRPr sz="4400" b="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s-MX" noProof="0" smtClean="0"/>
              <a:t>Click to </a:t>
            </a:r>
            <a:br>
              <a:rPr lang="es-MX" noProof="0" smtClean="0"/>
            </a:br>
            <a:r>
              <a:rPr lang="es-MX" noProof="0" smtClean="0"/>
              <a:t>edit Master </a:t>
            </a:r>
            <a:br>
              <a:rPr lang="es-MX" noProof="0" smtClean="0"/>
            </a:br>
            <a:r>
              <a:rPr lang="es-MX" noProof="0" smtClean="0"/>
              <a:t>title style</a:t>
            </a:r>
            <a:endParaRPr lang="es-MX" noProof="0"/>
          </a:p>
        </p:txBody>
      </p:sp>
      <p:sp>
        <p:nvSpPr>
          <p:cNvPr id="11" name="Rectangle 10"/>
          <p:cNvSpPr>
            <a:spLocks noChangeArrowheads="1"/>
          </p:cNvSpPr>
          <p:nvPr userDrawn="1"/>
        </p:nvSpPr>
        <p:spPr bwMode="auto">
          <a:xfrm>
            <a:off x="3707904" y="6525344"/>
            <a:ext cx="5111750" cy="14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MX" sz="800" noProof="0" smtClean="0">
                <a:solidFill>
                  <a:schemeClr val="tx1"/>
                </a:solidFill>
                <a:cs typeface="Arial" charset="0"/>
              </a:rPr>
              <a:t>Todos los Derechos Reservados © Valores Corporativos Softtek S.A. de C.V. 2015. Interno.</a:t>
            </a:r>
          </a:p>
        </p:txBody>
      </p:sp>
      <p:pic>
        <p:nvPicPr>
          <p:cNvPr id="9" name="Picture 6" descr="C:\Users\joel.solis\Desktop\2013 Templates\Softtek+tagline-2012_cs2.emf"/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7845"/>
          <a:stretch/>
        </p:blipFill>
        <p:spPr bwMode="auto">
          <a:xfrm>
            <a:off x="6228184" y="620688"/>
            <a:ext cx="2533371" cy="108012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value.wmf"/>
          <p:cNvPicPr>
            <a:picLocks noChangeAspect="1"/>
          </p:cNvPicPr>
          <p:nvPr userDrawn="1"/>
        </p:nvPicPr>
        <p:blipFill>
          <a:blip r:embed="rId3" cstate="screen">
            <a:duotone>
              <a:prstClr val="black"/>
              <a:srgbClr val="FFFFFF">
                <a:tint val="45000"/>
                <a:satMod val="400000"/>
              </a:srgbClr>
            </a:duotone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9552" y="5617067"/>
            <a:ext cx="1258992" cy="817241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8563283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siness cards layou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30"/>
            <a:ext cx="9143999" cy="6849070"/>
          </a:xfrm>
          <a:prstGeom prst="rect">
            <a:avLst/>
          </a:prstGeom>
        </p:spPr>
      </p:pic>
      <p:sp>
        <p:nvSpPr>
          <p:cNvPr id="8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5148064" y="3891012"/>
            <a:ext cx="3411538" cy="5461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lnSpc>
                <a:spcPts val="2000"/>
              </a:lnSpc>
              <a:buNone/>
              <a:defRPr sz="2000" b="0" baseline="0"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5148064" y="4513376"/>
            <a:ext cx="3411538" cy="99789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None/>
              <a:defRPr sz="1600" b="0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pic>
        <p:nvPicPr>
          <p:cNvPr id="10" name="Picture 6" descr="C:\Users\joel.solis\Desktop\2013 Templates\Softtek+tagline-2012_cs2.emf"/>
          <p:cNvPicPr>
            <a:picLocks noChangeAspect="1" noChangeArrowheads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7845"/>
          <a:stretch/>
        </p:blipFill>
        <p:spPr bwMode="auto">
          <a:xfrm>
            <a:off x="6228184" y="620688"/>
            <a:ext cx="2533371" cy="108012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value.wmf"/>
          <p:cNvPicPr>
            <a:picLocks noChangeAspect="1"/>
          </p:cNvPicPr>
          <p:nvPr userDrawn="1"/>
        </p:nvPicPr>
        <p:blipFill>
          <a:blip r:embed="rId4" cstate="screen">
            <a:duotone>
              <a:prstClr val="black"/>
              <a:srgbClr val="FFFFFF">
                <a:tint val="45000"/>
                <a:satMod val="400000"/>
              </a:srgbClr>
            </a:duotone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9552" y="5617067"/>
            <a:ext cx="1258992" cy="817241"/>
          </a:xfrm>
          <a:prstGeom prst="rect">
            <a:avLst/>
          </a:prstGeom>
          <a:effectLst/>
        </p:spPr>
      </p:pic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3707904" y="6525344"/>
            <a:ext cx="5111750" cy="14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MX" sz="800" noProof="0" smtClean="0">
                <a:solidFill>
                  <a:schemeClr val="tx1"/>
                </a:solidFill>
                <a:cs typeface="Arial" charset="0"/>
              </a:rPr>
              <a:t>Todos los Derechos Reservados © Valores Corporativos Softtek S.A. de C.V. 2015. Interno.</a:t>
            </a:r>
          </a:p>
        </p:txBody>
      </p:sp>
    </p:spTree>
    <p:extLst>
      <p:ext uri="{BB962C8B-B14F-4D97-AF65-F5344CB8AC3E}">
        <p14:creationId xmlns:p14="http://schemas.microsoft.com/office/powerpoint/2010/main" val="32841207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sinessCard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30"/>
            <a:ext cx="9143999" cy="6849069"/>
          </a:xfrm>
          <a:prstGeom prst="rect">
            <a:avLst/>
          </a:prstGeom>
        </p:spPr>
      </p:pic>
      <p:sp>
        <p:nvSpPr>
          <p:cNvPr id="8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5148064" y="2606948"/>
            <a:ext cx="3411538" cy="5461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ts val="2000"/>
              </a:lnSpc>
              <a:buNone/>
              <a:defRPr sz="2000" b="0" baseline="0"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5148064" y="3217232"/>
            <a:ext cx="3411538" cy="99789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600" b="0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5148064" y="4509120"/>
            <a:ext cx="3411538" cy="5461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ts val="2000"/>
              </a:lnSpc>
              <a:buNone/>
              <a:defRPr sz="2000" b="0" baseline="0"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5148064" y="5131484"/>
            <a:ext cx="3411538" cy="99789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600" b="0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5148064" y="692696"/>
            <a:ext cx="3411538" cy="5461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ts val="2000"/>
              </a:lnSpc>
              <a:buNone/>
              <a:defRPr sz="2000" b="0" baseline="0"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5148064" y="1315060"/>
            <a:ext cx="3411538" cy="99789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600" b="0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pic>
        <p:nvPicPr>
          <p:cNvPr id="12" name="Picture 11" descr="value.wmf"/>
          <p:cNvPicPr>
            <a:picLocks noChangeAspect="1"/>
          </p:cNvPicPr>
          <p:nvPr userDrawn="1"/>
        </p:nvPicPr>
        <p:blipFill>
          <a:blip r:embed="rId3" cstate="screen">
            <a:duotone>
              <a:prstClr val="black"/>
              <a:srgbClr val="FFFFFF">
                <a:tint val="45000"/>
                <a:satMod val="400000"/>
              </a:srgbClr>
            </a:duotone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43808" y="5617067"/>
            <a:ext cx="1258992" cy="817241"/>
          </a:xfrm>
          <a:prstGeom prst="rect">
            <a:avLst/>
          </a:prstGeom>
          <a:effectLst/>
        </p:spPr>
      </p:pic>
      <p:pic>
        <p:nvPicPr>
          <p:cNvPr id="13" name="Picture 12" descr="Softtek-White.wmf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467" y="5481683"/>
            <a:ext cx="1872208" cy="958850"/>
          </a:xfrm>
          <a:prstGeom prst="rect">
            <a:avLst/>
          </a:prstGeom>
        </p:spPr>
      </p:pic>
      <p:sp>
        <p:nvSpPr>
          <p:cNvPr id="15" name="Rectangle 14"/>
          <p:cNvSpPr>
            <a:spLocks noChangeArrowheads="1"/>
          </p:cNvSpPr>
          <p:nvPr userDrawn="1"/>
        </p:nvSpPr>
        <p:spPr bwMode="auto">
          <a:xfrm>
            <a:off x="3707904" y="6525344"/>
            <a:ext cx="5111750" cy="14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MX" sz="800" noProof="0" smtClean="0">
                <a:solidFill>
                  <a:schemeClr val="tx1"/>
                </a:solidFill>
                <a:cs typeface="Arial" charset="0"/>
              </a:rPr>
              <a:t>Todos los Derechos Reservados © Valores Corporativos Softtek S.A. de C.V. 2015. Interno.</a:t>
            </a:r>
          </a:p>
        </p:txBody>
      </p:sp>
    </p:spTree>
    <p:extLst>
      <p:ext uri="{BB962C8B-B14F-4D97-AF65-F5344CB8AC3E}">
        <p14:creationId xmlns:p14="http://schemas.microsoft.com/office/powerpoint/2010/main" val="17507546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sinessCard_04">
    <p:bg>
      <p:bgPr>
        <a:gradFill flip="none" rotWithShape="1">
          <a:gsLst>
            <a:gs pos="0">
              <a:srgbClr val="25BBD4"/>
            </a:gs>
            <a:gs pos="100000">
              <a:srgbClr val="3F358B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rrowheads="1"/>
          </p:cNvSpPr>
          <p:nvPr userDrawn="1"/>
        </p:nvSpPr>
        <p:spPr bwMode="auto">
          <a:xfrm>
            <a:off x="395536" y="6525344"/>
            <a:ext cx="5111750" cy="14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s-MX" sz="800" noProof="0" smtClean="0">
                <a:solidFill>
                  <a:srgbClr val="FFFFFF"/>
                </a:solidFill>
                <a:cs typeface="Arial" charset="0"/>
              </a:rPr>
              <a:t>Todos los Derechos </a:t>
            </a:r>
            <a:r>
              <a:rPr lang="es-MX" sz="800" baseline="0" noProof="0" smtClean="0">
                <a:solidFill>
                  <a:srgbClr val="FFFFFF"/>
                </a:solidFill>
                <a:cs typeface="Arial" charset="0"/>
              </a:rPr>
              <a:t>Reserva</a:t>
            </a:r>
            <a:r>
              <a:rPr lang="es-MX" sz="800" noProof="0" smtClean="0">
                <a:solidFill>
                  <a:srgbClr val="FFFFFF"/>
                </a:solidFill>
                <a:cs typeface="Arial" charset="0"/>
              </a:rPr>
              <a:t>dos © Valores Corporativos Softtek S.A. de C.V. 2015. Interno.</a:t>
            </a:r>
            <a:endParaRPr lang="es-MX" sz="800" noProof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5148064" y="2606948"/>
            <a:ext cx="3411538" cy="5461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ts val="2000"/>
              </a:lnSpc>
              <a:buNone/>
              <a:defRPr sz="2000" b="0" baseline="0"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9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5148064" y="3217232"/>
            <a:ext cx="3411538" cy="99789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600" b="0" baseline="0">
                <a:solidFill>
                  <a:srgbClr val="4BC3FF"/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5148064" y="4509120"/>
            <a:ext cx="3411538" cy="5461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ts val="2000"/>
              </a:lnSpc>
              <a:buNone/>
              <a:defRPr sz="2000" b="0" baseline="0">
                <a:solidFill>
                  <a:srgbClr val="FFFFFF"/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5148064" y="5131484"/>
            <a:ext cx="3411538" cy="99789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600" b="0" baseline="0">
                <a:solidFill>
                  <a:srgbClr val="4BC3FF"/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2" name="Text Placeholder 10"/>
          <p:cNvSpPr>
            <a:spLocks noGrp="1"/>
          </p:cNvSpPr>
          <p:nvPr>
            <p:ph type="body" sz="quarter" idx="22"/>
          </p:nvPr>
        </p:nvSpPr>
        <p:spPr>
          <a:xfrm>
            <a:off x="5148064" y="692696"/>
            <a:ext cx="3411538" cy="5461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ts val="2000"/>
              </a:lnSpc>
              <a:buNone/>
              <a:defRPr sz="2000" b="0" baseline="0"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3" name="Text Placeholder 10"/>
          <p:cNvSpPr>
            <a:spLocks noGrp="1"/>
          </p:cNvSpPr>
          <p:nvPr>
            <p:ph type="body" sz="quarter" idx="23"/>
          </p:nvPr>
        </p:nvSpPr>
        <p:spPr>
          <a:xfrm>
            <a:off x="5148064" y="1315060"/>
            <a:ext cx="3411538" cy="99789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600" b="0" baseline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pic>
        <p:nvPicPr>
          <p:cNvPr id="34" name="Picture 33" descr="value.wmf"/>
          <p:cNvPicPr>
            <a:picLocks noChangeAspect="1"/>
          </p:cNvPicPr>
          <p:nvPr userDrawn="1"/>
        </p:nvPicPr>
        <p:blipFill>
          <a:blip r:embed="rId2" cstate="screen">
            <a:duotone>
              <a:prstClr val="black"/>
              <a:srgbClr val="FFFFFF">
                <a:tint val="45000"/>
                <a:satMod val="400000"/>
              </a:srgbClr>
            </a:duotone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37235" y="2871614"/>
            <a:ext cx="1258992" cy="817241"/>
          </a:xfrm>
          <a:prstGeom prst="rect">
            <a:avLst/>
          </a:prstGeom>
          <a:effectLst/>
        </p:spPr>
      </p:pic>
      <p:pic>
        <p:nvPicPr>
          <p:cNvPr id="35" name="Picture 34" descr="Softtek-White.wmf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4894" y="2736230"/>
            <a:ext cx="1872208" cy="95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6936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&amp;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30"/>
            <a:ext cx="9143999" cy="6849070"/>
          </a:xfrm>
          <a:prstGeom prst="rect">
            <a:avLst/>
          </a:prstGeom>
        </p:spPr>
      </p:pic>
      <p:sp>
        <p:nvSpPr>
          <p:cNvPr id="17" name="TextBox 16"/>
          <p:cNvSpPr txBox="1"/>
          <p:nvPr userDrawn="1"/>
        </p:nvSpPr>
        <p:spPr>
          <a:xfrm>
            <a:off x="107504" y="1916832"/>
            <a:ext cx="4752528" cy="193899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s-MX" sz="12000" spc="600" noProof="0" smtClean="0">
                <a:solidFill>
                  <a:schemeClr val="bg2"/>
                </a:solidFill>
                <a:latin typeface="Arial"/>
                <a:cs typeface="Arial"/>
              </a:rPr>
              <a:t>Q</a:t>
            </a:r>
            <a:r>
              <a:rPr lang="es-MX" sz="8000" spc="600" baseline="30000" noProof="0" smtClean="0">
                <a:solidFill>
                  <a:schemeClr val="bg2"/>
                </a:solidFill>
                <a:latin typeface="Arial"/>
                <a:cs typeface="Arial"/>
              </a:rPr>
              <a:t>&amp;</a:t>
            </a:r>
            <a:r>
              <a:rPr lang="es-MX" sz="12000" spc="600" noProof="0" smtClean="0">
                <a:solidFill>
                  <a:schemeClr val="bg2"/>
                </a:solidFill>
                <a:latin typeface="Arial"/>
                <a:cs typeface="Arial"/>
              </a:rPr>
              <a:t>A</a:t>
            </a:r>
            <a:endParaRPr lang="es-MX" sz="12000" spc="600" noProof="0">
              <a:solidFill>
                <a:schemeClr val="bg2"/>
              </a:solidFill>
              <a:latin typeface="Arial"/>
              <a:cs typeface="Arial"/>
            </a:endParaRPr>
          </a:p>
        </p:txBody>
      </p:sp>
      <p:pic>
        <p:nvPicPr>
          <p:cNvPr id="8" name="Picture 6" descr="C:\Users\joel.solis\Desktop\2013 Templates\Softtek+tagline-2012_cs2.emf"/>
          <p:cNvPicPr>
            <a:picLocks noChangeAspect="1" noChangeArrowheads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7845"/>
          <a:stretch/>
        </p:blipFill>
        <p:spPr bwMode="auto">
          <a:xfrm>
            <a:off x="6228184" y="620688"/>
            <a:ext cx="2533371" cy="108012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value.wmf"/>
          <p:cNvPicPr>
            <a:picLocks noChangeAspect="1"/>
          </p:cNvPicPr>
          <p:nvPr userDrawn="1"/>
        </p:nvPicPr>
        <p:blipFill>
          <a:blip r:embed="rId4" cstate="screen">
            <a:duotone>
              <a:prstClr val="black"/>
              <a:srgbClr val="FFFFFF">
                <a:tint val="45000"/>
                <a:satMod val="400000"/>
              </a:srgbClr>
            </a:duotone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9552" y="5617067"/>
            <a:ext cx="1258992" cy="817241"/>
          </a:xfrm>
          <a:prstGeom prst="rect">
            <a:avLst/>
          </a:prstGeom>
          <a:effectLst/>
        </p:spPr>
      </p:pic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3707904" y="6525344"/>
            <a:ext cx="5111750" cy="14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MX" sz="800" noProof="0" smtClean="0">
                <a:solidFill>
                  <a:schemeClr val="tx1"/>
                </a:solidFill>
                <a:cs typeface="Arial" charset="0"/>
              </a:rPr>
              <a:t>Todos los Derechos Reservados © Valores Corporativos Softtek S.A. de C.V. 2015. Interno.</a:t>
            </a:r>
          </a:p>
        </p:txBody>
      </p:sp>
    </p:spTree>
    <p:extLst>
      <p:ext uri="{BB962C8B-B14F-4D97-AF65-F5344CB8AC3E}">
        <p14:creationId xmlns:p14="http://schemas.microsoft.com/office/powerpoint/2010/main" val="3547691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4"/>
          <p:cNvSpPr>
            <a:spLocks noGrp="1"/>
          </p:cNvSpPr>
          <p:nvPr>
            <p:ph type="title"/>
          </p:nvPr>
        </p:nvSpPr>
        <p:spPr bwMode="auto">
          <a:xfrm>
            <a:off x="457200" y="192088"/>
            <a:ext cx="7194430" cy="849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s-MX" noProof="0" smtClean="0"/>
              <a:t>Click to edit Master title style</a:t>
            </a: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s-MX" noProof="0" smtClean="0"/>
              <a:pPr>
                <a:defRPr/>
              </a:pPr>
              <a:t>‹#›</a:t>
            </a:fld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4865410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image" Target="../media/image10.emf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5193" r:id="rId1"/>
    <p:sldLayoutId id="2147485197" r:id="rId2"/>
    <p:sldLayoutId id="2147485194" r:id="rId3"/>
    <p:sldLayoutId id="2147485195" r:id="rId4"/>
    <p:sldLayoutId id="2147485164" r:id="rId5"/>
    <p:sldLayoutId id="2147485180" r:id="rId6"/>
    <p:sldLayoutId id="2147485185" r:id="rId7"/>
    <p:sldLayoutId id="2147485186" r:id="rId8"/>
    <p:sldLayoutId id="2147485198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000" kern="1200">
          <a:solidFill>
            <a:schemeClr val="tx1"/>
          </a:solidFill>
          <a:latin typeface="Rockwell" pitchFamily="18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Rockwell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Rockwell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Rockwell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Rockwell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Rockwell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Rockwell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Rockwell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Rockwell" pitchFamily="18" charset="0"/>
        </a:defRPr>
      </a:lvl9pPr>
    </p:titleStyle>
    <p:bodyStyle>
      <a:lvl1pPr marL="174625" indent="-174625" algn="l" rtl="0" eaLnBrk="1" fontAlgn="base" hangingPunct="1">
        <a:spcBef>
          <a:spcPct val="20000"/>
        </a:spcBef>
        <a:spcAft>
          <a:spcPct val="0"/>
        </a:spcAft>
        <a:buFont typeface="Arial Rounded MT Bold" pitchFamily="34" charset="0"/>
        <a:buChar char="›"/>
        <a:tabLst>
          <a:tab pos="174625" algn="l"/>
        </a:tabLst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496888" indent="-146050" algn="l" rtl="0" eaLnBrk="1" fontAlgn="base" hangingPunct="1">
        <a:spcBef>
          <a:spcPct val="20000"/>
        </a:spcBef>
        <a:spcAft>
          <a:spcPct val="0"/>
        </a:spcAft>
        <a:buFont typeface="Arial Rounded MT Bold" pitchFamily="34" charset="0"/>
        <a:buChar char="›"/>
        <a:tabLst>
          <a:tab pos="515938" algn="l"/>
          <a:tab pos="719138" algn="l"/>
        </a:tabLst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787400" indent="-146050" algn="l" rtl="0" eaLnBrk="1" fontAlgn="base" hangingPunct="1">
        <a:spcBef>
          <a:spcPct val="20000"/>
        </a:spcBef>
        <a:spcAft>
          <a:spcPct val="0"/>
        </a:spcAft>
        <a:buFont typeface="Arial Rounded MT Bold" pitchFamily="34" charset="0"/>
        <a:buChar char="›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63550" y="1338263"/>
            <a:ext cx="8207375" cy="4970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MX" noProof="0" smtClean="0"/>
              <a:t>Click to edit Master text styles</a:t>
            </a:r>
          </a:p>
          <a:p>
            <a:pPr lvl="1"/>
            <a:r>
              <a:rPr lang="es-MX" noProof="0" smtClean="0"/>
              <a:t>Second level</a:t>
            </a:r>
          </a:p>
          <a:p>
            <a:pPr lvl="2"/>
            <a:r>
              <a:rPr lang="es-MX" noProof="0" smtClean="0"/>
              <a:t>Third level</a:t>
            </a:r>
          </a:p>
          <a:p>
            <a:pPr lvl="3"/>
            <a:r>
              <a:rPr lang="es-MX" noProof="0" smtClean="0"/>
              <a:t>Fourth level</a:t>
            </a:r>
          </a:p>
          <a:p>
            <a:pPr lvl="2"/>
            <a:endParaRPr lang="es-MX" noProof="0" smtClean="0"/>
          </a:p>
        </p:txBody>
      </p:sp>
      <p:sp>
        <p:nvSpPr>
          <p:cNvPr id="1028" name="Title Placeholder 14"/>
          <p:cNvSpPr>
            <a:spLocks noGrp="1"/>
          </p:cNvSpPr>
          <p:nvPr>
            <p:ph type="title"/>
          </p:nvPr>
        </p:nvSpPr>
        <p:spPr bwMode="auto">
          <a:xfrm>
            <a:off x="457200" y="192088"/>
            <a:ext cx="7194550" cy="849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s-MX" noProof="0" smtClean="0"/>
              <a:t>Click to edit Master title style</a:t>
            </a:r>
          </a:p>
        </p:txBody>
      </p:sp>
      <p:pic>
        <p:nvPicPr>
          <p:cNvPr id="2050" name="Picture 2" descr="C:\Users\joel.solis\Desktop\2013 Templates\softtek.emf"/>
          <p:cNvPicPr>
            <a:picLocks noChangeAspect="1" noChangeArrowheads="1"/>
          </p:cNvPicPr>
          <p:nvPr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12360" y="404664"/>
            <a:ext cx="1036885" cy="52991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756394" y="6524625"/>
            <a:ext cx="5111750" cy="14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MX" sz="800" noProof="0" smtClean="0">
                <a:cs typeface="Arial" charset="0"/>
              </a:rPr>
              <a:t>|</a:t>
            </a:r>
            <a:r>
              <a:rPr lang="es-MX" sz="800" baseline="0" noProof="0" smtClean="0">
                <a:cs typeface="Arial" charset="0"/>
              </a:rPr>
              <a:t>  </a:t>
            </a:r>
            <a:r>
              <a:rPr lang="es-MX" sz="800" noProof="0" smtClean="0">
                <a:cs typeface="Arial" charset="0"/>
              </a:rPr>
              <a:t>Todos los Derechos Reservados © Valores Corporativos Softtek S.A. de C.V. 2015. Interno.</a:t>
            </a:r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s-MX" noProof="0" smtClean="0"/>
              <a:pPr>
                <a:defRPr/>
              </a:pPr>
              <a:t>‹#›</a:t>
            </a:fld>
            <a:endParaRPr lang="es-MX" noProof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125" r:id="rId1"/>
    <p:sldLayoutId id="2147485136" r:id="rId2"/>
    <p:sldLayoutId id="2147485124" r:id="rId3"/>
    <p:sldLayoutId id="2147485171" r:id="rId4"/>
    <p:sldLayoutId id="2147485184" r:id="rId5"/>
    <p:sldLayoutId id="2147485187" r:id="rId6"/>
    <p:sldLayoutId id="2147485188" r:id="rId7"/>
    <p:sldLayoutId id="2147485196" r:id="rId8"/>
    <p:sldLayoutId id="2147485190" r:id="rId9"/>
    <p:sldLayoutId id="2147485191" r:id="rId10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sz="3000" b="0" kern="1200">
          <a:solidFill>
            <a:schemeClr val="accent2"/>
          </a:solidFill>
          <a:latin typeface="Arial"/>
          <a:ea typeface="+mj-ea"/>
          <a:cs typeface="Arial"/>
        </a:defRPr>
      </a:lvl1pPr>
      <a:lvl2pPr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Arial" charset="0"/>
          <a:cs typeface="Arial" charset="0"/>
        </a:defRPr>
      </a:lvl2pPr>
      <a:lvl3pPr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Arial" charset="0"/>
          <a:cs typeface="Arial" charset="0"/>
        </a:defRPr>
      </a:lvl3pPr>
      <a:lvl4pPr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Arial" charset="0"/>
          <a:cs typeface="Arial" charset="0"/>
        </a:defRPr>
      </a:lvl4pPr>
      <a:lvl5pPr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000">
          <a:solidFill>
            <a:schemeClr val="accent1"/>
          </a:solidFill>
          <a:latin typeface="Rockwell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000">
          <a:solidFill>
            <a:schemeClr val="accent1"/>
          </a:solidFill>
          <a:latin typeface="Rockwell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000">
          <a:solidFill>
            <a:schemeClr val="accent1"/>
          </a:solidFill>
          <a:latin typeface="Rockwell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000">
          <a:solidFill>
            <a:schemeClr val="accent1"/>
          </a:solidFill>
          <a:latin typeface="Rockwell" pitchFamily="18" charset="0"/>
        </a:defRPr>
      </a:lvl9pPr>
    </p:titleStyle>
    <p:bodyStyle>
      <a:lvl1pPr marL="126000" indent="-180000" algn="l" rtl="0" eaLnBrk="0" fontAlgn="base" hangingPunct="0">
        <a:spcBef>
          <a:spcPct val="20000"/>
        </a:spcBef>
        <a:spcAft>
          <a:spcPct val="0"/>
        </a:spcAft>
        <a:buFont typeface="Arial Rounded MT Bold" pitchFamily="34" charset="0"/>
        <a:buChar char="›"/>
        <a:defRPr kern="1200">
          <a:solidFill>
            <a:schemeClr val="tx1">
              <a:lumMod val="75000"/>
              <a:lumOff val="25000"/>
            </a:schemeClr>
          </a:solidFill>
          <a:latin typeface="Arial"/>
          <a:ea typeface="+mn-ea"/>
          <a:cs typeface="Arial"/>
        </a:defRPr>
      </a:lvl1pPr>
      <a:lvl2pPr marL="540000" indent="-180000" algn="l" rtl="0" eaLnBrk="0" fontAlgn="base" hangingPunct="0">
        <a:spcBef>
          <a:spcPct val="20000"/>
        </a:spcBef>
        <a:spcAft>
          <a:spcPct val="0"/>
        </a:spcAft>
        <a:buFont typeface="Arial Rounded MT Bold" pitchFamily="34" charset="0"/>
        <a:buChar char="›"/>
        <a:defRPr sz="1600" kern="1200">
          <a:solidFill>
            <a:schemeClr val="tx1">
              <a:lumMod val="75000"/>
              <a:lumOff val="25000"/>
            </a:schemeClr>
          </a:solidFill>
          <a:latin typeface="Arial"/>
          <a:ea typeface="+mn-ea"/>
          <a:cs typeface="Arial"/>
        </a:defRPr>
      </a:lvl2pPr>
      <a:lvl3pPr marL="715963" indent="-180000" algn="l" rtl="0" eaLnBrk="0" fontAlgn="base" hangingPunct="0">
        <a:spcBef>
          <a:spcPct val="20000"/>
        </a:spcBef>
        <a:spcAft>
          <a:spcPct val="0"/>
        </a:spcAft>
        <a:buFont typeface="Arial Rounded MT Bold" pitchFamily="34" charset="0"/>
        <a:buChar char="›"/>
        <a:defRPr sz="1400" kern="1200">
          <a:solidFill>
            <a:schemeClr val="tx1">
              <a:lumMod val="75000"/>
              <a:lumOff val="25000"/>
            </a:schemeClr>
          </a:solidFill>
          <a:latin typeface="Arial"/>
          <a:ea typeface="+mn-ea"/>
          <a:cs typeface="Arial"/>
        </a:defRPr>
      </a:lvl3pPr>
      <a:lvl4pPr marL="923925" indent="-180000" algn="l" rtl="0" eaLnBrk="0" fontAlgn="base" hangingPunct="0">
        <a:spcBef>
          <a:spcPct val="20000"/>
        </a:spcBef>
        <a:spcAft>
          <a:spcPct val="0"/>
        </a:spcAft>
        <a:buFont typeface="Arial Rounded MT Bold" pitchFamily="34" charset="0"/>
        <a:buChar char="›"/>
        <a:defRPr sz="1200" kern="1200">
          <a:solidFill>
            <a:schemeClr val="tx1">
              <a:lumMod val="75000"/>
              <a:lumOff val="25000"/>
            </a:schemeClr>
          </a:solidFill>
          <a:latin typeface="Arial"/>
          <a:ea typeface="+mn-ea"/>
          <a:cs typeface="Arial"/>
        </a:defRPr>
      </a:lvl4pPr>
      <a:lvl5pPr marL="1079500" indent="-77788" algn="l" rtl="0" eaLnBrk="0" fontAlgn="base" hangingPunct="0">
        <a:spcBef>
          <a:spcPct val="20000"/>
        </a:spcBef>
        <a:spcAft>
          <a:spcPct val="0"/>
        </a:spcAft>
        <a:buFont typeface="Arial Rounded MT Bold" pitchFamily="34" charset="0"/>
        <a:buChar char="›"/>
        <a:defRPr sz="11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mailto:Jorge.gonzalezm@softtek.com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SQL</a:t>
            </a:r>
            <a:endParaRPr lang="es-MX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23528" y="2420888"/>
            <a:ext cx="4392488" cy="504056"/>
          </a:xfrm>
        </p:spPr>
        <p:txBody>
          <a:bodyPr/>
          <a:lstStyle/>
          <a:p>
            <a:r>
              <a:rPr lang="es-MX" dirty="0" err="1" smtClean="0"/>
              <a:t>Query</a:t>
            </a:r>
            <a:r>
              <a:rPr lang="es-MX" dirty="0" smtClean="0"/>
              <a:t> </a:t>
            </a:r>
            <a:r>
              <a:rPr lang="es-MX" dirty="0" err="1" smtClean="0"/>
              <a:t>Buildings</a:t>
            </a:r>
            <a:r>
              <a:rPr lang="es-419" dirty="0"/>
              <a:t> </a:t>
            </a:r>
            <a:r>
              <a:rPr lang="es-419" dirty="0" smtClean="0"/>
              <a:t>- </a:t>
            </a:r>
            <a:r>
              <a:rPr lang="es-419" dirty="0" err="1" smtClean="0"/>
              <a:t>Exercises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59035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AD834FB-D050-4DAD-A587-98ECF1E1D3D9}" type="slidenum">
              <a:rPr lang="es-MX" smtClean="0"/>
              <a:pPr>
                <a:defRPr/>
              </a:pPr>
              <a:t>2</a:t>
            </a:fld>
            <a:endParaRPr lang="es-MX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57200" y="192088"/>
            <a:ext cx="7194430" cy="428600"/>
          </a:xfrm>
        </p:spPr>
        <p:txBody>
          <a:bodyPr/>
          <a:lstStyle/>
          <a:p>
            <a:r>
              <a:rPr lang="es-419" sz="2000" dirty="0" err="1">
                <a:latin typeface="+mn-lt"/>
              </a:rPr>
              <a:t>Query</a:t>
            </a:r>
            <a:r>
              <a:rPr lang="es-419" sz="2000" dirty="0">
                <a:latin typeface="+mn-lt"/>
              </a:rPr>
              <a:t> </a:t>
            </a:r>
            <a:r>
              <a:rPr lang="es-419" sz="2000" dirty="0" err="1">
                <a:latin typeface="+mn-lt"/>
              </a:rPr>
              <a:t>Buildings</a:t>
            </a:r>
            <a:r>
              <a:rPr lang="es-419" sz="2000" dirty="0">
                <a:latin typeface="+mn-lt"/>
              </a:rPr>
              <a:t> - </a:t>
            </a:r>
            <a:r>
              <a:rPr lang="es-419" sz="2000" dirty="0" err="1">
                <a:latin typeface="+mn-lt"/>
              </a:rPr>
              <a:t>Exercises</a:t>
            </a:r>
            <a:endParaRPr lang="es-419" sz="2000" dirty="0">
              <a:latin typeface="+mn-lt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395536" y="909875"/>
            <a:ext cx="7750278" cy="5151051"/>
            <a:chOff x="395536" y="909875"/>
            <a:chExt cx="7750278" cy="5151051"/>
          </a:xfrm>
        </p:grpSpPr>
        <p:sp>
          <p:nvSpPr>
            <p:cNvPr id="8" name="TextBox 7"/>
            <p:cNvSpPr txBox="1"/>
            <p:nvPr/>
          </p:nvSpPr>
          <p:spPr>
            <a:xfrm>
              <a:off x="395536" y="909875"/>
              <a:ext cx="7750278" cy="32778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419" sz="900" dirty="0" smtClean="0">
                  <a:cs typeface="Courier New" panose="02070309020205020404" pitchFamily="49" charset="0"/>
                </a:rPr>
                <a:t>1. </a:t>
              </a:r>
              <a:r>
                <a:rPr lang="en-US" sz="900" dirty="0" smtClean="0">
                  <a:cs typeface="Courier New" panose="02070309020205020404" pitchFamily="49" charset="0"/>
                </a:rPr>
                <a:t>Get </a:t>
              </a:r>
              <a:r>
                <a:rPr lang="en-US" sz="900" dirty="0">
                  <a:cs typeface="Courier New" panose="02070309020205020404" pitchFamily="49" charset="0"/>
                </a:rPr>
                <a:t>all </a:t>
              </a:r>
              <a:r>
                <a:rPr lang="es-419" sz="900" i="1" dirty="0" err="1" smtClean="0">
                  <a:cs typeface="Courier New" panose="02070309020205020404" pitchFamily="49" charset="0"/>
                </a:rPr>
                <a:t>Items</a:t>
              </a:r>
              <a:r>
                <a:rPr lang="en-US" sz="900" dirty="0" smtClean="0">
                  <a:cs typeface="Courier New" panose="02070309020205020404" pitchFamily="49" charset="0"/>
                </a:rPr>
                <a:t> </a:t>
              </a:r>
              <a:r>
                <a:rPr lang="en-US" sz="900" dirty="0" err="1">
                  <a:cs typeface="Courier New" panose="02070309020205020404" pitchFamily="49" charset="0"/>
                </a:rPr>
                <a:t>containint</a:t>
              </a:r>
              <a:r>
                <a:rPr lang="en-US" sz="900" dirty="0">
                  <a:cs typeface="Courier New" panose="02070309020205020404" pitchFamily="49" charset="0"/>
                </a:rPr>
                <a:t> </a:t>
              </a:r>
              <a:r>
                <a:rPr lang="en-US" sz="900" dirty="0" smtClean="0">
                  <a:cs typeface="Courier New" panose="02070309020205020404" pitchFamily="49" charset="0"/>
                </a:rPr>
                <a:t>‘</a:t>
              </a:r>
              <a:r>
                <a:rPr lang="es-419" sz="900" dirty="0" smtClean="0">
                  <a:cs typeface="Courier New" panose="02070309020205020404" pitchFamily="49" charset="0"/>
                </a:rPr>
                <a:t>set</a:t>
              </a:r>
              <a:r>
                <a:rPr lang="en-US" sz="900" dirty="0" smtClean="0">
                  <a:cs typeface="Courier New" panose="02070309020205020404" pitchFamily="49" charset="0"/>
                </a:rPr>
                <a:t>’ </a:t>
              </a:r>
              <a:r>
                <a:rPr lang="en-US" sz="900" dirty="0">
                  <a:cs typeface="Courier New" panose="02070309020205020404" pitchFamily="49" charset="0"/>
                </a:rPr>
                <a:t>as description</a:t>
              </a:r>
              <a:r>
                <a:rPr lang="es-419" sz="900" dirty="0">
                  <a:cs typeface="Courier New" panose="02070309020205020404" pitchFamily="49" charset="0"/>
                </a:rPr>
                <a:t> </a:t>
              </a:r>
              <a:r>
                <a:rPr lang="es-419" sz="900" dirty="0" smtClean="0">
                  <a:cs typeface="Courier New" panose="02070309020205020404" pitchFamily="49" charset="0"/>
                </a:rPr>
                <a:t>and </a:t>
              </a:r>
              <a:r>
                <a:rPr lang="es-419" sz="900" i="1" dirty="0" err="1" smtClean="0">
                  <a:cs typeface="Courier New" panose="02070309020205020404" pitchFamily="49" charset="0"/>
                </a:rPr>
                <a:t>unit_price</a:t>
              </a:r>
              <a:r>
                <a:rPr lang="es-419" sz="900" dirty="0" smtClean="0">
                  <a:cs typeface="Courier New" panose="02070309020205020404" pitchFamily="49" charset="0"/>
                </a:rPr>
                <a:t> </a:t>
              </a:r>
              <a:r>
                <a:rPr lang="es-419" sz="900" dirty="0" err="1">
                  <a:cs typeface="Courier New" panose="02070309020205020404" pitchFamily="49" charset="0"/>
                </a:rPr>
                <a:t>between</a:t>
              </a:r>
              <a:r>
                <a:rPr lang="es-419" sz="900" dirty="0">
                  <a:cs typeface="Courier New" panose="02070309020205020404" pitchFamily="49" charset="0"/>
                </a:rPr>
                <a:t> </a:t>
              </a:r>
              <a:r>
                <a:rPr lang="es-419" sz="900" dirty="0" smtClean="0">
                  <a:cs typeface="Courier New" panose="02070309020205020404" pitchFamily="49" charset="0"/>
                </a:rPr>
                <a:t>500 </a:t>
              </a:r>
              <a:r>
                <a:rPr lang="es-419" sz="900" dirty="0">
                  <a:cs typeface="Courier New" panose="02070309020205020404" pitchFamily="49" charset="0"/>
                </a:rPr>
                <a:t>and </a:t>
              </a:r>
              <a:r>
                <a:rPr lang="es-419" sz="900" dirty="0" smtClean="0">
                  <a:cs typeface="Courier New" panose="02070309020205020404" pitchFamily="49" charset="0"/>
                </a:rPr>
                <a:t>23000.</a:t>
              </a:r>
              <a:endParaRPr lang="en-US" sz="900" dirty="0" smtClean="0">
                <a:latin typeface="+mn-lt"/>
                <a:cs typeface="Courier New" panose="02070309020205020404" pitchFamily="49" charset="0"/>
              </a:endParaRPr>
            </a:p>
            <a:p>
              <a:endPara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900" dirty="0" smtClean="0">
                <a:latin typeface="+mn-lt"/>
                <a:cs typeface="Courier New" panose="02070309020205020404" pitchFamily="49" charset="0"/>
              </a:endParaRPr>
            </a:p>
            <a:p>
              <a:endParaRPr lang="es-419" sz="900" dirty="0" smtClean="0">
                <a:latin typeface="+mn-lt"/>
                <a:cs typeface="Courier New" panose="02070309020205020404" pitchFamily="49" charset="0"/>
              </a:endParaRPr>
            </a:p>
            <a:p>
              <a:endParaRPr lang="en-US" sz="900" dirty="0" smtClean="0">
                <a:latin typeface="+mn-lt"/>
                <a:cs typeface="Courier New" panose="02070309020205020404" pitchFamily="49" charset="0"/>
              </a:endParaRPr>
            </a:p>
            <a:p>
              <a:r>
                <a:rPr lang="es-419" sz="900" dirty="0" smtClean="0">
                  <a:latin typeface="+mn-lt"/>
                  <a:cs typeface="Courier New" panose="02070309020205020404" pitchFamily="49" charset="0"/>
                </a:rPr>
                <a:t>2</a:t>
              </a:r>
              <a:r>
                <a:rPr lang="en-US" sz="900" dirty="0" smtClean="0">
                  <a:latin typeface="+mn-lt"/>
                  <a:cs typeface="Courier New" panose="02070309020205020404" pitchFamily="49" charset="0"/>
                </a:rPr>
                <a:t>. Get </a:t>
              </a:r>
              <a:r>
                <a:rPr lang="es-419" sz="900" i="1" dirty="0" err="1" smtClean="0">
                  <a:latin typeface="+mn-lt"/>
                  <a:cs typeface="Courier New" panose="02070309020205020404" pitchFamily="49" charset="0"/>
                </a:rPr>
                <a:t>amount</a:t>
              </a:r>
              <a:r>
                <a:rPr lang="es-419" sz="900" i="1" dirty="0" smtClean="0">
                  <a:latin typeface="+mn-lt"/>
                  <a:cs typeface="Courier New" panose="02070309020205020404" pitchFamily="49" charset="0"/>
                </a:rPr>
                <a:t> of </a:t>
              </a:r>
              <a:r>
                <a:rPr lang="es-419" sz="900" i="1" dirty="0" err="1" smtClean="0">
                  <a:latin typeface="+mn-lt"/>
                  <a:cs typeface="Courier New" panose="02070309020205020404" pitchFamily="49" charset="0"/>
                </a:rPr>
                <a:t>carts</a:t>
              </a:r>
              <a:r>
                <a:rPr lang="es-419" sz="900" dirty="0" smtClean="0">
                  <a:latin typeface="+mn-lt"/>
                  <a:cs typeface="Courier New" panose="02070309020205020404" pitchFamily="49" charset="0"/>
                </a:rPr>
                <a:t> per </a:t>
              </a:r>
              <a:r>
                <a:rPr lang="es-419" sz="900" i="1" dirty="0" err="1" smtClean="0">
                  <a:latin typeface="+mn-lt"/>
                  <a:cs typeface="Courier New" panose="02070309020205020404" pitchFamily="49" charset="0"/>
                </a:rPr>
                <a:t>ShipTo</a:t>
              </a:r>
              <a:r>
                <a:rPr lang="en-US" sz="900" dirty="0" smtClean="0">
                  <a:latin typeface="+mn-lt"/>
                  <a:cs typeface="Courier New" panose="02070309020205020404" pitchFamily="49" charset="0"/>
                </a:rPr>
                <a:t> </a:t>
              </a:r>
              <a:r>
                <a:rPr lang="en-US" sz="900" dirty="0">
                  <a:latin typeface="+mn-lt"/>
                  <a:cs typeface="Courier New" panose="02070309020205020404" pitchFamily="49" charset="0"/>
                </a:rPr>
                <a:t>from </a:t>
              </a:r>
              <a:r>
                <a:rPr lang="es-419" sz="900" i="1" dirty="0" err="1" smtClean="0">
                  <a:latin typeface="+mn-lt"/>
                  <a:cs typeface="Courier New" panose="02070309020205020404" pitchFamily="49" charset="0"/>
                </a:rPr>
                <a:t>Cart</a:t>
              </a:r>
              <a:r>
                <a:rPr lang="en-US" sz="900" dirty="0" smtClean="0">
                  <a:latin typeface="+mn-lt"/>
                  <a:cs typeface="Courier New" panose="02070309020205020404" pitchFamily="49" charset="0"/>
                </a:rPr>
                <a:t> </a:t>
              </a:r>
              <a:r>
                <a:rPr lang="es-419" sz="900" dirty="0" err="1" smtClean="0">
                  <a:latin typeface="+mn-lt"/>
                  <a:cs typeface="Courier New" panose="02070309020205020404" pitchFamily="49" charset="0"/>
                </a:rPr>
                <a:t>with</a:t>
              </a:r>
              <a:r>
                <a:rPr lang="es-419" sz="900" dirty="0" smtClean="0">
                  <a:latin typeface="+mn-lt"/>
                  <a:cs typeface="Courier New" panose="02070309020205020404" pitchFamily="49" charset="0"/>
                </a:rPr>
                <a:t> </a:t>
              </a:r>
              <a:r>
                <a:rPr lang="es-419" sz="900" i="1" dirty="0" smtClean="0">
                  <a:latin typeface="+mn-lt"/>
                  <a:cs typeface="Courier New" panose="02070309020205020404" pitchFamily="49" charset="0"/>
                </a:rPr>
                <a:t>Status</a:t>
              </a:r>
              <a:r>
                <a:rPr lang="es-419" sz="900" dirty="0" smtClean="0">
                  <a:latin typeface="+mn-lt"/>
                  <a:cs typeface="Courier New" panose="02070309020205020404" pitchFamily="49" charset="0"/>
                </a:rPr>
                <a:t> </a:t>
              </a:r>
              <a:r>
                <a:rPr lang="es-419" sz="900" dirty="0" err="1" smtClean="0">
                  <a:latin typeface="+mn-lt"/>
                  <a:cs typeface="Courier New" panose="02070309020205020404" pitchFamily="49" charset="0"/>
                </a:rPr>
                <a:t>other</a:t>
              </a:r>
              <a:r>
                <a:rPr lang="es-419" sz="900" dirty="0" smtClean="0">
                  <a:latin typeface="+mn-lt"/>
                  <a:cs typeface="Courier New" panose="02070309020205020404" pitchFamily="49" charset="0"/>
                </a:rPr>
                <a:t> </a:t>
              </a:r>
              <a:r>
                <a:rPr lang="es-419" sz="900" dirty="0" err="1" smtClean="0">
                  <a:latin typeface="+mn-lt"/>
                  <a:cs typeface="Courier New" panose="02070309020205020404" pitchFamily="49" charset="0"/>
                </a:rPr>
                <a:t>than</a:t>
              </a:r>
              <a:r>
                <a:rPr lang="es-419" sz="900" dirty="0" smtClean="0">
                  <a:latin typeface="+mn-lt"/>
                  <a:cs typeface="Courier New" panose="02070309020205020404" pitchFamily="49" charset="0"/>
                </a:rPr>
                <a:t> </a:t>
              </a:r>
              <a:r>
                <a:rPr lang="es-419" sz="900" i="1" dirty="0" err="1" smtClean="0">
                  <a:latin typeface="+mn-lt"/>
                  <a:cs typeface="Courier New" panose="02070309020205020404" pitchFamily="49" charset="0"/>
                </a:rPr>
                <a:t>Created</a:t>
              </a:r>
              <a:r>
                <a:rPr lang="es-419" sz="900" dirty="0" smtClean="0">
                  <a:latin typeface="+mn-lt"/>
                  <a:cs typeface="Courier New" panose="02070309020205020404" pitchFamily="49" charset="0"/>
                </a:rPr>
                <a:t>.</a:t>
              </a:r>
              <a:endPara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s-419" sz="9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s-419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s-419" sz="9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s-419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s-419" sz="9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s-419" sz="9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s-419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s-419" sz="9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s-419" sz="9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s-419" sz="900" dirty="0">
                  <a:cs typeface="Courier New" panose="02070309020205020404" pitchFamily="49" charset="0"/>
                </a:rPr>
                <a:t>3. </a:t>
              </a:r>
              <a:r>
                <a:rPr lang="en-US" sz="900" dirty="0">
                  <a:cs typeface="Courier New" panose="02070309020205020404" pitchFamily="49" charset="0"/>
                </a:rPr>
                <a:t>Get </a:t>
              </a:r>
              <a:r>
                <a:rPr lang="es-419" sz="900" dirty="0" err="1">
                  <a:cs typeface="Courier New" panose="02070309020205020404" pitchFamily="49" charset="0"/>
                </a:rPr>
                <a:t>the</a:t>
              </a:r>
              <a:r>
                <a:rPr lang="es-419" sz="900" dirty="0">
                  <a:cs typeface="Courier New" panose="02070309020205020404" pitchFamily="49" charset="0"/>
                </a:rPr>
                <a:t> </a:t>
              </a:r>
              <a:r>
                <a:rPr lang="es-419" sz="900" dirty="0" err="1">
                  <a:cs typeface="Courier New" panose="02070309020205020404" pitchFamily="49" charset="0"/>
                </a:rPr>
                <a:t>mínimum_line_amount</a:t>
              </a:r>
              <a:r>
                <a:rPr lang="es-419" sz="900" dirty="0">
                  <a:cs typeface="Courier New" panose="02070309020205020404" pitchFamily="49" charset="0"/>
                </a:rPr>
                <a:t> per </a:t>
              </a:r>
              <a:r>
                <a:rPr lang="es-419" sz="900" dirty="0" err="1">
                  <a:cs typeface="Courier New" panose="02070309020205020404" pitchFamily="49" charset="0"/>
                </a:rPr>
                <a:t>Order</a:t>
              </a:r>
              <a:r>
                <a:rPr lang="es-419" sz="900" dirty="0">
                  <a:cs typeface="Courier New" panose="02070309020205020404" pitchFamily="49" charset="0"/>
                </a:rPr>
                <a:t> </a:t>
              </a:r>
              <a:r>
                <a:rPr lang="es-419" sz="900" dirty="0" err="1">
                  <a:cs typeface="Courier New" panose="02070309020205020404" pitchFamily="49" charset="0"/>
                </a:rPr>
                <a:t>from</a:t>
              </a:r>
              <a:r>
                <a:rPr lang="es-419" sz="900" dirty="0">
                  <a:cs typeface="Courier New" panose="02070309020205020404" pitchFamily="49" charset="0"/>
                </a:rPr>
                <a:t> </a:t>
              </a:r>
              <a:r>
                <a:rPr lang="es-419" sz="900" i="1" dirty="0" err="1">
                  <a:cs typeface="Courier New" panose="02070309020205020404" pitchFamily="49" charset="0"/>
                </a:rPr>
                <a:t>OrderLines</a:t>
              </a:r>
              <a:r>
                <a:rPr lang="en-US" sz="900" dirty="0">
                  <a:cs typeface="Courier New" panose="02070309020205020404" pitchFamily="49" charset="0"/>
                </a:rPr>
                <a:t> w</a:t>
              </a:r>
              <a:r>
                <a:rPr lang="es-419" sz="900" dirty="0" err="1">
                  <a:cs typeface="Courier New" panose="02070309020205020404" pitchFamily="49" charset="0"/>
                </a:rPr>
                <a:t>here</a:t>
              </a:r>
              <a:r>
                <a:rPr lang="es-419" sz="900" dirty="0">
                  <a:cs typeface="Courier New" panose="02070309020205020404" pitchFamily="49" charset="0"/>
                </a:rPr>
                <a:t> </a:t>
              </a:r>
              <a:r>
                <a:rPr lang="es-419" sz="900" i="1" dirty="0" err="1">
                  <a:cs typeface="Courier New" panose="02070309020205020404" pitchFamily="49" charset="0"/>
                </a:rPr>
                <a:t>status_id</a:t>
              </a:r>
              <a:r>
                <a:rPr lang="es-419" sz="900" i="1" dirty="0">
                  <a:cs typeface="Courier New" panose="02070309020205020404" pitchFamily="49" charset="0"/>
                </a:rPr>
                <a:t> are </a:t>
              </a:r>
              <a:r>
                <a:rPr lang="es-419" sz="900" dirty="0" err="1">
                  <a:cs typeface="Courier New" panose="02070309020205020404" pitchFamily="49" charset="0"/>
                </a:rPr>
                <a:t>among</a:t>
              </a:r>
              <a:r>
                <a:rPr lang="es-419" sz="900" dirty="0">
                  <a:cs typeface="Courier New" panose="02070309020205020404" pitchFamily="49" charset="0"/>
                </a:rPr>
                <a:t>  (3100, 3300) and </a:t>
              </a:r>
              <a:r>
                <a:rPr lang="es-419" sz="900" dirty="0" err="1">
                  <a:cs typeface="Courier New" panose="02070309020205020404" pitchFamily="49" charset="0"/>
                </a:rPr>
                <a:t>the</a:t>
              </a:r>
              <a:r>
                <a:rPr lang="es-419" sz="900" dirty="0">
                  <a:cs typeface="Courier New" panose="02070309020205020404" pitchFamily="49" charset="0"/>
                </a:rPr>
                <a:t> </a:t>
              </a:r>
              <a:r>
                <a:rPr lang="es-419" sz="900" dirty="0" err="1">
                  <a:cs typeface="Courier New" panose="02070309020205020404" pitchFamily="49" charset="0"/>
                </a:rPr>
                <a:t>minumum_line_amount</a:t>
              </a:r>
              <a:r>
                <a:rPr lang="es-419" sz="900" dirty="0">
                  <a:cs typeface="Courier New" panose="02070309020205020404" pitchFamily="49" charset="0"/>
                </a:rPr>
                <a:t> </a:t>
              </a:r>
              <a:r>
                <a:rPr lang="es-419" sz="900" dirty="0" err="1">
                  <a:cs typeface="Courier New" panose="02070309020205020404" pitchFamily="49" charset="0"/>
                </a:rPr>
                <a:t>is</a:t>
              </a:r>
              <a:r>
                <a:rPr lang="es-419" sz="900" dirty="0">
                  <a:cs typeface="Courier New" panose="02070309020205020404" pitchFamily="49" charset="0"/>
                </a:rPr>
                <a:t> </a:t>
              </a:r>
              <a:r>
                <a:rPr lang="es-419" sz="900" dirty="0" err="1">
                  <a:cs typeface="Courier New" panose="02070309020205020404" pitchFamily="49" charset="0"/>
                </a:rPr>
                <a:t>greater</a:t>
              </a:r>
              <a:r>
                <a:rPr lang="es-419" sz="900" dirty="0">
                  <a:cs typeface="Courier New" panose="02070309020205020404" pitchFamily="49" charset="0"/>
                </a:rPr>
                <a:t> </a:t>
              </a:r>
              <a:r>
                <a:rPr lang="es-419" sz="900" dirty="0" err="1">
                  <a:cs typeface="Courier New" panose="02070309020205020404" pitchFamily="49" charset="0"/>
                </a:rPr>
                <a:t>than</a:t>
              </a:r>
              <a:r>
                <a:rPr lang="es-419" sz="900" dirty="0">
                  <a:cs typeface="Courier New" panose="02070309020205020404" pitchFamily="49" charset="0"/>
                </a:rPr>
                <a:t> 1,500.</a:t>
              </a:r>
              <a:endPara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7544" y="1250315"/>
              <a:ext cx="7678270" cy="666517"/>
            </a:xfrm>
            <a:prstGeom prst="rect">
              <a:avLst/>
            </a:prstGeom>
            <a:ln>
              <a:solidFill>
                <a:srgbClr val="318ABE"/>
              </a:solidFill>
            </a:ln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7200" y="2636912"/>
              <a:ext cx="1790700" cy="733425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4390" y="4293096"/>
              <a:ext cx="1703545" cy="1767830"/>
            </a:xfrm>
            <a:prstGeom prst="rect">
              <a:avLst/>
            </a:prstGeom>
            <a:ln>
              <a:solidFill>
                <a:srgbClr val="318ABE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2819423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AD834FB-D050-4DAD-A587-98ECF1E1D3D9}" type="slidenum">
              <a:rPr lang="es-MX" smtClean="0"/>
              <a:pPr>
                <a:defRPr/>
              </a:pPr>
              <a:t>3</a:t>
            </a:fld>
            <a:endParaRPr lang="es-MX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57200" y="192088"/>
            <a:ext cx="7194430" cy="428600"/>
          </a:xfrm>
        </p:spPr>
        <p:txBody>
          <a:bodyPr/>
          <a:lstStyle/>
          <a:p>
            <a:r>
              <a:rPr lang="es-419" sz="2000" dirty="0" err="1">
                <a:latin typeface="+mn-lt"/>
              </a:rPr>
              <a:t>Query</a:t>
            </a:r>
            <a:r>
              <a:rPr lang="es-419" sz="2000" dirty="0">
                <a:latin typeface="+mn-lt"/>
              </a:rPr>
              <a:t> </a:t>
            </a:r>
            <a:r>
              <a:rPr lang="es-419" sz="2000" dirty="0" err="1">
                <a:latin typeface="+mn-lt"/>
              </a:rPr>
              <a:t>Buildings</a:t>
            </a:r>
            <a:r>
              <a:rPr lang="es-419" sz="2000" dirty="0">
                <a:latin typeface="+mn-lt"/>
              </a:rPr>
              <a:t> - </a:t>
            </a:r>
            <a:r>
              <a:rPr lang="es-419" sz="2000" dirty="0" err="1">
                <a:latin typeface="+mn-lt"/>
              </a:rPr>
              <a:t>Exercises</a:t>
            </a:r>
            <a:endParaRPr lang="es-419" sz="2000" dirty="0">
              <a:latin typeface="+mn-lt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539552" y="1268760"/>
            <a:ext cx="4896544" cy="1429109"/>
            <a:chOff x="539552" y="1268760"/>
            <a:chExt cx="4896544" cy="1429109"/>
          </a:xfrm>
        </p:grpSpPr>
        <p:sp>
          <p:nvSpPr>
            <p:cNvPr id="10" name="TextBox 9"/>
            <p:cNvSpPr txBox="1"/>
            <p:nvPr/>
          </p:nvSpPr>
          <p:spPr>
            <a:xfrm>
              <a:off x="539552" y="1268760"/>
              <a:ext cx="48965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419" sz="900" dirty="0" smtClean="0">
                  <a:cs typeface="Courier New" panose="02070309020205020404" pitchFamily="49" charset="0"/>
                </a:rPr>
                <a:t>4. </a:t>
              </a:r>
              <a:r>
                <a:rPr lang="es-419" sz="900" dirty="0" err="1">
                  <a:cs typeface="Courier New" panose="02070309020205020404" pitchFamily="49" charset="0"/>
                </a:rPr>
                <a:t>Create</a:t>
              </a:r>
              <a:r>
                <a:rPr lang="es-419" sz="900" dirty="0">
                  <a:cs typeface="Courier New" panose="02070309020205020404" pitchFamily="49" charset="0"/>
                </a:rPr>
                <a:t> a </a:t>
              </a:r>
              <a:r>
                <a:rPr lang="es-419" sz="900" dirty="0" err="1">
                  <a:cs typeface="Courier New" panose="02070309020205020404" pitchFamily="49" charset="0"/>
                </a:rPr>
                <a:t>report</a:t>
              </a:r>
              <a:r>
                <a:rPr lang="es-419" sz="900" dirty="0">
                  <a:cs typeface="Courier New" panose="02070309020205020404" pitchFamily="49" charset="0"/>
                </a:rPr>
                <a:t> </a:t>
              </a:r>
              <a:r>
                <a:rPr lang="es-419" sz="900" dirty="0" err="1" smtClean="0">
                  <a:cs typeface="Courier New" panose="02070309020205020404" pitchFamily="49" charset="0"/>
                </a:rPr>
                <a:t>from</a:t>
              </a:r>
              <a:r>
                <a:rPr lang="es-419" sz="900" dirty="0" smtClean="0">
                  <a:cs typeface="Courier New" panose="02070309020205020404" pitchFamily="49" charset="0"/>
                </a:rPr>
                <a:t> </a:t>
              </a:r>
              <a:r>
                <a:rPr lang="es-419" sz="900" i="1" dirty="0" err="1" smtClean="0">
                  <a:cs typeface="Courier New" panose="02070309020205020404" pitchFamily="49" charset="0"/>
                </a:rPr>
                <a:t>Orders</a:t>
              </a:r>
              <a:r>
                <a:rPr lang="es-419" sz="900" dirty="0" smtClean="0">
                  <a:cs typeface="Courier New" panose="02070309020205020404" pitchFamily="49" charset="0"/>
                </a:rPr>
                <a:t> </a:t>
              </a:r>
              <a:r>
                <a:rPr lang="es-419" sz="900" dirty="0" err="1" smtClean="0">
                  <a:cs typeface="Courier New" panose="02070309020205020404" pitchFamily="49" charset="0"/>
                </a:rPr>
                <a:t>that</a:t>
              </a:r>
              <a:r>
                <a:rPr lang="es-419" sz="900" dirty="0" smtClean="0">
                  <a:cs typeface="Courier New" panose="02070309020205020404" pitchFamily="49" charset="0"/>
                </a:rPr>
                <a:t> </a:t>
              </a:r>
              <a:r>
                <a:rPr lang="es-419" sz="900" dirty="0" err="1" smtClean="0">
                  <a:cs typeface="Courier New" panose="02070309020205020404" pitchFamily="49" charset="0"/>
                </a:rPr>
                <a:t>includes</a:t>
              </a:r>
              <a:r>
                <a:rPr lang="es-419" sz="900" dirty="0" smtClean="0">
                  <a:cs typeface="Courier New" panose="02070309020205020404" pitchFamily="49" charset="0"/>
                </a:rPr>
                <a:t> per </a:t>
              </a:r>
              <a:r>
                <a:rPr lang="es-419" sz="900" i="1" dirty="0" err="1" smtClean="0">
                  <a:cs typeface="Courier New" panose="02070309020205020404" pitchFamily="49" charset="0"/>
                </a:rPr>
                <a:t>payment_method_id</a:t>
              </a:r>
              <a:r>
                <a:rPr lang="es-419" sz="900" dirty="0" smtClean="0">
                  <a:cs typeface="Courier New" panose="02070309020205020404" pitchFamily="49" charset="0"/>
                </a:rPr>
                <a:t> </a:t>
              </a:r>
              <a:r>
                <a:rPr lang="es-419" sz="900" dirty="0" err="1" smtClean="0">
                  <a:cs typeface="Courier New" panose="02070309020205020404" pitchFamily="49" charset="0"/>
                </a:rPr>
                <a:t>the</a:t>
              </a:r>
              <a:r>
                <a:rPr lang="es-419" sz="900" dirty="0" smtClean="0">
                  <a:cs typeface="Courier New" panose="02070309020205020404" pitchFamily="49" charset="0"/>
                </a:rPr>
                <a:t> total of </a:t>
              </a:r>
              <a:r>
                <a:rPr lang="es-419" sz="900" dirty="0" err="1" smtClean="0">
                  <a:cs typeface="Courier New" panose="02070309020205020404" pitchFamily="49" charset="0"/>
                </a:rPr>
                <a:t>orders</a:t>
              </a:r>
              <a:r>
                <a:rPr lang="es-419" sz="900" dirty="0" smtClean="0">
                  <a:cs typeface="Courier New" panose="02070309020205020404" pitchFamily="49" charset="0"/>
                </a:rPr>
                <a:t> in </a:t>
              </a:r>
              <a:r>
                <a:rPr lang="es-419" sz="900" dirty="0" err="1" smtClean="0">
                  <a:cs typeface="Courier New" panose="02070309020205020404" pitchFamily="49" charset="0"/>
                </a:rPr>
                <a:t>each</a:t>
              </a:r>
              <a:r>
                <a:rPr lang="es-419" sz="900" dirty="0" smtClean="0">
                  <a:cs typeface="Courier New" panose="02070309020205020404" pitchFamily="49" charset="0"/>
                </a:rPr>
                <a:t> Status. </a:t>
              </a:r>
              <a:r>
                <a:rPr lang="es-419" sz="900" dirty="0" err="1" smtClean="0">
                  <a:cs typeface="Courier New" panose="02070309020205020404" pitchFamily="49" charset="0"/>
                </a:rPr>
                <a:t>The</a:t>
              </a:r>
              <a:r>
                <a:rPr lang="es-419" sz="900" dirty="0" smtClean="0">
                  <a:cs typeface="Courier New" panose="02070309020205020404" pitchFamily="49" charset="0"/>
                </a:rPr>
                <a:t> </a:t>
              </a:r>
              <a:r>
                <a:rPr lang="es-419" sz="900" dirty="0" err="1" smtClean="0">
                  <a:cs typeface="Courier New" panose="02070309020205020404" pitchFamily="49" charset="0"/>
                </a:rPr>
                <a:t>report</a:t>
              </a:r>
              <a:r>
                <a:rPr lang="es-419" sz="900" dirty="0" smtClean="0">
                  <a:cs typeface="Courier New" panose="02070309020205020404" pitchFamily="49" charset="0"/>
                </a:rPr>
                <a:t> has to </a:t>
              </a:r>
              <a:r>
                <a:rPr lang="es-419" sz="900" dirty="0" err="1" smtClean="0">
                  <a:cs typeface="Courier New" panose="02070309020205020404" pitchFamily="49" charset="0"/>
                </a:rPr>
                <a:t>cosider</a:t>
              </a:r>
              <a:r>
                <a:rPr lang="es-419" sz="900" dirty="0" smtClean="0">
                  <a:cs typeface="Courier New" panose="02070309020205020404" pitchFamily="49" charset="0"/>
                </a:rPr>
                <a:t> </a:t>
              </a:r>
              <a:r>
                <a:rPr lang="es-419" sz="900" dirty="0" err="1" smtClean="0">
                  <a:cs typeface="Courier New" panose="02070309020205020404" pitchFamily="49" charset="0"/>
                </a:rPr>
                <a:t>only</a:t>
              </a:r>
              <a:r>
                <a:rPr lang="es-419" sz="900" dirty="0" smtClean="0">
                  <a:cs typeface="Courier New" panose="02070309020205020404" pitchFamily="49" charset="0"/>
                </a:rPr>
                <a:t> </a:t>
              </a:r>
              <a:r>
                <a:rPr lang="es-419" sz="900" dirty="0" err="1" smtClean="0">
                  <a:cs typeface="Courier New" panose="02070309020205020404" pitchFamily="49" charset="0"/>
                </a:rPr>
                <a:t>Order</a:t>
              </a:r>
              <a:r>
                <a:rPr lang="es-419" sz="900" dirty="0" smtClean="0">
                  <a:cs typeface="Courier New" panose="02070309020205020404" pitchFamily="49" charset="0"/>
                </a:rPr>
                <a:t> </a:t>
              </a:r>
              <a:r>
                <a:rPr lang="es-419" sz="900" dirty="0" err="1" smtClean="0">
                  <a:cs typeface="Courier New" panose="02070309020205020404" pitchFamily="49" charset="0"/>
                </a:rPr>
                <a:t>with</a:t>
              </a:r>
              <a:r>
                <a:rPr lang="es-419" sz="900" dirty="0" smtClean="0">
                  <a:cs typeface="Courier New" panose="02070309020205020404" pitchFamily="49" charset="0"/>
                </a:rPr>
                <a:t> dada of 2015.</a:t>
              </a:r>
              <a:endParaRPr lang="en-US" sz="900" dirty="0" smtClean="0">
                <a:latin typeface="+mn-lt"/>
                <a:cs typeface="Courier New" panose="02070309020205020404" pitchFamily="49" charset="0"/>
              </a:endParaRPr>
            </a:p>
            <a:p>
              <a:endPara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1560" y="1844824"/>
              <a:ext cx="4355976" cy="853045"/>
            </a:xfrm>
            <a:prstGeom prst="rect">
              <a:avLst/>
            </a:prstGeom>
            <a:ln>
              <a:solidFill>
                <a:srgbClr val="276B9B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2008321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Jorge Luis </a:t>
            </a:r>
            <a:r>
              <a:rPr lang="es-MX" dirty="0"/>
              <a:t>Gonzalez	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s-MX" dirty="0" err="1">
                <a:hlinkClick r:id="rId2"/>
              </a:rPr>
              <a:t>jorge.gonzalezm</a:t>
            </a:r>
            <a:r>
              <a:rPr lang="en-US" dirty="0">
                <a:hlinkClick r:id="rId2"/>
              </a:rPr>
              <a:t>@softtek.com</a:t>
            </a:r>
            <a:endParaRPr lang="en-US" dirty="0"/>
          </a:p>
          <a:p>
            <a:r>
              <a:rPr lang="en-US" dirty="0"/>
              <a:t>Instructor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15187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_InternoTemplate_SP_2015">
  <a:themeElements>
    <a:clrScheme name="Custom 1">
      <a:dk1>
        <a:srgbClr val="2B2D2E"/>
      </a:dk1>
      <a:lt1>
        <a:srgbClr val="FFFFFF"/>
      </a:lt1>
      <a:dk2>
        <a:srgbClr val="008CD2"/>
      </a:dk2>
      <a:lt2>
        <a:srgbClr val="FFFFFF"/>
      </a:lt2>
      <a:accent1>
        <a:srgbClr val="FF6600"/>
      </a:accent1>
      <a:accent2>
        <a:srgbClr val="004569"/>
      </a:accent2>
      <a:accent3>
        <a:srgbClr val="00CC66"/>
      </a:accent3>
      <a:accent4>
        <a:srgbClr val="C90000"/>
      </a:accent4>
      <a:accent5>
        <a:srgbClr val="CB298E"/>
      </a:accent5>
      <a:accent6>
        <a:srgbClr val="1CA49D"/>
      </a:accent6>
      <a:hlink>
        <a:srgbClr val="00B0F0"/>
      </a:hlink>
      <a:folHlink>
        <a:srgbClr val="575A5D"/>
      </a:folHlink>
    </a:clrScheme>
    <a:fontScheme name="Softte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riginal_Logo/ Upper layout">
  <a:themeElements>
    <a:clrScheme name="Custom 2">
      <a:dk1>
        <a:srgbClr val="2B2D2E"/>
      </a:dk1>
      <a:lt1>
        <a:srgbClr val="FFFFFF"/>
      </a:lt1>
      <a:dk2>
        <a:srgbClr val="008CD2"/>
      </a:dk2>
      <a:lt2>
        <a:srgbClr val="FFFFFF"/>
      </a:lt2>
      <a:accent1>
        <a:srgbClr val="FF6600"/>
      </a:accent1>
      <a:accent2>
        <a:srgbClr val="004569"/>
      </a:accent2>
      <a:accent3>
        <a:srgbClr val="00CC66"/>
      </a:accent3>
      <a:accent4>
        <a:srgbClr val="C90000"/>
      </a:accent4>
      <a:accent5>
        <a:srgbClr val="841A7C"/>
      </a:accent5>
      <a:accent6>
        <a:srgbClr val="1CA49D"/>
      </a:accent6>
      <a:hlink>
        <a:srgbClr val="00B0F0"/>
      </a:hlink>
      <a:folHlink>
        <a:srgbClr val="575A5D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F73FF7AA600A74DA303202E068F3B98" ma:contentTypeVersion="0" ma:contentTypeDescription="Create a new document." ma:contentTypeScope="" ma:versionID="15e34d513bc1c5922fdc1b75015e707c">
  <xsd:schema xmlns:xsd="http://www.w3.org/2001/XMLSchema" xmlns:xs="http://www.w3.org/2001/XMLSchema" xmlns:p="http://schemas.microsoft.com/office/2006/metadata/properties" xmlns:ns2="90e5e253-50b2-47e0-ab40-088f51eedbac" targetNamespace="http://schemas.microsoft.com/office/2006/metadata/properties" ma:root="true" ma:fieldsID="7895aa71ad85a7a2616823a07b65eac8" ns2:_="">
    <xsd:import namespace="90e5e253-50b2-47e0-ab40-088f51eedbac"/>
    <xsd:element name="properties">
      <xsd:complexType>
        <xsd:sequence>
          <xsd:element name="documentManagement">
            <xsd:complexType>
              <xsd:all>
                <xsd:element ref="ns2:Data_x0020_Classification1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0e5e253-50b2-47e0-ab40-088f51eedbac" elementFormDefault="qualified">
    <xsd:import namespace="http://schemas.microsoft.com/office/2006/documentManagement/types"/>
    <xsd:import namespace="http://schemas.microsoft.com/office/infopath/2007/PartnerControls"/>
    <xsd:element name="Data_x0020_Classification1" ma:index="8" ma:displayName="Data Classification" ma:default="Confidential" ma:description="Data Classification" ma:format="Dropdown" ma:internalName="Data_x0020_Classification1" ma:readOnly="false">
      <xsd:simpleType>
        <xsd:restriction base="dms:Choice">
          <xsd:enumeration value="Confidential"/>
          <xsd:enumeration value="Public"/>
          <xsd:enumeration value="Internal"/>
          <xsd:enumeration value="Private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ata_x0020_Classification1 xmlns="90e5e253-50b2-47e0-ab40-088f51eedbac">Public</Data_x0020_Classification1>
  </documentManagement>
</p:properties>
</file>

<file path=customXml/itemProps1.xml><?xml version="1.0" encoding="utf-8"?>
<ds:datastoreItem xmlns:ds="http://schemas.openxmlformats.org/officeDocument/2006/customXml" ds:itemID="{42AE7D4F-FA53-4617-A082-86779C2B9BE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0e5e253-50b2-47e0-ab40-088f51eedba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D25E79C-CB22-414C-9E48-01ED10321A7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878CFFA-FA4D-496F-B8D2-C7DD46C2A279}">
  <ds:schemaRefs>
    <ds:schemaRef ds:uri="http://purl.org/dc/dcmitype/"/>
    <ds:schemaRef ds:uri="http://purl.org/dc/elements/1.1/"/>
    <ds:schemaRef ds:uri="http://www.w3.org/XML/1998/namespace"/>
    <ds:schemaRef ds:uri="http://schemas.microsoft.com/office/2006/documentManagement/types"/>
    <ds:schemaRef ds:uri="90e5e253-50b2-47e0-ab40-088f51eedbac"/>
    <ds:schemaRef ds:uri="http://schemas.openxmlformats.org/package/2006/metadata/core-properties"/>
    <ds:schemaRef ds:uri="http://schemas.microsoft.com/office/infopath/2007/PartnerControls"/>
    <ds:schemaRef ds:uri="http://schemas.microsoft.com/office/2006/metadata/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SQL - Conceptos Basicos</Template>
  <TotalTime>1817</TotalTime>
  <Words>113</Words>
  <Application>Microsoft Office PowerPoint</Application>
  <PresentationFormat>On-screen Show (4:3)</PresentationFormat>
  <Paragraphs>32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Arial</vt:lpstr>
      <vt:lpstr>Arial Rounded MT Bold</vt:lpstr>
      <vt:lpstr>Calibri</vt:lpstr>
      <vt:lpstr>Courier New</vt:lpstr>
      <vt:lpstr>Lucida Grande</vt:lpstr>
      <vt:lpstr>Rockwell</vt:lpstr>
      <vt:lpstr>PPT_InternoTemplate_SP_2015</vt:lpstr>
      <vt:lpstr>Original_Logo/ Upper layout</vt:lpstr>
      <vt:lpstr>SQL</vt:lpstr>
      <vt:lpstr>Query Buildings - Exercises</vt:lpstr>
      <vt:lpstr>Query Buildings - Exercises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</dc:title>
  <dc:creator>Jorge Luis González Martínez</dc:creator>
  <cp:lastModifiedBy>Jorge Gonzalez</cp:lastModifiedBy>
  <cp:revision>95</cp:revision>
  <dcterms:created xsi:type="dcterms:W3CDTF">2015-07-21T17:59:36Z</dcterms:created>
  <dcterms:modified xsi:type="dcterms:W3CDTF">2015-08-20T06:20:06Z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0x010100BF73FF7AA600A74DA303202E068F3B98</vt:lpwstr>
  </property>
</Properties>
</file>