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57" r:id="rId4"/>
    <p:sldId id="258" r:id="rId5"/>
    <p:sldId id="259" r:id="rId6"/>
    <p:sldId id="280" r:id="rId7"/>
    <p:sldId id="261" r:id="rId8"/>
    <p:sldId id="262" r:id="rId9"/>
    <p:sldId id="263" r:id="rId10"/>
    <p:sldId id="264" r:id="rId11"/>
    <p:sldId id="265" r:id="rId12"/>
    <p:sldId id="266" r:id="rId13"/>
    <p:sldId id="277" r:id="rId14"/>
    <p:sldId id="278" r:id="rId15"/>
    <p:sldId id="279" r:id="rId16"/>
    <p:sldId id="267" r:id="rId17"/>
    <p:sldId id="281" r:id="rId1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5382" autoAdjust="0"/>
  </p:normalViewPr>
  <p:slideViewPr>
    <p:cSldViewPr showGuides="1">
      <p:cViewPr varScale="1">
        <p:scale>
          <a:sx n="70" d="100"/>
          <a:sy n="70" d="100"/>
        </p:scale>
        <p:origin x="-13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9C7C6-8C9F-4004-A5AF-2540CCEC3CA8}" type="datetimeFigureOut">
              <a:rPr lang="es-MX" smtClean="0"/>
              <a:t>01/09/2015</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E5ABD3-00A7-47B5-9539-ED379E13E2AC}" type="slidenum">
              <a:rPr lang="es-MX" smtClean="0"/>
              <a:t>‹#›</a:t>
            </a:fld>
            <a:endParaRPr lang="es-MX"/>
          </a:p>
        </p:txBody>
      </p:sp>
    </p:spTree>
    <p:extLst>
      <p:ext uri="{BB962C8B-B14F-4D97-AF65-F5344CB8AC3E}">
        <p14:creationId xmlns:p14="http://schemas.microsoft.com/office/powerpoint/2010/main" val="89311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EFE5ABD3-00A7-47B5-9539-ED379E13E2AC}" type="slidenum">
              <a:rPr lang="es-MX" smtClean="0"/>
              <a:t>4</a:t>
            </a:fld>
            <a:endParaRPr lang="es-MX"/>
          </a:p>
        </p:txBody>
      </p:sp>
    </p:spTree>
    <p:extLst>
      <p:ext uri="{BB962C8B-B14F-4D97-AF65-F5344CB8AC3E}">
        <p14:creationId xmlns:p14="http://schemas.microsoft.com/office/powerpoint/2010/main" val="4886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EFE5ABD3-00A7-47B5-9539-ED379E13E2AC}" type="slidenum">
              <a:rPr lang="es-MX" smtClean="0"/>
              <a:t>13</a:t>
            </a:fld>
            <a:endParaRPr lang="es-MX"/>
          </a:p>
        </p:txBody>
      </p:sp>
    </p:spTree>
    <p:extLst>
      <p:ext uri="{BB962C8B-B14F-4D97-AF65-F5344CB8AC3E}">
        <p14:creationId xmlns:p14="http://schemas.microsoft.com/office/powerpoint/2010/main" val="230952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C774F2D0-E61B-4496-BAF4-B51C6BAD6787}" type="datetimeFigureOut">
              <a:rPr lang="es-MX" smtClean="0"/>
              <a:t>01/09/2015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270200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C774F2D0-E61B-4496-BAF4-B51C6BAD6787}" type="datetimeFigureOut">
              <a:rPr lang="es-MX" smtClean="0"/>
              <a:t>01/09/2015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301122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C774F2D0-E61B-4496-BAF4-B51C6BAD6787}" type="datetimeFigureOut">
              <a:rPr lang="es-MX" smtClean="0"/>
              <a:t>01/09/2015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359970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C774F2D0-E61B-4496-BAF4-B51C6BAD6787}" type="datetimeFigureOut">
              <a:rPr lang="es-MX" smtClean="0"/>
              <a:t>01/09/2015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299108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MX"/>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74F2D0-E61B-4496-BAF4-B51C6BAD6787}" type="datetimeFigureOut">
              <a:rPr lang="es-MX" smtClean="0"/>
              <a:t>01/09/2015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222947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C774F2D0-E61B-4496-BAF4-B51C6BAD6787}" type="datetimeFigureOut">
              <a:rPr lang="es-MX" smtClean="0"/>
              <a:t>01/09/2015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256194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C774F2D0-E61B-4496-BAF4-B51C6BAD6787}" type="datetimeFigureOut">
              <a:rPr lang="es-MX" smtClean="0"/>
              <a:t>01/09/2015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122258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C774F2D0-E61B-4496-BAF4-B51C6BAD6787}" type="datetimeFigureOut">
              <a:rPr lang="es-MX" smtClean="0"/>
              <a:t>01/09/2015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64310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4F2D0-E61B-4496-BAF4-B51C6BAD6787}" type="datetimeFigureOut">
              <a:rPr lang="es-MX" smtClean="0"/>
              <a:t>01/09/2015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238892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MX"/>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4F2D0-E61B-4496-BAF4-B51C6BAD6787}" type="datetimeFigureOut">
              <a:rPr lang="es-MX" smtClean="0"/>
              <a:t>01/09/2015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415439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4F2D0-E61B-4496-BAF4-B51C6BAD6787}" type="datetimeFigureOut">
              <a:rPr lang="es-MX" smtClean="0"/>
              <a:t>01/09/2015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CDC2974-3B91-4885-A7FA-133CF63FB4E9}" type="slidenum">
              <a:rPr lang="es-MX" smtClean="0"/>
              <a:t>‹#›</a:t>
            </a:fld>
            <a:endParaRPr lang="es-MX"/>
          </a:p>
        </p:txBody>
      </p:sp>
    </p:spTree>
    <p:extLst>
      <p:ext uri="{BB962C8B-B14F-4D97-AF65-F5344CB8AC3E}">
        <p14:creationId xmlns:p14="http://schemas.microsoft.com/office/powerpoint/2010/main" val="4447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4F2D0-E61B-4496-BAF4-B51C6BAD6787}" type="datetimeFigureOut">
              <a:rPr lang="es-MX" smtClean="0"/>
              <a:t>01/09/2015</a:t>
            </a:fld>
            <a:endParaRPr lang="es-MX"/>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C2974-3B91-4885-A7FA-133CF63FB4E9}" type="slidenum">
              <a:rPr lang="es-MX" smtClean="0"/>
              <a:t>‹#›</a:t>
            </a:fld>
            <a:endParaRPr lang="es-MX"/>
          </a:p>
        </p:txBody>
      </p:sp>
    </p:spTree>
    <p:extLst>
      <p:ext uri="{BB962C8B-B14F-4D97-AF65-F5344CB8AC3E}">
        <p14:creationId xmlns:p14="http://schemas.microsoft.com/office/powerpoint/2010/main" val="326929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Spring Framework</a:t>
            </a:r>
            <a:endParaRPr lang="es-MX" dirty="0"/>
          </a:p>
        </p:txBody>
      </p:sp>
      <p:sp>
        <p:nvSpPr>
          <p:cNvPr id="3" name="Subtitle 2"/>
          <p:cNvSpPr>
            <a:spLocks noGrp="1"/>
          </p:cNvSpPr>
          <p:nvPr>
            <p:ph type="subTitle" idx="1"/>
          </p:nvPr>
        </p:nvSpPr>
        <p:spPr/>
        <p:txBody>
          <a:bodyPr/>
          <a:lstStyle/>
          <a:p>
            <a:r>
              <a:rPr lang="es-MX" dirty="0" smtClean="0"/>
              <a:t>Spring </a:t>
            </a:r>
            <a:r>
              <a:rPr lang="es-MX" dirty="0" err="1" smtClean="0"/>
              <a:t>Core</a:t>
            </a:r>
            <a:endParaRPr lang="es-MX" dirty="0"/>
          </a:p>
        </p:txBody>
      </p:sp>
    </p:spTree>
    <p:extLst>
      <p:ext uri="{BB962C8B-B14F-4D97-AF65-F5344CB8AC3E}">
        <p14:creationId xmlns:p14="http://schemas.microsoft.com/office/powerpoint/2010/main" val="354727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Bean</a:t>
            </a:r>
            <a:r>
              <a:rPr lang="es-MX" dirty="0" smtClean="0"/>
              <a:t> </a:t>
            </a:r>
            <a:r>
              <a:rPr lang="es-MX" dirty="0" err="1" smtClean="0"/>
              <a:t>Definition</a:t>
            </a:r>
            <a:endParaRPr lang="es-MX" dirty="0"/>
          </a:p>
        </p:txBody>
      </p:sp>
      <p:sp>
        <p:nvSpPr>
          <p:cNvPr id="3" name="Content Placeholder 2"/>
          <p:cNvSpPr>
            <a:spLocks noGrp="1"/>
          </p:cNvSpPr>
          <p:nvPr>
            <p:ph idx="1"/>
          </p:nvPr>
        </p:nvSpPr>
        <p:spPr/>
        <p:txBody>
          <a:bodyPr/>
          <a:lstStyle/>
          <a:p>
            <a:r>
              <a:rPr lang="es-MX" dirty="0" err="1" smtClean="0"/>
              <a:t>Beans</a:t>
            </a:r>
            <a:r>
              <a:rPr lang="es-MX" dirty="0" smtClean="0"/>
              <a:t> can be </a:t>
            </a:r>
            <a:r>
              <a:rPr lang="es-MX" dirty="0" err="1" smtClean="0"/>
              <a:t>defined</a:t>
            </a:r>
            <a:r>
              <a:rPr lang="es-MX" dirty="0" smtClean="0"/>
              <a:t> in </a:t>
            </a:r>
            <a:r>
              <a:rPr lang="es-MX" dirty="0" err="1" smtClean="0"/>
              <a:t>two</a:t>
            </a:r>
            <a:r>
              <a:rPr lang="es-MX" dirty="0" smtClean="0"/>
              <a:t> </a:t>
            </a:r>
            <a:r>
              <a:rPr lang="es-MX" dirty="0" err="1" smtClean="0"/>
              <a:t>ways</a:t>
            </a:r>
            <a:r>
              <a:rPr lang="es-MX" dirty="0" smtClean="0"/>
              <a:t>: </a:t>
            </a:r>
            <a:r>
              <a:rPr lang="es-MX" dirty="0" err="1" smtClean="0"/>
              <a:t>with</a:t>
            </a:r>
            <a:r>
              <a:rPr lang="es-MX" dirty="0" smtClean="0"/>
              <a:t> Java </a:t>
            </a:r>
            <a:r>
              <a:rPr lang="es-MX" dirty="0" err="1" smtClean="0"/>
              <a:t>annotations</a:t>
            </a:r>
            <a:r>
              <a:rPr lang="es-MX" dirty="0" smtClean="0"/>
              <a:t> </a:t>
            </a:r>
            <a:r>
              <a:rPr lang="es-MX" dirty="0" err="1" smtClean="0"/>
              <a:t>or</a:t>
            </a:r>
            <a:r>
              <a:rPr lang="es-MX" dirty="0" smtClean="0"/>
              <a:t> </a:t>
            </a:r>
            <a:r>
              <a:rPr lang="es-MX" dirty="0" err="1" smtClean="0"/>
              <a:t>with</a:t>
            </a:r>
            <a:r>
              <a:rPr lang="es-MX" dirty="0" smtClean="0"/>
              <a:t> XML </a:t>
            </a:r>
            <a:r>
              <a:rPr lang="es-MX" dirty="0" err="1" smtClean="0"/>
              <a:t>markup</a:t>
            </a:r>
            <a:r>
              <a:rPr lang="es-MX" dirty="0" smtClean="0"/>
              <a:t>.</a:t>
            </a:r>
          </a:p>
          <a:p>
            <a:r>
              <a:rPr lang="es-MX" dirty="0" err="1" smtClean="0"/>
              <a:t>Which</a:t>
            </a:r>
            <a:r>
              <a:rPr lang="es-MX" dirty="0" smtClean="0"/>
              <a:t> </a:t>
            </a:r>
            <a:r>
              <a:rPr lang="es-MX" dirty="0" err="1" smtClean="0"/>
              <a:t>one</a:t>
            </a:r>
            <a:r>
              <a:rPr lang="es-MX" dirty="0" smtClean="0"/>
              <a:t> </a:t>
            </a:r>
            <a:r>
              <a:rPr lang="es-MX" dirty="0" err="1" smtClean="0"/>
              <a:t>to</a:t>
            </a:r>
            <a:r>
              <a:rPr lang="es-MX" dirty="0" smtClean="0"/>
              <a:t> use </a:t>
            </a:r>
            <a:r>
              <a:rPr lang="es-MX" dirty="0" err="1" smtClean="0"/>
              <a:t>depends</a:t>
            </a:r>
            <a:r>
              <a:rPr lang="es-MX" dirty="0" smtClean="0"/>
              <a:t> </a:t>
            </a:r>
            <a:r>
              <a:rPr lang="es-MX" dirty="0" err="1" smtClean="0"/>
              <a:t>on</a:t>
            </a:r>
            <a:r>
              <a:rPr lang="es-MX" dirty="0" smtClean="0"/>
              <a:t> </a:t>
            </a:r>
            <a:r>
              <a:rPr lang="es-MX" dirty="0" err="1" smtClean="0"/>
              <a:t>application</a:t>
            </a:r>
            <a:r>
              <a:rPr lang="es-MX" dirty="0" smtClean="0"/>
              <a:t> </a:t>
            </a:r>
            <a:r>
              <a:rPr lang="es-MX" dirty="0" err="1" smtClean="0"/>
              <a:t>needs</a:t>
            </a:r>
            <a:r>
              <a:rPr lang="es-MX" dirty="0" smtClean="0"/>
              <a:t>, </a:t>
            </a:r>
            <a:r>
              <a:rPr lang="es-MX" dirty="0" err="1" smtClean="0"/>
              <a:t>enterprise</a:t>
            </a:r>
            <a:r>
              <a:rPr lang="es-MX" dirty="0" smtClean="0"/>
              <a:t> </a:t>
            </a:r>
            <a:r>
              <a:rPr lang="es-MX" dirty="0" err="1" smtClean="0"/>
              <a:t>standards</a:t>
            </a:r>
            <a:r>
              <a:rPr lang="es-MX" dirty="0" smtClean="0"/>
              <a:t>, </a:t>
            </a:r>
            <a:r>
              <a:rPr lang="es-MX" dirty="0" err="1" smtClean="0"/>
              <a:t>or</a:t>
            </a:r>
            <a:r>
              <a:rPr lang="es-MX" dirty="0" smtClean="0"/>
              <a:t> personal </a:t>
            </a:r>
            <a:r>
              <a:rPr lang="es-MX" dirty="0" err="1" smtClean="0"/>
              <a:t>choice</a:t>
            </a:r>
            <a:r>
              <a:rPr lang="es-MX" dirty="0" smtClean="0"/>
              <a:t>.</a:t>
            </a:r>
          </a:p>
          <a:p>
            <a:r>
              <a:rPr lang="es-MX" dirty="0" smtClean="0"/>
              <a:t>A </a:t>
            </a:r>
            <a:r>
              <a:rPr lang="es-MX" dirty="0" err="1" smtClean="0"/>
              <a:t>common</a:t>
            </a:r>
            <a:r>
              <a:rPr lang="es-MX" dirty="0" smtClean="0"/>
              <a:t> </a:t>
            </a:r>
            <a:r>
              <a:rPr lang="es-MX" dirty="0" err="1" smtClean="0"/>
              <a:t>practice</a:t>
            </a:r>
            <a:r>
              <a:rPr lang="es-MX" dirty="0" smtClean="0"/>
              <a:t> </a:t>
            </a:r>
            <a:r>
              <a:rPr lang="es-MX" dirty="0" err="1" smtClean="0"/>
              <a:t>is</a:t>
            </a:r>
            <a:r>
              <a:rPr lang="es-MX" dirty="0" smtClean="0"/>
              <a:t> </a:t>
            </a:r>
            <a:r>
              <a:rPr lang="es-MX" dirty="0" err="1" smtClean="0"/>
              <a:t>to</a:t>
            </a:r>
            <a:r>
              <a:rPr lang="es-MX" dirty="0" smtClean="0"/>
              <a:t> define </a:t>
            </a:r>
            <a:r>
              <a:rPr lang="es-MX" dirty="0" err="1" smtClean="0"/>
              <a:t>business</a:t>
            </a:r>
            <a:r>
              <a:rPr lang="es-MX" dirty="0" smtClean="0"/>
              <a:t> </a:t>
            </a:r>
            <a:r>
              <a:rPr lang="es-MX" dirty="0" err="1" smtClean="0"/>
              <a:t>objects</a:t>
            </a:r>
            <a:r>
              <a:rPr lang="es-MX" dirty="0" smtClean="0"/>
              <a:t> </a:t>
            </a:r>
            <a:r>
              <a:rPr lang="es-MX" dirty="0" err="1" smtClean="0"/>
              <a:t>using</a:t>
            </a:r>
            <a:r>
              <a:rPr lang="es-MX" dirty="0" smtClean="0"/>
              <a:t> Java </a:t>
            </a:r>
            <a:r>
              <a:rPr lang="es-MX" dirty="0" err="1" smtClean="0"/>
              <a:t>annotations</a:t>
            </a:r>
            <a:r>
              <a:rPr lang="es-MX" dirty="0" smtClean="0"/>
              <a:t> and </a:t>
            </a:r>
            <a:r>
              <a:rPr lang="es-MX" dirty="0" err="1" smtClean="0"/>
              <a:t>infrastructure</a:t>
            </a:r>
            <a:r>
              <a:rPr lang="es-MX" dirty="0" smtClean="0"/>
              <a:t> </a:t>
            </a:r>
            <a:r>
              <a:rPr lang="es-MX" dirty="0" err="1" smtClean="0"/>
              <a:t>definitions</a:t>
            </a:r>
            <a:r>
              <a:rPr lang="es-MX" dirty="0" smtClean="0"/>
              <a:t> </a:t>
            </a:r>
            <a:r>
              <a:rPr lang="es-MX" dirty="0" err="1" smtClean="0"/>
              <a:t>with</a:t>
            </a:r>
            <a:r>
              <a:rPr lang="es-MX" dirty="0" smtClean="0"/>
              <a:t> XML </a:t>
            </a:r>
            <a:r>
              <a:rPr lang="es-MX" dirty="0" err="1" smtClean="0"/>
              <a:t>markup</a:t>
            </a:r>
            <a:r>
              <a:rPr lang="es-MX" dirty="0" smtClean="0"/>
              <a:t>.</a:t>
            </a:r>
            <a:endParaRPr lang="es-MX" dirty="0"/>
          </a:p>
        </p:txBody>
      </p:sp>
    </p:spTree>
    <p:extLst>
      <p:ext uri="{BB962C8B-B14F-4D97-AF65-F5344CB8AC3E}">
        <p14:creationId xmlns:p14="http://schemas.microsoft.com/office/powerpoint/2010/main" val="383988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Define </a:t>
            </a:r>
            <a:r>
              <a:rPr lang="es-MX" dirty="0" err="1" smtClean="0"/>
              <a:t>beans</a:t>
            </a:r>
            <a:r>
              <a:rPr lang="es-MX" dirty="0" smtClean="0"/>
              <a:t> </a:t>
            </a:r>
            <a:r>
              <a:rPr lang="es-MX" dirty="0" err="1" smtClean="0"/>
              <a:t>with</a:t>
            </a:r>
            <a:r>
              <a:rPr lang="es-MX" dirty="0" smtClean="0"/>
              <a:t> </a:t>
            </a:r>
            <a:r>
              <a:rPr lang="es-MX" dirty="0" err="1" smtClean="0"/>
              <a:t>annotations</a:t>
            </a:r>
            <a:endParaRPr lang="es-MX" dirty="0"/>
          </a:p>
        </p:txBody>
      </p:sp>
      <p:sp>
        <p:nvSpPr>
          <p:cNvPr id="3" name="Content Placeholder 2"/>
          <p:cNvSpPr>
            <a:spLocks noGrp="1"/>
          </p:cNvSpPr>
          <p:nvPr>
            <p:ph idx="1"/>
          </p:nvPr>
        </p:nvSpPr>
        <p:spPr/>
        <p:txBody>
          <a:bodyPr>
            <a:normAutofit fontScale="55000" lnSpcReduction="20000"/>
          </a:bodyPr>
          <a:lstStyle/>
          <a:p>
            <a:r>
              <a:rPr lang="es-MX" dirty="0" smtClean="0"/>
              <a:t>Spring </a:t>
            </a:r>
            <a:r>
              <a:rPr lang="es-MX" dirty="0" err="1" smtClean="0"/>
              <a:t>provides</a:t>
            </a:r>
            <a:r>
              <a:rPr lang="es-MX" dirty="0" smtClean="0"/>
              <a:t> Java </a:t>
            </a:r>
            <a:r>
              <a:rPr lang="es-MX" dirty="0" err="1" smtClean="0"/>
              <a:t>annotations</a:t>
            </a:r>
            <a:r>
              <a:rPr lang="es-MX" dirty="0" smtClean="0"/>
              <a:t> </a:t>
            </a:r>
            <a:r>
              <a:rPr lang="es-MX" dirty="0" err="1" smtClean="0"/>
              <a:t>for</a:t>
            </a:r>
            <a:r>
              <a:rPr lang="es-MX" dirty="0" smtClean="0"/>
              <a:t> </a:t>
            </a:r>
            <a:r>
              <a:rPr lang="es-MX" dirty="0" err="1" smtClean="0"/>
              <a:t>different</a:t>
            </a:r>
            <a:r>
              <a:rPr lang="es-MX" dirty="0" smtClean="0"/>
              <a:t> </a:t>
            </a:r>
            <a:r>
              <a:rPr lang="es-MX" dirty="0" err="1" smtClean="0"/>
              <a:t>types</a:t>
            </a:r>
            <a:r>
              <a:rPr lang="es-MX" dirty="0" smtClean="0"/>
              <a:t> of </a:t>
            </a:r>
            <a:r>
              <a:rPr lang="es-MX" dirty="0" err="1" smtClean="0"/>
              <a:t>objects</a:t>
            </a:r>
            <a:r>
              <a:rPr lang="es-MX" dirty="0" smtClean="0"/>
              <a:t>. </a:t>
            </a:r>
            <a:r>
              <a:rPr lang="es-MX" dirty="0" err="1" smtClean="0"/>
              <a:t>For</a:t>
            </a:r>
            <a:r>
              <a:rPr lang="es-MX" dirty="0" smtClean="0"/>
              <a:t> </a:t>
            </a:r>
            <a:r>
              <a:rPr lang="es-MX" dirty="0" err="1" smtClean="0"/>
              <a:t>example</a:t>
            </a:r>
            <a:r>
              <a:rPr lang="es-MX" dirty="0" smtClean="0"/>
              <a:t>, a @</a:t>
            </a:r>
            <a:r>
              <a:rPr lang="es-MX" dirty="0" err="1" smtClean="0"/>
              <a:t>Component</a:t>
            </a:r>
            <a:r>
              <a:rPr lang="es-MX" dirty="0" smtClean="0"/>
              <a:t>, a @</a:t>
            </a:r>
            <a:r>
              <a:rPr lang="es-MX" dirty="0" err="1" smtClean="0"/>
              <a:t>Service</a:t>
            </a:r>
            <a:r>
              <a:rPr lang="es-MX" dirty="0" smtClean="0"/>
              <a:t>, a @</a:t>
            </a:r>
            <a:r>
              <a:rPr lang="es-MX" dirty="0" err="1" smtClean="0"/>
              <a:t>Repository</a:t>
            </a:r>
            <a:r>
              <a:rPr lang="es-MX" dirty="0" smtClean="0"/>
              <a:t>, etc.</a:t>
            </a:r>
          </a:p>
          <a:p>
            <a:r>
              <a:rPr lang="es-MX" dirty="0"/>
              <a:t>@</a:t>
            </a:r>
            <a:r>
              <a:rPr lang="es-MX" dirty="0" err="1"/>
              <a:t>Component</a:t>
            </a:r>
            <a:r>
              <a:rPr lang="es-MX" dirty="0"/>
              <a:t> </a:t>
            </a:r>
            <a:r>
              <a:rPr lang="es-MX" dirty="0" smtClean="0"/>
              <a:t> defines general </a:t>
            </a:r>
            <a:r>
              <a:rPr lang="es-MX" dirty="0" err="1" smtClean="0"/>
              <a:t>purpose</a:t>
            </a:r>
            <a:r>
              <a:rPr lang="es-MX" dirty="0" smtClean="0"/>
              <a:t> </a:t>
            </a:r>
            <a:r>
              <a:rPr lang="es-MX" dirty="0" err="1" smtClean="0"/>
              <a:t>object</a:t>
            </a:r>
            <a:r>
              <a:rPr lang="es-MX" dirty="0" err="1" smtClean="0"/>
              <a:t>s</a:t>
            </a:r>
            <a:r>
              <a:rPr lang="es-MX" dirty="0" smtClean="0"/>
              <a:t>. </a:t>
            </a:r>
          </a:p>
          <a:p>
            <a:r>
              <a:rPr lang="es-MX" dirty="0" smtClean="0"/>
              <a:t>@</a:t>
            </a:r>
            <a:r>
              <a:rPr lang="es-MX" dirty="0" err="1" smtClean="0"/>
              <a:t>Service</a:t>
            </a:r>
            <a:r>
              <a:rPr lang="es-MX" dirty="0" smtClean="0"/>
              <a:t> and @</a:t>
            </a:r>
            <a:r>
              <a:rPr lang="es-MX" dirty="0" err="1" smtClean="0"/>
              <a:t>Repository</a:t>
            </a:r>
            <a:r>
              <a:rPr lang="es-MX" dirty="0" smtClean="0"/>
              <a:t> defines </a:t>
            </a:r>
            <a:r>
              <a:rPr lang="es-MX" dirty="0" err="1" smtClean="0"/>
              <a:t>objects</a:t>
            </a:r>
            <a:r>
              <a:rPr lang="es-MX" dirty="0" smtClean="0"/>
              <a:t> </a:t>
            </a:r>
            <a:r>
              <a:rPr lang="es-MX" dirty="0" err="1" smtClean="0"/>
              <a:t>with</a:t>
            </a:r>
            <a:r>
              <a:rPr lang="es-MX" dirty="0" smtClean="0"/>
              <a:t> </a:t>
            </a:r>
            <a:r>
              <a:rPr lang="es-MX" dirty="0" err="1" smtClean="0"/>
              <a:t>the</a:t>
            </a:r>
            <a:r>
              <a:rPr lang="es-MX" dirty="0" smtClean="0"/>
              <a:t> role of a </a:t>
            </a:r>
            <a:r>
              <a:rPr lang="es-MX" dirty="0" err="1" smtClean="0"/>
              <a:t>service</a:t>
            </a:r>
            <a:r>
              <a:rPr lang="es-MX" dirty="0" smtClean="0"/>
              <a:t> and a DAO </a:t>
            </a:r>
            <a:r>
              <a:rPr lang="es-MX" dirty="0" err="1" smtClean="0"/>
              <a:t>respectively</a:t>
            </a:r>
            <a:r>
              <a:rPr lang="es-MX" dirty="0" smtClean="0"/>
              <a:t> </a:t>
            </a:r>
            <a:r>
              <a:rPr lang="es-MX" dirty="0" err="1" smtClean="0"/>
              <a:t>which</a:t>
            </a:r>
            <a:r>
              <a:rPr lang="es-MX" dirty="0" smtClean="0"/>
              <a:t> are </a:t>
            </a:r>
            <a:r>
              <a:rPr lang="es-MX" dirty="0" err="1" smtClean="0"/>
              <a:t>tipically</a:t>
            </a:r>
            <a:r>
              <a:rPr lang="es-MX" dirty="0" smtClean="0"/>
              <a:t> </a:t>
            </a:r>
            <a:r>
              <a:rPr lang="es-MX" dirty="0" err="1" smtClean="0"/>
              <a:t>used</a:t>
            </a:r>
            <a:r>
              <a:rPr lang="es-MX" dirty="0" smtClean="0"/>
              <a:t> </a:t>
            </a:r>
            <a:r>
              <a:rPr lang="es-MX" dirty="0" err="1" smtClean="0"/>
              <a:t>with</a:t>
            </a:r>
            <a:r>
              <a:rPr lang="es-MX" dirty="0" smtClean="0"/>
              <a:t> </a:t>
            </a:r>
            <a:r>
              <a:rPr lang="es-MX" dirty="0" err="1" smtClean="0"/>
              <a:t>layered</a:t>
            </a:r>
            <a:r>
              <a:rPr lang="es-MX" dirty="0" smtClean="0"/>
              <a:t> </a:t>
            </a:r>
            <a:r>
              <a:rPr lang="es-MX" dirty="0" err="1" smtClean="0"/>
              <a:t>database</a:t>
            </a:r>
            <a:r>
              <a:rPr lang="es-MX" dirty="0" smtClean="0"/>
              <a:t> </a:t>
            </a:r>
            <a:r>
              <a:rPr lang="es-MX" dirty="0" err="1" smtClean="0"/>
              <a:t>applications</a:t>
            </a:r>
            <a:r>
              <a:rPr lang="es-MX" dirty="0" smtClean="0"/>
              <a:t>.</a:t>
            </a:r>
            <a:endParaRPr lang="es-MX" dirty="0" smtClean="0"/>
          </a:p>
          <a:p>
            <a:r>
              <a:rPr lang="es-MX" dirty="0" smtClean="0"/>
              <a:t>@</a:t>
            </a:r>
            <a:r>
              <a:rPr lang="es-MX" dirty="0" err="1" smtClean="0"/>
              <a:t>Component</a:t>
            </a:r>
            <a:r>
              <a:rPr lang="es-MX" dirty="0" smtClean="0"/>
              <a:t> defines a simple </a:t>
            </a:r>
            <a:r>
              <a:rPr lang="es-MX" dirty="0" err="1" smtClean="0"/>
              <a:t>bean</a:t>
            </a:r>
            <a:endParaRPr lang="es-MX" dirty="0" smtClean="0"/>
          </a:p>
          <a:p>
            <a:r>
              <a:rPr lang="es-MX" dirty="0" smtClean="0"/>
              <a:t>In </a:t>
            </a:r>
            <a:r>
              <a:rPr lang="es-MX" dirty="0" err="1" smtClean="0"/>
              <a:t>order</a:t>
            </a:r>
            <a:r>
              <a:rPr lang="es-MX" dirty="0" smtClean="0"/>
              <a:t> </a:t>
            </a:r>
            <a:r>
              <a:rPr lang="es-MX" dirty="0" err="1" smtClean="0"/>
              <a:t>for</a:t>
            </a:r>
            <a:r>
              <a:rPr lang="es-MX" dirty="0" smtClean="0"/>
              <a:t> </a:t>
            </a:r>
            <a:r>
              <a:rPr lang="es-MX" dirty="0" err="1" smtClean="0"/>
              <a:t>the</a:t>
            </a:r>
            <a:r>
              <a:rPr lang="es-MX" dirty="0" smtClean="0"/>
              <a:t> </a:t>
            </a:r>
            <a:r>
              <a:rPr lang="es-MX" dirty="0" err="1" smtClean="0"/>
              <a:t>annotaded</a:t>
            </a:r>
            <a:r>
              <a:rPr lang="es-MX" dirty="0" smtClean="0"/>
              <a:t> </a:t>
            </a:r>
            <a:r>
              <a:rPr lang="es-MX" dirty="0" err="1" smtClean="0"/>
              <a:t>beans</a:t>
            </a:r>
            <a:r>
              <a:rPr lang="es-MX" dirty="0" smtClean="0"/>
              <a:t> </a:t>
            </a:r>
            <a:r>
              <a:rPr lang="es-MX" dirty="0" err="1" smtClean="0"/>
              <a:t>to</a:t>
            </a:r>
            <a:r>
              <a:rPr lang="es-MX" dirty="0" smtClean="0"/>
              <a:t> be </a:t>
            </a:r>
            <a:r>
              <a:rPr lang="es-MX" dirty="0" err="1" smtClean="0"/>
              <a:t>recognized</a:t>
            </a:r>
            <a:r>
              <a:rPr lang="es-MX" dirty="0" smtClean="0"/>
              <a:t> and </a:t>
            </a:r>
            <a:r>
              <a:rPr lang="es-MX" dirty="0" err="1" smtClean="0"/>
              <a:t>added</a:t>
            </a:r>
            <a:r>
              <a:rPr lang="es-MX" dirty="0" smtClean="0"/>
              <a:t> </a:t>
            </a:r>
            <a:r>
              <a:rPr lang="es-MX" dirty="0" err="1" smtClean="0"/>
              <a:t>to</a:t>
            </a:r>
            <a:r>
              <a:rPr lang="es-MX" dirty="0" smtClean="0"/>
              <a:t> </a:t>
            </a:r>
            <a:r>
              <a:rPr lang="es-MX" dirty="0" err="1" smtClean="0"/>
              <a:t>the</a:t>
            </a:r>
            <a:r>
              <a:rPr lang="es-MX" dirty="0" smtClean="0"/>
              <a:t> Spring </a:t>
            </a:r>
            <a:r>
              <a:rPr lang="es-MX" dirty="0" err="1" smtClean="0"/>
              <a:t>context</a:t>
            </a:r>
            <a:r>
              <a:rPr lang="es-MX" dirty="0" smtClean="0"/>
              <a:t> </a:t>
            </a:r>
            <a:r>
              <a:rPr lang="es-MX" dirty="0" err="1" smtClean="0"/>
              <a:t>we</a:t>
            </a:r>
            <a:r>
              <a:rPr lang="es-MX" dirty="0" smtClean="0"/>
              <a:t> </a:t>
            </a:r>
            <a:r>
              <a:rPr lang="es-MX" dirty="0" err="1" smtClean="0"/>
              <a:t>need</a:t>
            </a:r>
            <a:r>
              <a:rPr lang="es-MX" dirty="0" smtClean="0"/>
              <a:t> </a:t>
            </a:r>
            <a:r>
              <a:rPr lang="es-MX" dirty="0" err="1" smtClean="0"/>
              <a:t>to</a:t>
            </a:r>
            <a:r>
              <a:rPr lang="es-MX" dirty="0" smtClean="0"/>
              <a:t> </a:t>
            </a:r>
            <a:r>
              <a:rPr lang="es-MX" dirty="0" err="1" smtClean="0"/>
              <a:t>tell</a:t>
            </a:r>
            <a:r>
              <a:rPr lang="es-MX" dirty="0" smtClean="0"/>
              <a:t> Spring </a:t>
            </a:r>
            <a:r>
              <a:rPr lang="es-MX" dirty="0" err="1" smtClean="0"/>
              <a:t>where</a:t>
            </a:r>
            <a:r>
              <a:rPr lang="es-MX" dirty="0" smtClean="0"/>
              <a:t> </a:t>
            </a:r>
            <a:r>
              <a:rPr lang="es-MX" dirty="0" err="1" smtClean="0"/>
              <a:t>to</a:t>
            </a:r>
            <a:r>
              <a:rPr lang="es-MX" dirty="0" smtClean="0"/>
              <a:t> look </a:t>
            </a:r>
            <a:r>
              <a:rPr lang="es-MX" dirty="0" err="1" smtClean="0"/>
              <a:t>for</a:t>
            </a:r>
            <a:r>
              <a:rPr lang="es-MX" dirty="0" smtClean="0"/>
              <a:t> </a:t>
            </a:r>
            <a:r>
              <a:rPr lang="es-MX" dirty="0" err="1" smtClean="0"/>
              <a:t>annotated</a:t>
            </a:r>
            <a:r>
              <a:rPr lang="es-MX" dirty="0" smtClean="0"/>
              <a:t> </a:t>
            </a:r>
            <a:r>
              <a:rPr lang="es-MX" dirty="0" err="1" smtClean="0"/>
              <a:t>classes</a:t>
            </a:r>
            <a:r>
              <a:rPr lang="es-MX" dirty="0" smtClean="0"/>
              <a:t>. </a:t>
            </a:r>
            <a:r>
              <a:rPr lang="es-MX" dirty="0" err="1" smtClean="0"/>
              <a:t>There’s</a:t>
            </a:r>
            <a:r>
              <a:rPr lang="es-MX" dirty="0" smtClean="0"/>
              <a:t> a XML </a:t>
            </a:r>
            <a:r>
              <a:rPr lang="es-MX" dirty="0" err="1" smtClean="0"/>
              <a:t>configuration</a:t>
            </a:r>
            <a:r>
              <a:rPr lang="es-MX" dirty="0" smtClean="0"/>
              <a:t> </a:t>
            </a:r>
            <a:r>
              <a:rPr lang="es-MX" dirty="0" err="1" smtClean="0"/>
              <a:t>piece</a:t>
            </a:r>
            <a:r>
              <a:rPr lang="es-MX" dirty="0" smtClean="0"/>
              <a:t> </a:t>
            </a:r>
            <a:r>
              <a:rPr lang="es-MX" dirty="0" err="1" smtClean="0"/>
              <a:t>where</a:t>
            </a:r>
            <a:r>
              <a:rPr lang="es-MX" dirty="0" smtClean="0"/>
              <a:t> </a:t>
            </a:r>
            <a:r>
              <a:rPr lang="es-MX" dirty="0" err="1" smtClean="0"/>
              <a:t>you</a:t>
            </a:r>
            <a:r>
              <a:rPr lang="es-MX" dirty="0" smtClean="0"/>
              <a:t> can </a:t>
            </a:r>
            <a:r>
              <a:rPr lang="es-MX" dirty="0" err="1" smtClean="0"/>
              <a:t>specify</a:t>
            </a:r>
            <a:r>
              <a:rPr lang="es-MX" dirty="0" smtClean="0"/>
              <a:t> </a:t>
            </a:r>
            <a:r>
              <a:rPr lang="es-MX" dirty="0" err="1" smtClean="0"/>
              <a:t>the</a:t>
            </a:r>
            <a:r>
              <a:rPr lang="es-MX" dirty="0" smtClean="0"/>
              <a:t> </a:t>
            </a:r>
            <a:r>
              <a:rPr lang="es-MX" dirty="0" err="1" smtClean="0"/>
              <a:t>package</a:t>
            </a:r>
            <a:r>
              <a:rPr lang="es-MX" dirty="0" smtClean="0"/>
              <a:t> </a:t>
            </a:r>
            <a:r>
              <a:rPr lang="es-MX" dirty="0" err="1" smtClean="0"/>
              <a:t>that</a:t>
            </a:r>
            <a:r>
              <a:rPr lang="es-MX" dirty="0" smtClean="0"/>
              <a:t> </a:t>
            </a:r>
            <a:r>
              <a:rPr lang="es-MX" dirty="0" err="1" smtClean="0"/>
              <a:t>will</a:t>
            </a:r>
            <a:r>
              <a:rPr lang="es-MX" dirty="0" smtClean="0"/>
              <a:t> be </a:t>
            </a:r>
            <a:r>
              <a:rPr lang="es-MX" dirty="0" err="1" smtClean="0"/>
              <a:t>scanned</a:t>
            </a:r>
            <a:r>
              <a:rPr lang="es-MX" dirty="0" smtClean="0"/>
              <a:t> in </a:t>
            </a:r>
            <a:r>
              <a:rPr lang="es-MX" dirty="0" err="1" smtClean="0"/>
              <a:t>search</a:t>
            </a:r>
            <a:r>
              <a:rPr lang="es-MX" dirty="0" smtClean="0"/>
              <a:t> </a:t>
            </a:r>
            <a:r>
              <a:rPr lang="es-MX" dirty="0" err="1" smtClean="0"/>
              <a:t>for</a:t>
            </a:r>
            <a:r>
              <a:rPr lang="es-MX" dirty="0" smtClean="0"/>
              <a:t> </a:t>
            </a:r>
            <a:r>
              <a:rPr lang="es-MX" dirty="0" err="1" smtClean="0"/>
              <a:t>annotated</a:t>
            </a:r>
            <a:r>
              <a:rPr lang="es-MX" dirty="0" smtClean="0"/>
              <a:t> </a:t>
            </a:r>
            <a:r>
              <a:rPr lang="es-MX" dirty="0" err="1" smtClean="0"/>
              <a:t>classes</a:t>
            </a:r>
            <a:r>
              <a:rPr lang="es-MX" dirty="0" smtClean="0"/>
              <a:t>.</a:t>
            </a:r>
          </a:p>
          <a:p>
            <a:r>
              <a:rPr lang="es-MX" dirty="0" err="1" smtClean="0"/>
              <a:t>You</a:t>
            </a:r>
            <a:r>
              <a:rPr lang="es-MX" dirty="0" smtClean="0"/>
              <a:t> can </a:t>
            </a:r>
            <a:r>
              <a:rPr lang="es-MX" dirty="0" err="1" smtClean="0"/>
              <a:t>include</a:t>
            </a:r>
            <a:r>
              <a:rPr lang="es-MX" dirty="0" smtClean="0"/>
              <a:t> </a:t>
            </a:r>
            <a:r>
              <a:rPr lang="es-MX" dirty="0" err="1" smtClean="0"/>
              <a:t>multiple</a:t>
            </a:r>
            <a:r>
              <a:rPr lang="es-MX" dirty="0" smtClean="0"/>
              <a:t> </a:t>
            </a:r>
            <a:r>
              <a:rPr lang="es-MX" dirty="0" err="1" smtClean="0"/>
              <a:t>component-scan</a:t>
            </a:r>
            <a:r>
              <a:rPr lang="es-MX" dirty="0" smtClean="0"/>
              <a:t> </a:t>
            </a:r>
            <a:r>
              <a:rPr lang="es-MX" dirty="0" err="1" smtClean="0"/>
              <a:t>tags</a:t>
            </a:r>
            <a:r>
              <a:rPr lang="es-MX" dirty="0" smtClean="0"/>
              <a:t> </a:t>
            </a:r>
            <a:r>
              <a:rPr lang="es-MX" dirty="0" err="1" smtClean="0"/>
              <a:t>to</a:t>
            </a:r>
            <a:r>
              <a:rPr lang="es-MX" dirty="0" smtClean="0"/>
              <a:t> </a:t>
            </a:r>
            <a:r>
              <a:rPr lang="es-MX" dirty="0" err="1" smtClean="0"/>
              <a:t>include</a:t>
            </a:r>
            <a:r>
              <a:rPr lang="es-MX" dirty="0" smtClean="0"/>
              <a:t> </a:t>
            </a:r>
            <a:r>
              <a:rPr lang="es-MX" dirty="0" err="1" smtClean="0"/>
              <a:t>several</a:t>
            </a:r>
            <a:r>
              <a:rPr lang="es-MX" dirty="0" smtClean="0"/>
              <a:t> </a:t>
            </a:r>
            <a:r>
              <a:rPr lang="es-MX" dirty="0" err="1" smtClean="0"/>
              <a:t>packages</a:t>
            </a:r>
            <a:r>
              <a:rPr lang="es-MX" dirty="0" smtClean="0"/>
              <a:t> and </a:t>
            </a:r>
            <a:r>
              <a:rPr lang="es-MX" dirty="0" err="1" smtClean="0"/>
              <a:t>you</a:t>
            </a:r>
            <a:r>
              <a:rPr lang="es-MX" dirty="0" smtClean="0"/>
              <a:t> can </a:t>
            </a:r>
            <a:r>
              <a:rPr lang="es-MX" dirty="0" err="1" smtClean="0"/>
              <a:t>even</a:t>
            </a:r>
            <a:r>
              <a:rPr lang="es-MX" dirty="0" smtClean="0"/>
              <a:t> </a:t>
            </a:r>
            <a:r>
              <a:rPr lang="es-MX" dirty="0" err="1" smtClean="0"/>
              <a:t>filter</a:t>
            </a:r>
            <a:r>
              <a:rPr lang="es-MX" dirty="0" smtClean="0"/>
              <a:t> </a:t>
            </a:r>
            <a:r>
              <a:rPr lang="es-MX" dirty="0" err="1" smtClean="0"/>
              <a:t>what</a:t>
            </a:r>
            <a:r>
              <a:rPr lang="es-MX" dirty="0" smtClean="0"/>
              <a:t> </a:t>
            </a:r>
            <a:r>
              <a:rPr lang="es-MX" dirty="0" err="1" smtClean="0"/>
              <a:t>classes</a:t>
            </a:r>
            <a:r>
              <a:rPr lang="es-MX" dirty="0" smtClean="0"/>
              <a:t> </a:t>
            </a:r>
            <a:r>
              <a:rPr lang="es-MX" dirty="0" err="1" smtClean="0"/>
              <a:t>to</a:t>
            </a:r>
            <a:r>
              <a:rPr lang="es-MX" dirty="0" smtClean="0"/>
              <a:t> </a:t>
            </a:r>
            <a:r>
              <a:rPr lang="es-MX" dirty="0" err="1" smtClean="0"/>
              <a:t>include</a:t>
            </a:r>
            <a:r>
              <a:rPr lang="es-MX" dirty="0" smtClean="0"/>
              <a:t>.</a:t>
            </a:r>
          </a:p>
          <a:p>
            <a:pPr marL="400050" lvl="1" indent="0">
              <a:buNone/>
            </a:pPr>
            <a:r>
              <a:rPr lang="es-MX" sz="2100" dirty="0">
                <a:latin typeface="Courier New" pitchFamily="49" charset="0"/>
                <a:cs typeface="Courier New" pitchFamily="49" charset="0"/>
              </a:rPr>
              <a:t>&lt;</a:t>
            </a:r>
            <a:r>
              <a:rPr lang="es-MX" sz="2100" dirty="0" err="1">
                <a:latin typeface="Courier New" pitchFamily="49" charset="0"/>
                <a:cs typeface="Courier New" pitchFamily="49" charset="0"/>
              </a:rPr>
              <a:t>context:component-scan</a:t>
            </a:r>
            <a:r>
              <a:rPr lang="es-MX" sz="2100" dirty="0">
                <a:latin typeface="Courier New" pitchFamily="49" charset="0"/>
                <a:cs typeface="Courier New" pitchFamily="49" charset="0"/>
              </a:rPr>
              <a:t> base-</a:t>
            </a:r>
            <a:r>
              <a:rPr lang="es-MX" sz="2100" dirty="0" err="1">
                <a:latin typeface="Courier New" pitchFamily="49" charset="0"/>
                <a:cs typeface="Courier New" pitchFamily="49" charset="0"/>
              </a:rPr>
              <a:t>package</a:t>
            </a:r>
            <a:r>
              <a:rPr lang="es-MX" sz="2100" dirty="0">
                <a:latin typeface="Courier New" pitchFamily="49" charset="0"/>
                <a:cs typeface="Courier New" pitchFamily="49" charset="0"/>
              </a:rPr>
              <a:t>=</a:t>
            </a:r>
            <a:r>
              <a:rPr lang="es-MX" sz="2100" i="1" dirty="0">
                <a:latin typeface="Courier New" pitchFamily="49" charset="0"/>
                <a:cs typeface="Courier New" pitchFamily="49" charset="0"/>
              </a:rPr>
              <a:t>"com.softtek.academy.springcore.example1" use-default-</a:t>
            </a:r>
            <a:r>
              <a:rPr lang="es-MX" sz="2100" i="1" dirty="0" err="1">
                <a:latin typeface="Courier New" pitchFamily="49" charset="0"/>
                <a:cs typeface="Courier New" pitchFamily="49" charset="0"/>
              </a:rPr>
              <a:t>filters</a:t>
            </a:r>
            <a:r>
              <a:rPr lang="es-MX" sz="2100" i="1" dirty="0">
                <a:latin typeface="Courier New" pitchFamily="49" charset="0"/>
                <a:cs typeface="Courier New" pitchFamily="49" charset="0"/>
              </a:rPr>
              <a:t>="false"&gt;</a:t>
            </a:r>
          </a:p>
          <a:p>
            <a:pPr marL="400050" lvl="1" indent="0">
              <a:buNone/>
            </a:pPr>
            <a:r>
              <a:rPr lang="es-MX" sz="2100" dirty="0">
                <a:latin typeface="Courier New" pitchFamily="49" charset="0"/>
                <a:cs typeface="Courier New" pitchFamily="49" charset="0"/>
              </a:rPr>
              <a:t>        &lt;</a:t>
            </a:r>
            <a:r>
              <a:rPr lang="es-MX" sz="2100" dirty="0" err="1">
                <a:latin typeface="Courier New" pitchFamily="49" charset="0"/>
                <a:cs typeface="Courier New" pitchFamily="49" charset="0"/>
              </a:rPr>
              <a:t>context:include-filter</a:t>
            </a:r>
            <a:r>
              <a:rPr lang="es-MX" sz="2100" dirty="0">
                <a:latin typeface="Courier New" pitchFamily="49" charset="0"/>
                <a:cs typeface="Courier New" pitchFamily="49" charset="0"/>
              </a:rPr>
              <a:t> </a:t>
            </a:r>
            <a:r>
              <a:rPr lang="es-MX" sz="2100" dirty="0" err="1">
                <a:latin typeface="Courier New" pitchFamily="49" charset="0"/>
                <a:cs typeface="Courier New" pitchFamily="49" charset="0"/>
              </a:rPr>
              <a:t>expression</a:t>
            </a:r>
            <a:r>
              <a:rPr lang="es-MX" sz="2100" dirty="0">
                <a:latin typeface="Courier New" pitchFamily="49" charset="0"/>
                <a:cs typeface="Courier New" pitchFamily="49" charset="0"/>
              </a:rPr>
              <a:t>=</a:t>
            </a:r>
            <a:r>
              <a:rPr lang="es-MX" sz="2100" i="1" dirty="0">
                <a:latin typeface="Courier New" pitchFamily="49" charset="0"/>
                <a:cs typeface="Courier New" pitchFamily="49" charset="0"/>
              </a:rPr>
              <a:t>"</a:t>
            </a:r>
            <a:r>
              <a:rPr lang="es-MX" sz="2100" i="1" dirty="0" err="1">
                <a:latin typeface="Courier New" pitchFamily="49" charset="0"/>
                <a:cs typeface="Courier New" pitchFamily="49" charset="0"/>
              </a:rPr>
              <a:t>org.springframework.stereotype.Component</a:t>
            </a:r>
            <a:r>
              <a:rPr lang="es-MX" sz="2100" i="1" dirty="0">
                <a:latin typeface="Courier New" pitchFamily="49" charset="0"/>
                <a:cs typeface="Courier New" pitchFamily="49" charset="0"/>
              </a:rPr>
              <a:t>" </a:t>
            </a:r>
            <a:r>
              <a:rPr lang="es-MX" sz="2100" i="1" dirty="0" err="1">
                <a:latin typeface="Courier New" pitchFamily="49" charset="0"/>
                <a:cs typeface="Courier New" pitchFamily="49" charset="0"/>
              </a:rPr>
              <a:t>type</a:t>
            </a:r>
            <a:r>
              <a:rPr lang="es-MX" sz="2100" i="1" dirty="0">
                <a:latin typeface="Courier New" pitchFamily="49" charset="0"/>
                <a:cs typeface="Courier New" pitchFamily="49" charset="0"/>
              </a:rPr>
              <a:t>="</a:t>
            </a:r>
            <a:r>
              <a:rPr lang="es-MX" sz="2100" i="1" dirty="0" err="1">
                <a:latin typeface="Courier New" pitchFamily="49" charset="0"/>
                <a:cs typeface="Courier New" pitchFamily="49" charset="0"/>
              </a:rPr>
              <a:t>annotation</a:t>
            </a:r>
            <a:r>
              <a:rPr lang="es-MX" sz="2100" i="1" dirty="0">
                <a:latin typeface="Courier New" pitchFamily="49" charset="0"/>
                <a:cs typeface="Courier New" pitchFamily="49" charset="0"/>
              </a:rPr>
              <a:t>" /&gt;</a:t>
            </a:r>
          </a:p>
          <a:p>
            <a:pPr marL="400050" lvl="1" indent="0">
              <a:buNone/>
            </a:pPr>
            <a:r>
              <a:rPr lang="es-MX" sz="2100" dirty="0">
                <a:latin typeface="Courier New" pitchFamily="49" charset="0"/>
                <a:cs typeface="Courier New" pitchFamily="49" charset="0"/>
              </a:rPr>
              <a:t>    &lt;/</a:t>
            </a:r>
            <a:r>
              <a:rPr lang="es-MX" sz="2100" dirty="0" err="1">
                <a:latin typeface="Courier New" pitchFamily="49" charset="0"/>
                <a:cs typeface="Courier New" pitchFamily="49" charset="0"/>
              </a:rPr>
              <a:t>context:component-scan</a:t>
            </a:r>
            <a:r>
              <a:rPr lang="es-MX" sz="2100" dirty="0" smtClean="0">
                <a:latin typeface="Courier New" pitchFamily="49" charset="0"/>
                <a:cs typeface="Courier New" pitchFamily="49" charset="0"/>
              </a:rPr>
              <a:t>&gt;</a:t>
            </a:r>
            <a:endParaRPr lang="es-MX" sz="2100" dirty="0">
              <a:latin typeface="Courier New" pitchFamily="49" charset="0"/>
              <a:cs typeface="Courier New" pitchFamily="49" charset="0"/>
            </a:endParaRPr>
          </a:p>
        </p:txBody>
      </p:sp>
    </p:spTree>
    <p:extLst>
      <p:ext uri="{BB962C8B-B14F-4D97-AF65-F5344CB8AC3E}">
        <p14:creationId xmlns:p14="http://schemas.microsoft.com/office/powerpoint/2010/main" val="186918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Defining</a:t>
            </a:r>
            <a:r>
              <a:rPr lang="es-MX" dirty="0" smtClean="0"/>
              <a:t> </a:t>
            </a:r>
            <a:r>
              <a:rPr lang="es-MX" dirty="0" err="1" smtClean="0"/>
              <a:t>dependencies</a:t>
            </a:r>
            <a:endParaRPr lang="es-MX" dirty="0"/>
          </a:p>
        </p:txBody>
      </p:sp>
      <p:sp>
        <p:nvSpPr>
          <p:cNvPr id="3" name="Content Placeholder 2"/>
          <p:cNvSpPr>
            <a:spLocks noGrp="1"/>
          </p:cNvSpPr>
          <p:nvPr>
            <p:ph idx="1"/>
          </p:nvPr>
        </p:nvSpPr>
        <p:spPr/>
        <p:txBody>
          <a:bodyPr>
            <a:normAutofit fontScale="70000" lnSpcReduction="20000"/>
          </a:bodyPr>
          <a:lstStyle/>
          <a:p>
            <a:r>
              <a:rPr lang="es-MX" dirty="0" err="1" smtClean="0"/>
              <a:t>Dependencies</a:t>
            </a:r>
            <a:r>
              <a:rPr lang="es-MX" dirty="0" smtClean="0"/>
              <a:t> are “</a:t>
            </a:r>
            <a:r>
              <a:rPr lang="es-MX" dirty="0" err="1" smtClean="0"/>
              <a:t>injected</a:t>
            </a:r>
            <a:r>
              <a:rPr lang="es-MX" dirty="0" smtClean="0"/>
              <a:t>” </a:t>
            </a:r>
            <a:r>
              <a:rPr lang="es-MX" dirty="0" err="1" smtClean="0"/>
              <a:t>or</a:t>
            </a:r>
            <a:r>
              <a:rPr lang="es-MX" dirty="0" smtClean="0"/>
              <a:t> “</a:t>
            </a:r>
            <a:r>
              <a:rPr lang="es-MX" dirty="0" err="1" smtClean="0"/>
              <a:t>wired</a:t>
            </a:r>
            <a:r>
              <a:rPr lang="es-MX" dirty="0" smtClean="0"/>
              <a:t>” </a:t>
            </a:r>
            <a:r>
              <a:rPr lang="es-MX" dirty="0" err="1" smtClean="0"/>
              <a:t>by</a:t>
            </a:r>
            <a:r>
              <a:rPr lang="es-MX" dirty="0" smtClean="0"/>
              <a:t> Spring </a:t>
            </a:r>
            <a:r>
              <a:rPr lang="es-MX" dirty="0" err="1" smtClean="0"/>
              <a:t>into</a:t>
            </a:r>
            <a:r>
              <a:rPr lang="es-MX" dirty="0" smtClean="0"/>
              <a:t> </a:t>
            </a:r>
            <a:r>
              <a:rPr lang="es-MX" dirty="0" err="1" smtClean="0"/>
              <a:t>your</a:t>
            </a:r>
            <a:r>
              <a:rPr lang="es-MX" dirty="0" smtClean="0"/>
              <a:t> </a:t>
            </a:r>
            <a:r>
              <a:rPr lang="es-MX" dirty="0" err="1" smtClean="0"/>
              <a:t>objects</a:t>
            </a:r>
            <a:r>
              <a:rPr lang="es-MX" dirty="0" smtClean="0"/>
              <a:t>.</a:t>
            </a:r>
          </a:p>
          <a:p>
            <a:r>
              <a:rPr lang="es-MX" dirty="0" err="1" smtClean="0"/>
              <a:t>Dependencies</a:t>
            </a:r>
            <a:r>
              <a:rPr lang="es-MX" dirty="0" smtClean="0"/>
              <a:t> are </a:t>
            </a:r>
            <a:r>
              <a:rPr lang="es-MX" dirty="0" err="1" smtClean="0"/>
              <a:t>other</a:t>
            </a:r>
            <a:r>
              <a:rPr lang="es-MX" dirty="0" smtClean="0"/>
              <a:t> </a:t>
            </a:r>
            <a:r>
              <a:rPr lang="es-MX" dirty="0" err="1" smtClean="0"/>
              <a:t>beans</a:t>
            </a:r>
            <a:r>
              <a:rPr lang="es-MX" dirty="0" smtClean="0"/>
              <a:t> </a:t>
            </a:r>
            <a:r>
              <a:rPr lang="es-MX" dirty="0" err="1" smtClean="0"/>
              <a:t>that</a:t>
            </a:r>
            <a:r>
              <a:rPr lang="es-MX" dirty="0" smtClean="0"/>
              <a:t> </a:t>
            </a:r>
            <a:r>
              <a:rPr lang="es-MX" dirty="0" err="1" smtClean="0"/>
              <a:t>live</a:t>
            </a:r>
            <a:r>
              <a:rPr lang="es-MX" dirty="0" smtClean="0"/>
              <a:t> in </a:t>
            </a:r>
            <a:r>
              <a:rPr lang="es-MX" dirty="0" err="1" smtClean="0"/>
              <a:t>the</a:t>
            </a:r>
            <a:r>
              <a:rPr lang="es-MX" dirty="0" smtClean="0"/>
              <a:t> </a:t>
            </a:r>
            <a:r>
              <a:rPr lang="es-MX" dirty="0" err="1" smtClean="0"/>
              <a:t>same</a:t>
            </a:r>
            <a:r>
              <a:rPr lang="es-MX" dirty="0" smtClean="0"/>
              <a:t> </a:t>
            </a:r>
            <a:r>
              <a:rPr lang="es-MX" dirty="0" err="1" smtClean="0"/>
              <a:t>context</a:t>
            </a:r>
            <a:r>
              <a:rPr lang="es-MX" dirty="0" smtClean="0"/>
              <a:t> </a:t>
            </a:r>
            <a:r>
              <a:rPr lang="es-MX" dirty="0" err="1" smtClean="0"/>
              <a:t>on</a:t>
            </a:r>
            <a:r>
              <a:rPr lang="es-MX" dirty="0" smtClean="0"/>
              <a:t> </a:t>
            </a:r>
            <a:r>
              <a:rPr lang="es-MX" dirty="0" err="1" smtClean="0"/>
              <a:t>which</a:t>
            </a:r>
            <a:r>
              <a:rPr lang="es-MX" dirty="0" smtClean="0"/>
              <a:t> </a:t>
            </a:r>
            <a:r>
              <a:rPr lang="es-MX" dirty="0" err="1" smtClean="0"/>
              <a:t>your</a:t>
            </a:r>
            <a:r>
              <a:rPr lang="es-MX" dirty="0" smtClean="0"/>
              <a:t> </a:t>
            </a:r>
            <a:r>
              <a:rPr lang="es-MX" dirty="0" err="1" smtClean="0"/>
              <a:t>object</a:t>
            </a:r>
            <a:r>
              <a:rPr lang="es-MX" dirty="0" smtClean="0"/>
              <a:t> </a:t>
            </a:r>
            <a:r>
              <a:rPr lang="es-MX" dirty="0" err="1" smtClean="0"/>
              <a:t>depends</a:t>
            </a:r>
            <a:r>
              <a:rPr lang="es-MX" dirty="0" smtClean="0"/>
              <a:t>.</a:t>
            </a:r>
            <a:endParaRPr lang="es-MX" dirty="0" smtClean="0"/>
          </a:p>
          <a:p>
            <a:r>
              <a:rPr lang="es-MX" dirty="0" err="1" smtClean="0"/>
              <a:t>You</a:t>
            </a:r>
            <a:r>
              <a:rPr lang="es-MX" dirty="0" smtClean="0"/>
              <a:t> </a:t>
            </a:r>
            <a:r>
              <a:rPr lang="es-MX" dirty="0" err="1" smtClean="0"/>
              <a:t>specify</a:t>
            </a:r>
            <a:r>
              <a:rPr lang="es-MX" dirty="0" smtClean="0"/>
              <a:t> a </a:t>
            </a:r>
            <a:r>
              <a:rPr lang="es-MX" dirty="0" err="1" smtClean="0"/>
              <a:t>dependency</a:t>
            </a:r>
            <a:r>
              <a:rPr lang="es-MX" dirty="0" smtClean="0"/>
              <a:t> </a:t>
            </a:r>
            <a:r>
              <a:rPr lang="es-MX" dirty="0" err="1" smtClean="0"/>
              <a:t>by</a:t>
            </a:r>
            <a:r>
              <a:rPr lang="es-MX" dirty="0"/>
              <a:t> </a:t>
            </a:r>
            <a:r>
              <a:rPr lang="es-MX" dirty="0" err="1" smtClean="0"/>
              <a:t>adding</a:t>
            </a:r>
            <a:r>
              <a:rPr lang="es-MX" dirty="0" smtClean="0"/>
              <a:t> </a:t>
            </a:r>
            <a:r>
              <a:rPr lang="es-MX" dirty="0" err="1" smtClean="0"/>
              <a:t>an</a:t>
            </a:r>
            <a:r>
              <a:rPr lang="es-MX" dirty="0" smtClean="0"/>
              <a:t> </a:t>
            </a:r>
            <a:r>
              <a:rPr lang="es-MX" dirty="0" err="1" smtClean="0"/>
              <a:t>annotation</a:t>
            </a:r>
            <a:r>
              <a:rPr lang="es-MX" dirty="0" smtClean="0"/>
              <a:t> </a:t>
            </a:r>
            <a:r>
              <a:rPr lang="es-MX" dirty="0" err="1" smtClean="0"/>
              <a:t>to</a:t>
            </a:r>
            <a:r>
              <a:rPr lang="es-MX" dirty="0" smtClean="0"/>
              <a:t> </a:t>
            </a:r>
            <a:r>
              <a:rPr lang="es-MX" dirty="0" err="1" smtClean="0"/>
              <a:t>the</a:t>
            </a:r>
            <a:r>
              <a:rPr lang="es-MX" dirty="0" smtClean="0"/>
              <a:t> </a:t>
            </a:r>
            <a:r>
              <a:rPr lang="es-MX" dirty="0" err="1" smtClean="0"/>
              <a:t>field</a:t>
            </a:r>
            <a:r>
              <a:rPr lang="es-MX" dirty="0" smtClean="0"/>
              <a:t> </a:t>
            </a:r>
            <a:r>
              <a:rPr lang="es-MX" dirty="0" err="1" smtClean="0"/>
              <a:t>or</a:t>
            </a:r>
            <a:r>
              <a:rPr lang="es-MX" dirty="0" smtClean="0"/>
              <a:t> setter </a:t>
            </a:r>
            <a:r>
              <a:rPr lang="es-MX" dirty="0" err="1" smtClean="0"/>
              <a:t>method</a:t>
            </a:r>
            <a:r>
              <a:rPr lang="es-MX" dirty="0" smtClean="0"/>
              <a:t> </a:t>
            </a:r>
            <a:r>
              <a:rPr lang="es-MX" dirty="0" err="1" smtClean="0"/>
              <a:t>where</a:t>
            </a:r>
            <a:r>
              <a:rPr lang="es-MX" dirty="0" smtClean="0"/>
              <a:t> </a:t>
            </a:r>
            <a:r>
              <a:rPr lang="es-MX" dirty="0" err="1" smtClean="0"/>
              <a:t>that</a:t>
            </a:r>
            <a:r>
              <a:rPr lang="es-MX" dirty="0" smtClean="0"/>
              <a:t> </a:t>
            </a:r>
            <a:r>
              <a:rPr lang="es-MX" dirty="0" err="1" smtClean="0"/>
              <a:t>will</a:t>
            </a:r>
            <a:r>
              <a:rPr lang="es-MX" dirty="0" smtClean="0"/>
              <a:t> be </a:t>
            </a:r>
            <a:r>
              <a:rPr lang="es-MX" dirty="0" err="1" smtClean="0"/>
              <a:t>injected</a:t>
            </a:r>
            <a:r>
              <a:rPr lang="es-MX" dirty="0" smtClean="0"/>
              <a:t>.</a:t>
            </a:r>
          </a:p>
          <a:p>
            <a:r>
              <a:rPr lang="es-MX" dirty="0" err="1" smtClean="0"/>
              <a:t>The</a:t>
            </a:r>
            <a:r>
              <a:rPr lang="es-MX" dirty="0" smtClean="0"/>
              <a:t> </a:t>
            </a:r>
            <a:r>
              <a:rPr lang="es-MX" dirty="0" err="1" smtClean="0"/>
              <a:t>dependency</a:t>
            </a:r>
            <a:r>
              <a:rPr lang="es-MX" dirty="0" smtClean="0"/>
              <a:t> has </a:t>
            </a:r>
            <a:r>
              <a:rPr lang="es-MX" dirty="0" err="1" smtClean="0"/>
              <a:t>to</a:t>
            </a:r>
            <a:r>
              <a:rPr lang="es-MX" dirty="0" smtClean="0"/>
              <a:t> be of </a:t>
            </a:r>
            <a:r>
              <a:rPr lang="es-MX" dirty="0" err="1" smtClean="0"/>
              <a:t>the</a:t>
            </a:r>
            <a:r>
              <a:rPr lang="es-MX" dirty="0" smtClean="0"/>
              <a:t> </a:t>
            </a:r>
            <a:r>
              <a:rPr lang="es-MX" dirty="0" err="1" smtClean="0"/>
              <a:t>same</a:t>
            </a:r>
            <a:r>
              <a:rPr lang="es-MX" dirty="0" smtClean="0"/>
              <a:t> </a:t>
            </a:r>
            <a:r>
              <a:rPr lang="es-MX" dirty="0" err="1" smtClean="0"/>
              <a:t>type</a:t>
            </a:r>
            <a:r>
              <a:rPr lang="es-MX" dirty="0" smtClean="0"/>
              <a:t> </a:t>
            </a:r>
            <a:r>
              <a:rPr lang="es-MX" dirty="0" err="1" smtClean="0"/>
              <a:t>than</a:t>
            </a:r>
            <a:r>
              <a:rPr lang="es-MX" dirty="0" smtClean="0"/>
              <a:t> </a:t>
            </a:r>
            <a:r>
              <a:rPr lang="es-MX" dirty="0" err="1" smtClean="0"/>
              <a:t>the</a:t>
            </a:r>
            <a:r>
              <a:rPr lang="es-MX" dirty="0" smtClean="0"/>
              <a:t> </a:t>
            </a:r>
            <a:r>
              <a:rPr lang="es-MX" dirty="0" err="1" smtClean="0"/>
              <a:t>annotated</a:t>
            </a:r>
            <a:r>
              <a:rPr lang="es-MX" dirty="0" smtClean="0"/>
              <a:t> </a:t>
            </a:r>
            <a:r>
              <a:rPr lang="es-MX" dirty="0" err="1" smtClean="0"/>
              <a:t>field</a:t>
            </a:r>
            <a:r>
              <a:rPr lang="es-MX" dirty="0" smtClean="0"/>
              <a:t> </a:t>
            </a:r>
            <a:r>
              <a:rPr lang="es-MX" dirty="0" err="1" smtClean="0"/>
              <a:t>or</a:t>
            </a:r>
            <a:r>
              <a:rPr lang="es-MX" dirty="0" smtClean="0"/>
              <a:t> </a:t>
            </a:r>
            <a:r>
              <a:rPr lang="es-MX" dirty="0" err="1" smtClean="0"/>
              <a:t>method</a:t>
            </a:r>
            <a:endParaRPr lang="es-MX" dirty="0" smtClean="0"/>
          </a:p>
          <a:p>
            <a:r>
              <a:rPr lang="es-MX" dirty="0" smtClean="0"/>
              <a:t>Spring </a:t>
            </a:r>
            <a:r>
              <a:rPr lang="es-MX" dirty="0" err="1" smtClean="0"/>
              <a:t>will</a:t>
            </a:r>
            <a:r>
              <a:rPr lang="es-MX" dirty="0" smtClean="0"/>
              <a:t> </a:t>
            </a:r>
            <a:r>
              <a:rPr lang="es-MX" dirty="0" err="1" smtClean="0"/>
              <a:t>resolve</a:t>
            </a:r>
            <a:r>
              <a:rPr lang="es-MX" dirty="0" smtClean="0"/>
              <a:t> </a:t>
            </a:r>
            <a:r>
              <a:rPr lang="es-MX" dirty="0" err="1" smtClean="0"/>
              <a:t>dependencies</a:t>
            </a:r>
            <a:r>
              <a:rPr lang="es-MX" dirty="0" smtClean="0"/>
              <a:t> at </a:t>
            </a:r>
            <a:r>
              <a:rPr lang="es-MX" dirty="0" err="1" smtClean="0"/>
              <a:t>runtime</a:t>
            </a:r>
            <a:endParaRPr lang="es-MX" dirty="0" smtClean="0"/>
          </a:p>
          <a:p>
            <a:r>
              <a:rPr lang="es-MX" dirty="0" smtClean="0"/>
              <a:t>Use </a:t>
            </a:r>
            <a:r>
              <a:rPr lang="es-MX" dirty="0" err="1" smtClean="0"/>
              <a:t>the</a:t>
            </a:r>
            <a:r>
              <a:rPr lang="es-MX" dirty="0" smtClean="0"/>
              <a:t> @</a:t>
            </a:r>
            <a:r>
              <a:rPr lang="es-MX" dirty="0" err="1" smtClean="0"/>
              <a:t>Autowired</a:t>
            </a:r>
            <a:r>
              <a:rPr lang="es-MX" dirty="0" smtClean="0"/>
              <a:t> </a:t>
            </a:r>
            <a:r>
              <a:rPr lang="es-MX" dirty="0" err="1" smtClean="0"/>
              <a:t>annotation</a:t>
            </a:r>
            <a:r>
              <a:rPr lang="es-MX" dirty="0" smtClean="0"/>
              <a:t> </a:t>
            </a:r>
            <a:r>
              <a:rPr lang="es-MX" dirty="0" err="1" smtClean="0"/>
              <a:t>to</a:t>
            </a:r>
            <a:r>
              <a:rPr lang="es-MX" dirty="0" smtClean="0"/>
              <a:t> </a:t>
            </a:r>
            <a:r>
              <a:rPr lang="es-MX" dirty="0" err="1" smtClean="0"/>
              <a:t>tell</a:t>
            </a:r>
            <a:r>
              <a:rPr lang="es-MX" dirty="0" smtClean="0"/>
              <a:t> Spring </a:t>
            </a:r>
            <a:r>
              <a:rPr lang="es-MX" dirty="0" err="1" smtClean="0"/>
              <a:t>to</a:t>
            </a:r>
            <a:r>
              <a:rPr lang="es-MX" dirty="0" smtClean="0"/>
              <a:t> </a:t>
            </a:r>
            <a:r>
              <a:rPr lang="es-MX" dirty="0" err="1" smtClean="0"/>
              <a:t>inject</a:t>
            </a:r>
            <a:r>
              <a:rPr lang="es-MX" dirty="0" smtClean="0"/>
              <a:t> </a:t>
            </a:r>
            <a:r>
              <a:rPr lang="es-MX" dirty="0" err="1" smtClean="0"/>
              <a:t>the</a:t>
            </a:r>
            <a:r>
              <a:rPr lang="es-MX" dirty="0" smtClean="0"/>
              <a:t> </a:t>
            </a:r>
            <a:r>
              <a:rPr lang="es-MX" dirty="0" err="1" smtClean="0"/>
              <a:t>matching</a:t>
            </a:r>
            <a:r>
              <a:rPr lang="es-MX" dirty="0" smtClean="0"/>
              <a:t> </a:t>
            </a:r>
            <a:r>
              <a:rPr lang="es-MX" dirty="0" err="1" smtClean="0"/>
              <a:t>bean</a:t>
            </a:r>
            <a:r>
              <a:rPr lang="es-MX" dirty="0" smtClean="0"/>
              <a:t> </a:t>
            </a:r>
            <a:r>
              <a:rPr lang="es-MX" dirty="0" err="1" smtClean="0"/>
              <a:t>into</a:t>
            </a:r>
            <a:r>
              <a:rPr lang="es-MX" dirty="0" smtClean="0"/>
              <a:t> </a:t>
            </a:r>
            <a:r>
              <a:rPr lang="es-MX" dirty="0" err="1" smtClean="0"/>
              <a:t>the</a:t>
            </a:r>
            <a:r>
              <a:rPr lang="es-MX" dirty="0" smtClean="0"/>
              <a:t> </a:t>
            </a:r>
            <a:r>
              <a:rPr lang="es-MX" dirty="0" err="1" smtClean="0"/>
              <a:t>annotated</a:t>
            </a:r>
            <a:r>
              <a:rPr lang="es-MX" dirty="0" smtClean="0"/>
              <a:t> </a:t>
            </a:r>
            <a:r>
              <a:rPr lang="es-MX" dirty="0" err="1" smtClean="0"/>
              <a:t>element</a:t>
            </a:r>
            <a:endParaRPr lang="es-MX" dirty="0" smtClean="0"/>
          </a:p>
          <a:p>
            <a:r>
              <a:rPr lang="es-MX" dirty="0" err="1" smtClean="0"/>
              <a:t>If</a:t>
            </a:r>
            <a:r>
              <a:rPr lang="es-MX" dirty="0" smtClean="0"/>
              <a:t> </a:t>
            </a:r>
            <a:r>
              <a:rPr lang="es-MX" dirty="0" err="1" smtClean="0"/>
              <a:t>there</a:t>
            </a:r>
            <a:r>
              <a:rPr lang="es-MX" dirty="0" smtClean="0"/>
              <a:t> </a:t>
            </a:r>
            <a:r>
              <a:rPr lang="es-MX" dirty="0" err="1" smtClean="0"/>
              <a:t>were</a:t>
            </a:r>
            <a:r>
              <a:rPr lang="es-MX" dirty="0" smtClean="0"/>
              <a:t> more </a:t>
            </a:r>
            <a:r>
              <a:rPr lang="es-MX" dirty="0" err="1" smtClean="0"/>
              <a:t>than</a:t>
            </a:r>
            <a:r>
              <a:rPr lang="es-MX" dirty="0" smtClean="0"/>
              <a:t> </a:t>
            </a:r>
            <a:r>
              <a:rPr lang="es-MX" dirty="0" err="1" smtClean="0"/>
              <a:t>one</a:t>
            </a:r>
            <a:r>
              <a:rPr lang="es-MX" dirty="0" smtClean="0"/>
              <a:t> </a:t>
            </a:r>
            <a:r>
              <a:rPr lang="es-MX" dirty="0" err="1" smtClean="0"/>
              <a:t>bean</a:t>
            </a:r>
            <a:r>
              <a:rPr lang="es-MX" dirty="0" smtClean="0"/>
              <a:t> </a:t>
            </a:r>
            <a:r>
              <a:rPr lang="es-MX" dirty="0" err="1" smtClean="0"/>
              <a:t>matching</a:t>
            </a:r>
            <a:r>
              <a:rPr lang="es-MX" dirty="0" smtClean="0"/>
              <a:t> </a:t>
            </a:r>
            <a:r>
              <a:rPr lang="es-MX" dirty="0" err="1" smtClean="0"/>
              <a:t>the</a:t>
            </a:r>
            <a:r>
              <a:rPr lang="es-MX" dirty="0" smtClean="0"/>
              <a:t> </a:t>
            </a:r>
            <a:r>
              <a:rPr lang="es-MX" dirty="0" err="1" smtClean="0"/>
              <a:t>annotated</a:t>
            </a:r>
            <a:r>
              <a:rPr lang="es-MX" dirty="0" smtClean="0"/>
              <a:t> </a:t>
            </a:r>
            <a:r>
              <a:rPr lang="es-MX" dirty="0" err="1" smtClean="0"/>
              <a:t>element</a:t>
            </a:r>
            <a:r>
              <a:rPr lang="es-MX" dirty="0" smtClean="0"/>
              <a:t> </a:t>
            </a:r>
            <a:r>
              <a:rPr lang="es-MX" dirty="0" err="1" smtClean="0"/>
              <a:t>you</a:t>
            </a:r>
            <a:r>
              <a:rPr lang="es-MX" dirty="0" smtClean="0"/>
              <a:t> can </a:t>
            </a:r>
            <a:r>
              <a:rPr lang="es-MX" dirty="0" err="1" smtClean="0"/>
              <a:t>add</a:t>
            </a:r>
            <a:r>
              <a:rPr lang="es-MX" dirty="0" smtClean="0"/>
              <a:t> </a:t>
            </a:r>
            <a:r>
              <a:rPr lang="es-MX" dirty="0" err="1" smtClean="0"/>
              <a:t>the</a:t>
            </a:r>
            <a:r>
              <a:rPr lang="es-MX" dirty="0" smtClean="0"/>
              <a:t> @</a:t>
            </a:r>
            <a:r>
              <a:rPr lang="es-MX" dirty="0" err="1" smtClean="0"/>
              <a:t>Qualifier</a:t>
            </a:r>
            <a:r>
              <a:rPr lang="es-MX" dirty="0" smtClean="0"/>
              <a:t> </a:t>
            </a:r>
            <a:r>
              <a:rPr lang="es-MX" dirty="0" err="1" smtClean="0"/>
              <a:t>annotation</a:t>
            </a:r>
            <a:r>
              <a:rPr lang="es-MX" dirty="0" smtClean="0"/>
              <a:t> </a:t>
            </a:r>
            <a:r>
              <a:rPr lang="es-MX" dirty="0" err="1" smtClean="0"/>
              <a:t>to</a:t>
            </a:r>
            <a:r>
              <a:rPr lang="es-MX" dirty="0" smtClean="0"/>
              <a:t> </a:t>
            </a:r>
            <a:r>
              <a:rPr lang="es-MX" dirty="0" err="1" smtClean="0"/>
              <a:t>indicate</a:t>
            </a:r>
            <a:r>
              <a:rPr lang="es-MX" dirty="0" smtClean="0"/>
              <a:t> </a:t>
            </a:r>
            <a:r>
              <a:rPr lang="es-MX" dirty="0" err="1" smtClean="0"/>
              <a:t>what</a:t>
            </a:r>
            <a:r>
              <a:rPr lang="es-MX" dirty="0" smtClean="0"/>
              <a:t> </a:t>
            </a:r>
            <a:r>
              <a:rPr lang="es-MX" dirty="0" err="1" smtClean="0"/>
              <a:t>specific</a:t>
            </a:r>
            <a:r>
              <a:rPr lang="es-MX" dirty="0" smtClean="0"/>
              <a:t> </a:t>
            </a:r>
            <a:r>
              <a:rPr lang="es-MX" dirty="0" err="1" smtClean="0"/>
              <a:t>bean</a:t>
            </a:r>
            <a:r>
              <a:rPr lang="es-MX" dirty="0" smtClean="0"/>
              <a:t> </a:t>
            </a:r>
            <a:r>
              <a:rPr lang="es-MX" dirty="0" err="1" smtClean="0"/>
              <a:t>to</a:t>
            </a:r>
            <a:r>
              <a:rPr lang="es-MX" dirty="0" smtClean="0"/>
              <a:t> </a:t>
            </a:r>
            <a:r>
              <a:rPr lang="es-MX" dirty="0" err="1" smtClean="0"/>
              <a:t>inject</a:t>
            </a:r>
            <a:r>
              <a:rPr lang="es-MX" dirty="0" smtClean="0"/>
              <a:t>.</a:t>
            </a:r>
          </a:p>
          <a:p>
            <a:endParaRPr lang="es-MX" dirty="0"/>
          </a:p>
        </p:txBody>
      </p:sp>
    </p:spTree>
    <p:extLst>
      <p:ext uri="{BB962C8B-B14F-4D97-AF65-F5344CB8AC3E}">
        <p14:creationId xmlns:p14="http://schemas.microsoft.com/office/powerpoint/2010/main" val="197047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Bean</a:t>
            </a:r>
            <a:r>
              <a:rPr lang="es-MX" dirty="0" smtClean="0"/>
              <a:t> </a:t>
            </a:r>
            <a:r>
              <a:rPr lang="es-MX" dirty="0" err="1" smtClean="0"/>
              <a:t>Scopes</a:t>
            </a:r>
            <a:endParaRPr lang="es-MX" dirty="0"/>
          </a:p>
        </p:txBody>
      </p:sp>
      <p:sp>
        <p:nvSpPr>
          <p:cNvPr id="3" name="Content Placeholder 2"/>
          <p:cNvSpPr>
            <a:spLocks noGrp="1"/>
          </p:cNvSpPr>
          <p:nvPr>
            <p:ph idx="1"/>
          </p:nvPr>
        </p:nvSpPr>
        <p:spPr/>
        <p:txBody>
          <a:bodyPr>
            <a:normAutofit lnSpcReduction="10000"/>
          </a:bodyPr>
          <a:lstStyle/>
          <a:p>
            <a:r>
              <a:rPr lang="es-MX" dirty="0" err="1" smtClean="0"/>
              <a:t>Singleton</a:t>
            </a:r>
            <a:r>
              <a:rPr lang="es-MX" dirty="0" smtClean="0"/>
              <a:t> </a:t>
            </a:r>
            <a:r>
              <a:rPr lang="es-MX" dirty="0" err="1" smtClean="0"/>
              <a:t>scope</a:t>
            </a:r>
            <a:r>
              <a:rPr lang="es-MX" dirty="0" smtClean="0"/>
              <a:t>. </a:t>
            </a:r>
            <a:r>
              <a:rPr lang="es-MX" dirty="0" err="1" smtClean="0"/>
              <a:t>Only</a:t>
            </a:r>
            <a:r>
              <a:rPr lang="es-MX" dirty="0" smtClean="0"/>
              <a:t> </a:t>
            </a:r>
            <a:r>
              <a:rPr lang="es-MX" dirty="0" err="1" smtClean="0"/>
              <a:t>one</a:t>
            </a:r>
            <a:r>
              <a:rPr lang="es-MX" dirty="0" smtClean="0"/>
              <a:t> </a:t>
            </a:r>
            <a:r>
              <a:rPr lang="es-MX" dirty="0" err="1" smtClean="0"/>
              <a:t>bean</a:t>
            </a:r>
            <a:r>
              <a:rPr lang="es-MX" dirty="0" smtClean="0"/>
              <a:t> </a:t>
            </a:r>
            <a:r>
              <a:rPr lang="es-MX" dirty="0" err="1" smtClean="0"/>
              <a:t>instance</a:t>
            </a:r>
            <a:r>
              <a:rPr lang="es-MX" dirty="0" smtClean="0"/>
              <a:t> </a:t>
            </a:r>
            <a:r>
              <a:rPr lang="es-MX" dirty="0" err="1" smtClean="0"/>
              <a:t>is</a:t>
            </a:r>
            <a:r>
              <a:rPr lang="es-MX" dirty="0" smtClean="0"/>
              <a:t> </a:t>
            </a:r>
            <a:r>
              <a:rPr lang="es-MX" dirty="0" err="1" smtClean="0"/>
              <a:t>ever</a:t>
            </a:r>
            <a:r>
              <a:rPr lang="es-MX" dirty="0" smtClean="0"/>
              <a:t> </a:t>
            </a:r>
            <a:r>
              <a:rPr lang="es-MX" dirty="0" err="1" smtClean="0"/>
              <a:t>created</a:t>
            </a:r>
            <a:r>
              <a:rPr lang="es-MX" dirty="0" smtClean="0"/>
              <a:t> and </a:t>
            </a:r>
            <a:r>
              <a:rPr lang="es-MX" dirty="0" err="1" smtClean="0"/>
              <a:t>the</a:t>
            </a:r>
            <a:r>
              <a:rPr lang="es-MX" dirty="0" smtClean="0"/>
              <a:t> </a:t>
            </a:r>
            <a:r>
              <a:rPr lang="es-MX" dirty="0" err="1" smtClean="0"/>
              <a:t>same</a:t>
            </a:r>
            <a:r>
              <a:rPr lang="es-MX" dirty="0" smtClean="0"/>
              <a:t> </a:t>
            </a:r>
            <a:r>
              <a:rPr lang="es-MX" dirty="0" err="1" smtClean="0"/>
              <a:t>shared</a:t>
            </a:r>
            <a:r>
              <a:rPr lang="es-MX" dirty="0" smtClean="0"/>
              <a:t> </a:t>
            </a:r>
            <a:r>
              <a:rPr lang="es-MX" dirty="0" err="1" smtClean="0"/>
              <a:t>instance</a:t>
            </a:r>
            <a:r>
              <a:rPr lang="es-MX" dirty="0" smtClean="0"/>
              <a:t> </a:t>
            </a:r>
            <a:r>
              <a:rPr lang="es-MX" dirty="0" err="1" smtClean="0"/>
              <a:t>is</a:t>
            </a:r>
            <a:r>
              <a:rPr lang="es-MX" dirty="0" smtClean="0"/>
              <a:t> </a:t>
            </a:r>
            <a:r>
              <a:rPr lang="es-MX" dirty="0" err="1" smtClean="0"/>
              <a:t>injected</a:t>
            </a:r>
            <a:r>
              <a:rPr lang="es-MX" dirty="0" smtClean="0"/>
              <a:t> </a:t>
            </a:r>
            <a:r>
              <a:rPr lang="es-MX" dirty="0" err="1" smtClean="0"/>
              <a:t>into</a:t>
            </a:r>
            <a:r>
              <a:rPr lang="es-MX" dirty="0" smtClean="0"/>
              <a:t> </a:t>
            </a:r>
            <a:r>
              <a:rPr lang="es-MX" dirty="0" err="1" smtClean="0"/>
              <a:t>each</a:t>
            </a:r>
            <a:r>
              <a:rPr lang="es-MX" dirty="0" smtClean="0"/>
              <a:t> </a:t>
            </a:r>
            <a:r>
              <a:rPr lang="es-MX" dirty="0" err="1" smtClean="0"/>
              <a:t>dependant</a:t>
            </a:r>
            <a:r>
              <a:rPr lang="es-MX" dirty="0" smtClean="0"/>
              <a:t> </a:t>
            </a:r>
            <a:r>
              <a:rPr lang="es-MX" dirty="0" err="1" smtClean="0"/>
              <a:t>bean</a:t>
            </a:r>
            <a:r>
              <a:rPr lang="es-MX" dirty="0" smtClean="0"/>
              <a:t>.</a:t>
            </a:r>
          </a:p>
          <a:p>
            <a:r>
              <a:rPr lang="es-MX" dirty="0" err="1" smtClean="0"/>
              <a:t>Prototype</a:t>
            </a:r>
            <a:r>
              <a:rPr lang="es-MX" dirty="0" smtClean="0"/>
              <a:t> </a:t>
            </a:r>
            <a:r>
              <a:rPr lang="es-MX" dirty="0" err="1" smtClean="0"/>
              <a:t>scope</a:t>
            </a:r>
            <a:r>
              <a:rPr lang="es-MX" dirty="0" smtClean="0"/>
              <a:t>. A </a:t>
            </a:r>
            <a:r>
              <a:rPr lang="es-MX" dirty="0" err="1" smtClean="0"/>
              <a:t>brand</a:t>
            </a:r>
            <a:r>
              <a:rPr lang="es-MX" dirty="0" smtClean="0"/>
              <a:t> new </a:t>
            </a:r>
            <a:r>
              <a:rPr lang="es-MX" dirty="0" err="1" smtClean="0"/>
              <a:t>bean</a:t>
            </a:r>
            <a:r>
              <a:rPr lang="es-MX" dirty="0" smtClean="0"/>
              <a:t> </a:t>
            </a:r>
            <a:r>
              <a:rPr lang="es-MX" dirty="0" err="1" smtClean="0"/>
              <a:t>instance</a:t>
            </a:r>
            <a:r>
              <a:rPr lang="es-MX" dirty="0" smtClean="0"/>
              <a:t> and </a:t>
            </a:r>
            <a:r>
              <a:rPr lang="es-MX" dirty="0" err="1" smtClean="0"/>
              <a:t>each</a:t>
            </a:r>
            <a:r>
              <a:rPr lang="es-MX" dirty="0" smtClean="0"/>
              <a:t> and </a:t>
            </a:r>
            <a:r>
              <a:rPr lang="es-MX" dirty="0" err="1" smtClean="0"/>
              <a:t>every</a:t>
            </a:r>
            <a:r>
              <a:rPr lang="es-MX" dirty="0" smtClean="0"/>
              <a:t> time </a:t>
            </a:r>
            <a:r>
              <a:rPr lang="es-MX" dirty="0" err="1" smtClean="0"/>
              <a:t>the</a:t>
            </a:r>
            <a:r>
              <a:rPr lang="es-MX" dirty="0" smtClean="0"/>
              <a:t> </a:t>
            </a:r>
            <a:r>
              <a:rPr lang="es-MX" dirty="0" err="1" smtClean="0"/>
              <a:t>prototype</a:t>
            </a:r>
            <a:r>
              <a:rPr lang="es-MX" dirty="0" smtClean="0"/>
              <a:t> </a:t>
            </a:r>
            <a:r>
              <a:rPr lang="es-MX" dirty="0" err="1" smtClean="0"/>
              <a:t>is</a:t>
            </a:r>
            <a:r>
              <a:rPr lang="es-MX" dirty="0" smtClean="0"/>
              <a:t> </a:t>
            </a:r>
            <a:r>
              <a:rPr lang="es-MX" dirty="0" err="1" smtClean="0"/>
              <a:t>referenced</a:t>
            </a:r>
            <a:r>
              <a:rPr lang="es-MX" dirty="0" smtClean="0"/>
              <a:t> </a:t>
            </a:r>
            <a:r>
              <a:rPr lang="es-MX" dirty="0" err="1" smtClean="0"/>
              <a:t>by</a:t>
            </a:r>
            <a:r>
              <a:rPr lang="es-MX" dirty="0" smtClean="0"/>
              <a:t> </a:t>
            </a:r>
            <a:r>
              <a:rPr lang="es-MX" dirty="0" err="1" smtClean="0"/>
              <a:t>dependant</a:t>
            </a:r>
            <a:r>
              <a:rPr lang="es-MX" dirty="0" smtClean="0"/>
              <a:t> </a:t>
            </a:r>
            <a:r>
              <a:rPr lang="es-MX" dirty="0" err="1" smtClean="0"/>
              <a:t>beans</a:t>
            </a:r>
            <a:r>
              <a:rPr lang="es-MX" dirty="0" smtClean="0"/>
              <a:t>.</a:t>
            </a:r>
          </a:p>
          <a:p>
            <a:r>
              <a:rPr lang="es-MX" dirty="0" err="1" smtClean="0"/>
              <a:t>There</a:t>
            </a:r>
            <a:r>
              <a:rPr lang="es-MX" dirty="0" smtClean="0"/>
              <a:t> are more </a:t>
            </a:r>
            <a:r>
              <a:rPr lang="es-MX" dirty="0" err="1" smtClean="0"/>
              <a:t>bean</a:t>
            </a:r>
            <a:r>
              <a:rPr lang="es-MX" dirty="0" smtClean="0"/>
              <a:t> </a:t>
            </a:r>
            <a:r>
              <a:rPr lang="es-MX" dirty="0" err="1" smtClean="0"/>
              <a:t>scopes</a:t>
            </a:r>
            <a:r>
              <a:rPr lang="es-MX" dirty="0" smtClean="0"/>
              <a:t> </a:t>
            </a:r>
            <a:r>
              <a:rPr lang="es-MX" dirty="0" err="1" smtClean="0"/>
              <a:t>but</a:t>
            </a:r>
            <a:r>
              <a:rPr lang="es-MX" dirty="0" smtClean="0"/>
              <a:t> </a:t>
            </a:r>
            <a:r>
              <a:rPr lang="es-MX" dirty="0" err="1" smtClean="0"/>
              <a:t>they</a:t>
            </a:r>
            <a:r>
              <a:rPr lang="es-MX" dirty="0" smtClean="0"/>
              <a:t> are more web </a:t>
            </a:r>
            <a:r>
              <a:rPr lang="es-MX" dirty="0" err="1" smtClean="0"/>
              <a:t>oriented</a:t>
            </a:r>
            <a:r>
              <a:rPr lang="es-MX" dirty="0" smtClean="0"/>
              <a:t> and are </a:t>
            </a:r>
            <a:r>
              <a:rPr lang="es-MX" dirty="0" err="1" smtClean="0"/>
              <a:t>not</a:t>
            </a:r>
            <a:r>
              <a:rPr lang="es-MX" dirty="0" smtClean="0"/>
              <a:t> </a:t>
            </a:r>
            <a:r>
              <a:rPr lang="es-MX" dirty="0" err="1" smtClean="0"/>
              <a:t>reviewed</a:t>
            </a:r>
            <a:r>
              <a:rPr lang="es-MX" dirty="0" smtClean="0"/>
              <a:t> in </a:t>
            </a:r>
            <a:r>
              <a:rPr lang="es-MX" dirty="0" err="1" smtClean="0"/>
              <a:t>this</a:t>
            </a:r>
            <a:r>
              <a:rPr lang="es-MX" dirty="0" smtClean="0"/>
              <a:t> </a:t>
            </a:r>
            <a:r>
              <a:rPr lang="es-MX" dirty="0" err="1" smtClean="0"/>
              <a:t>course</a:t>
            </a:r>
            <a:r>
              <a:rPr lang="es-MX" dirty="0" smtClean="0"/>
              <a:t>.</a:t>
            </a:r>
            <a:endParaRPr lang="es-MX" dirty="0"/>
          </a:p>
        </p:txBody>
      </p:sp>
    </p:spTree>
    <p:extLst>
      <p:ext uri="{BB962C8B-B14F-4D97-AF65-F5344CB8AC3E}">
        <p14:creationId xmlns:p14="http://schemas.microsoft.com/office/powerpoint/2010/main" val="122654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Singleton</a:t>
            </a:r>
            <a:r>
              <a:rPr lang="es-MX" dirty="0" smtClean="0"/>
              <a:t> </a:t>
            </a:r>
            <a:r>
              <a:rPr lang="es-MX" dirty="0" err="1" smtClean="0"/>
              <a:t>Scope</a:t>
            </a:r>
            <a:endParaRPr lang="es-MX" dirty="0"/>
          </a:p>
        </p:txBody>
      </p:sp>
      <p:sp>
        <p:nvSpPr>
          <p:cNvPr id="3" name="Content Placeholder 2"/>
          <p:cNvSpPr>
            <a:spLocks noGrp="1"/>
          </p:cNvSpPr>
          <p:nvPr>
            <p:ph idx="1"/>
          </p:nvPr>
        </p:nvSpPr>
        <p:spPr/>
        <p:txBody>
          <a:bodyPr>
            <a:normAutofit fontScale="85000" lnSpcReduction="20000"/>
          </a:bodyPr>
          <a:lstStyle/>
          <a:p>
            <a:r>
              <a:rPr lang="es-MX" sz="2200" dirty="0" smtClean="0">
                <a:cs typeface="Courier New" pitchFamily="49" charset="0"/>
              </a:rPr>
              <a:t>A </a:t>
            </a:r>
            <a:r>
              <a:rPr lang="es-MX" sz="2200" dirty="0" err="1" smtClean="0">
                <a:cs typeface="Courier New" pitchFamily="49" charset="0"/>
              </a:rPr>
              <a:t>bean</a:t>
            </a:r>
            <a:r>
              <a:rPr lang="es-MX" sz="2200" dirty="0" smtClean="0">
                <a:cs typeface="Courier New" pitchFamily="49" charset="0"/>
              </a:rPr>
              <a:t> </a:t>
            </a:r>
            <a:r>
              <a:rPr lang="es-MX" sz="2200" dirty="0" err="1" smtClean="0">
                <a:cs typeface="Courier New" pitchFamily="49" charset="0"/>
              </a:rPr>
              <a:t>is</a:t>
            </a:r>
            <a:r>
              <a:rPr lang="es-MX" sz="2200" dirty="0" smtClean="0">
                <a:cs typeface="Courier New" pitchFamily="49" charset="0"/>
              </a:rPr>
              <a:t> </a:t>
            </a:r>
            <a:r>
              <a:rPr lang="es-MX" sz="2200" dirty="0" err="1" smtClean="0">
                <a:cs typeface="Courier New" pitchFamily="49" charset="0"/>
              </a:rPr>
              <a:t>defined</a:t>
            </a:r>
            <a:r>
              <a:rPr lang="es-MX" sz="2200" dirty="0" smtClean="0">
                <a:cs typeface="Courier New" pitchFamily="49" charset="0"/>
              </a:rPr>
              <a:t> as </a:t>
            </a:r>
            <a:r>
              <a:rPr lang="es-MX" sz="2200" dirty="0" err="1" smtClean="0">
                <a:cs typeface="Courier New" pitchFamily="49" charset="0"/>
              </a:rPr>
              <a:t>singleton</a:t>
            </a:r>
            <a:r>
              <a:rPr lang="es-MX" sz="2200" dirty="0" smtClean="0">
                <a:cs typeface="Courier New" pitchFamily="49" charset="0"/>
              </a:rPr>
              <a:t> </a:t>
            </a:r>
            <a:r>
              <a:rPr lang="es-MX" sz="2200" dirty="0" err="1" smtClean="0">
                <a:cs typeface="Courier New" pitchFamily="49" charset="0"/>
              </a:rPr>
              <a:t>by</a:t>
            </a:r>
            <a:r>
              <a:rPr lang="es-MX" sz="2200" dirty="0" smtClean="0">
                <a:cs typeface="Courier New" pitchFamily="49" charset="0"/>
              </a:rPr>
              <a:t> default</a:t>
            </a:r>
          </a:p>
          <a:p>
            <a:r>
              <a:rPr lang="es-MX" sz="2200" dirty="0" smtClean="0">
                <a:cs typeface="Courier New" pitchFamily="49" charset="0"/>
              </a:rPr>
              <a:t>In </a:t>
            </a:r>
            <a:r>
              <a:rPr lang="es-MX" sz="2200" dirty="0" err="1" smtClean="0">
                <a:cs typeface="Courier New" pitchFamily="49" charset="0"/>
              </a:rPr>
              <a:t>the</a:t>
            </a:r>
            <a:r>
              <a:rPr lang="es-MX" sz="2200" dirty="0" smtClean="0">
                <a:cs typeface="Courier New" pitchFamily="49" charset="0"/>
              </a:rPr>
              <a:t> </a:t>
            </a:r>
            <a:r>
              <a:rPr lang="es-MX" sz="2200" dirty="0" err="1" smtClean="0">
                <a:cs typeface="Courier New" pitchFamily="49" charset="0"/>
              </a:rPr>
              <a:t>below</a:t>
            </a:r>
            <a:r>
              <a:rPr lang="es-MX" sz="2200" dirty="0" smtClean="0">
                <a:cs typeface="Courier New" pitchFamily="49" charset="0"/>
              </a:rPr>
              <a:t> </a:t>
            </a:r>
            <a:r>
              <a:rPr lang="es-MX" sz="2200" dirty="0" err="1" smtClean="0">
                <a:cs typeface="Courier New" pitchFamily="49" charset="0"/>
              </a:rPr>
              <a:t>example</a:t>
            </a:r>
            <a:r>
              <a:rPr lang="es-MX" sz="2200" dirty="0" smtClean="0">
                <a:cs typeface="Courier New" pitchFamily="49" charset="0"/>
              </a:rPr>
              <a:t> </a:t>
            </a:r>
            <a:r>
              <a:rPr lang="es-MX" sz="2200" dirty="0" err="1" smtClean="0">
                <a:cs typeface="Courier New" pitchFamily="49" charset="0"/>
              </a:rPr>
              <a:t>the</a:t>
            </a:r>
            <a:r>
              <a:rPr lang="es-MX" sz="2200" dirty="0" smtClean="0">
                <a:cs typeface="Courier New" pitchFamily="49" charset="0"/>
              </a:rPr>
              <a:t> </a:t>
            </a:r>
            <a:r>
              <a:rPr lang="es-MX" sz="2200" dirty="0" err="1" smtClean="0">
                <a:cs typeface="Courier New" pitchFamily="49" charset="0"/>
              </a:rPr>
              <a:t>same</a:t>
            </a:r>
            <a:r>
              <a:rPr lang="es-MX" sz="2200" dirty="0" smtClean="0">
                <a:cs typeface="Courier New" pitchFamily="49" charset="0"/>
              </a:rPr>
              <a:t> </a:t>
            </a:r>
            <a:r>
              <a:rPr lang="es-MX" sz="2200" dirty="0" err="1" smtClean="0">
                <a:cs typeface="Courier New" pitchFamily="49" charset="0"/>
              </a:rPr>
              <a:t>ItemRepo</a:t>
            </a:r>
            <a:r>
              <a:rPr lang="es-MX" sz="2200" dirty="0" smtClean="0">
                <a:cs typeface="Courier New" pitchFamily="49" charset="0"/>
              </a:rPr>
              <a:t> </a:t>
            </a:r>
            <a:r>
              <a:rPr lang="es-MX" sz="2200" dirty="0" err="1" smtClean="0">
                <a:cs typeface="Courier New" pitchFamily="49" charset="0"/>
              </a:rPr>
              <a:t>instance</a:t>
            </a:r>
            <a:r>
              <a:rPr lang="es-MX" sz="2200" dirty="0" smtClean="0">
                <a:cs typeface="Courier New" pitchFamily="49" charset="0"/>
              </a:rPr>
              <a:t> </a:t>
            </a:r>
            <a:r>
              <a:rPr lang="es-MX" sz="2200" dirty="0" err="1" smtClean="0">
                <a:cs typeface="Courier New" pitchFamily="49" charset="0"/>
              </a:rPr>
              <a:t>is</a:t>
            </a:r>
            <a:r>
              <a:rPr lang="es-MX" sz="2200" dirty="0" smtClean="0">
                <a:cs typeface="Courier New" pitchFamily="49" charset="0"/>
              </a:rPr>
              <a:t> </a:t>
            </a:r>
            <a:r>
              <a:rPr lang="es-MX" sz="2200" dirty="0" err="1" smtClean="0">
                <a:cs typeface="Courier New" pitchFamily="49" charset="0"/>
              </a:rPr>
              <a:t>injected</a:t>
            </a:r>
            <a:r>
              <a:rPr lang="es-MX" sz="2200" dirty="0" smtClean="0">
                <a:cs typeface="Courier New" pitchFamily="49" charset="0"/>
              </a:rPr>
              <a:t> and </a:t>
            </a:r>
            <a:r>
              <a:rPr lang="es-MX" sz="2200" dirty="0" err="1" smtClean="0">
                <a:cs typeface="Courier New" pitchFamily="49" charset="0"/>
              </a:rPr>
              <a:t>shared</a:t>
            </a:r>
            <a:r>
              <a:rPr lang="es-MX" sz="2200" dirty="0" smtClean="0">
                <a:cs typeface="Courier New" pitchFamily="49" charset="0"/>
              </a:rPr>
              <a:t> </a:t>
            </a:r>
            <a:r>
              <a:rPr lang="es-MX" sz="2200" dirty="0" err="1" smtClean="0">
                <a:cs typeface="Courier New" pitchFamily="49" charset="0"/>
              </a:rPr>
              <a:t>between</a:t>
            </a:r>
            <a:r>
              <a:rPr lang="es-MX" sz="2200" dirty="0" smtClean="0">
                <a:cs typeface="Courier New" pitchFamily="49" charset="0"/>
              </a:rPr>
              <a:t> </a:t>
            </a:r>
            <a:r>
              <a:rPr lang="es-MX" sz="2200" dirty="0" err="1" smtClean="0">
                <a:cs typeface="Courier New" pitchFamily="49" charset="0"/>
              </a:rPr>
              <a:t>BlockRuleService</a:t>
            </a:r>
            <a:r>
              <a:rPr lang="es-MX" sz="2200" dirty="0" smtClean="0">
                <a:cs typeface="Courier New" pitchFamily="49" charset="0"/>
              </a:rPr>
              <a:t> and </a:t>
            </a:r>
            <a:r>
              <a:rPr lang="es-MX" sz="2200" dirty="0" err="1" smtClean="0">
                <a:cs typeface="Courier New" pitchFamily="49" charset="0"/>
              </a:rPr>
              <a:t>ItemService</a:t>
            </a:r>
            <a:endParaRPr lang="es-MX" sz="2200" dirty="0" smtClean="0">
              <a:cs typeface="Courier New" pitchFamily="49" charset="0"/>
            </a:endParaRP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Repository</a:t>
            </a:r>
            <a:endParaRPr lang="es-MX" sz="1400" dirty="0" smtClean="0">
              <a:latin typeface="Courier New" pitchFamily="49" charset="0"/>
              <a:cs typeface="Courier New" pitchFamily="49" charset="0"/>
            </a:endParaRPr>
          </a:p>
          <a:p>
            <a:pPr marL="0" indent="0">
              <a:buNone/>
            </a:pPr>
            <a:r>
              <a:rPr lang="es-MX" sz="1400" dirty="0" err="1" smtClean="0">
                <a:latin typeface="Courier New" pitchFamily="49" charset="0"/>
                <a:cs typeface="Courier New" pitchFamily="49" charset="0"/>
              </a:rPr>
              <a:t>public</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class</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smtClean="0">
                <a:latin typeface="Courier New" pitchFamily="49" charset="0"/>
                <a:cs typeface="Courier New" pitchFamily="49" charset="0"/>
              </a:rPr>
              <a:t> {</a:t>
            </a:r>
          </a:p>
          <a:p>
            <a:pPr marL="0" indent="0">
              <a:buNone/>
            </a:pPr>
            <a:r>
              <a:rPr lang="es-MX" sz="1400" dirty="0">
                <a:latin typeface="Courier New" pitchFamily="49" charset="0"/>
                <a:cs typeface="Courier New" pitchFamily="49" charset="0"/>
              </a:rPr>
              <a:t>	</a:t>
            </a: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Autowired</a:t>
            </a:r>
            <a:endParaRPr lang="es-MX" sz="1400" dirty="0" smtClean="0">
              <a:latin typeface="Courier New" pitchFamily="49" charset="0"/>
              <a:cs typeface="Courier New" pitchFamily="49" charset="0"/>
            </a:endParaRPr>
          </a:p>
          <a:p>
            <a:pPr marL="0" indent="0">
              <a:buNone/>
            </a:pPr>
            <a:r>
              <a:rPr lang="es-MX" sz="1400" dirty="0">
                <a:latin typeface="Courier New" pitchFamily="49" charset="0"/>
                <a:cs typeface="Courier New" pitchFamily="49" charset="0"/>
              </a:rPr>
              <a:t>	</a:t>
            </a:r>
            <a:r>
              <a:rPr lang="es-MX" sz="1400" dirty="0" err="1" smtClean="0">
                <a:latin typeface="Courier New" pitchFamily="49" charset="0"/>
                <a:cs typeface="Courier New" pitchFamily="49" charset="0"/>
              </a:rPr>
              <a:t>private</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DataSource</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dataSource</a:t>
            </a: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Service</a:t>
            </a:r>
            <a:endParaRPr lang="es-MX" sz="1400" dirty="0" smtClean="0">
              <a:latin typeface="Courier New" pitchFamily="49" charset="0"/>
              <a:cs typeface="Courier New" pitchFamily="49" charset="0"/>
            </a:endParaRPr>
          </a:p>
          <a:p>
            <a:pPr marL="0" indent="0">
              <a:buNone/>
            </a:pPr>
            <a:r>
              <a:rPr lang="es-MX" sz="1400" dirty="0" err="1" smtClean="0">
                <a:latin typeface="Courier New" pitchFamily="49" charset="0"/>
                <a:cs typeface="Courier New" pitchFamily="49" charset="0"/>
              </a:rPr>
              <a:t>public</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class</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BlockRuleService</a:t>
            </a:r>
            <a:r>
              <a:rPr lang="es-MX" sz="1400" dirty="0" smtClean="0">
                <a:latin typeface="Courier New" pitchFamily="49" charset="0"/>
                <a:cs typeface="Courier New" pitchFamily="49" charset="0"/>
              </a:rPr>
              <a:t> {</a:t>
            </a:r>
          </a:p>
          <a:p>
            <a:pPr marL="0" indent="0">
              <a:buNone/>
            </a:pP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Autowired</a:t>
            </a:r>
            <a:endParaRPr lang="es-MX" sz="1400" dirty="0" smtClean="0">
              <a:latin typeface="Courier New" pitchFamily="49" charset="0"/>
              <a:cs typeface="Courier New" pitchFamily="49" charset="0"/>
            </a:endParaRPr>
          </a:p>
          <a:p>
            <a:pPr marL="0" indent="0">
              <a:buNone/>
            </a:pP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private</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Service</a:t>
            </a:r>
            <a:endParaRPr lang="es-MX" sz="1400" dirty="0" smtClean="0">
              <a:latin typeface="Courier New" pitchFamily="49" charset="0"/>
              <a:cs typeface="Courier New" pitchFamily="49" charset="0"/>
            </a:endParaRPr>
          </a:p>
          <a:p>
            <a:pPr marL="0" indent="0">
              <a:buNone/>
            </a:pPr>
            <a:r>
              <a:rPr lang="es-MX" sz="1400" dirty="0" err="1" smtClean="0">
                <a:latin typeface="Courier New" pitchFamily="49" charset="0"/>
                <a:cs typeface="Courier New" pitchFamily="49" charset="0"/>
              </a:rPr>
              <a:t>Public</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class</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ItemService</a:t>
            </a:r>
            <a:r>
              <a:rPr lang="es-MX" sz="1400" dirty="0" smtClean="0">
                <a:latin typeface="Courier New" pitchFamily="49" charset="0"/>
                <a:cs typeface="Courier New" pitchFamily="49" charset="0"/>
              </a:rPr>
              <a:t> {</a:t>
            </a:r>
          </a:p>
          <a:p>
            <a:pPr marL="0" indent="0">
              <a:buNone/>
            </a:pPr>
            <a:r>
              <a:rPr lang="es-MX" sz="1400" dirty="0">
                <a:latin typeface="Courier New" pitchFamily="49" charset="0"/>
                <a:cs typeface="Courier New" pitchFamily="49" charset="0"/>
              </a:rPr>
              <a:t>	</a:t>
            </a: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Autowired</a:t>
            </a:r>
            <a:endParaRPr lang="es-MX" sz="1400" dirty="0" smtClean="0">
              <a:latin typeface="Courier New" pitchFamily="49" charset="0"/>
              <a:cs typeface="Courier New" pitchFamily="49" charset="0"/>
            </a:endParaRPr>
          </a:p>
          <a:p>
            <a:pPr marL="0" indent="0">
              <a:buNone/>
            </a:pPr>
            <a:r>
              <a:rPr lang="es-MX" sz="1400" dirty="0">
                <a:latin typeface="Courier New" pitchFamily="49" charset="0"/>
                <a:cs typeface="Courier New" pitchFamily="49" charset="0"/>
              </a:rPr>
              <a:t>	</a:t>
            </a:r>
            <a:r>
              <a:rPr lang="es-MX" sz="1400" dirty="0" err="1" smtClean="0">
                <a:latin typeface="Courier New" pitchFamily="49" charset="0"/>
                <a:cs typeface="Courier New" pitchFamily="49" charset="0"/>
              </a:rPr>
              <a:t>private</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a:latin typeface="Courier New" pitchFamily="49" charset="0"/>
                <a:cs typeface="Courier New" pitchFamily="49" charset="0"/>
              </a:rPr>
              <a:t>;</a:t>
            </a:r>
            <a:endParaRPr lang="es-MX" sz="1400" dirty="0" smtClean="0">
              <a:latin typeface="Courier New" pitchFamily="49" charset="0"/>
              <a:cs typeface="Courier New" pitchFamily="49" charset="0"/>
            </a:endParaRPr>
          </a:p>
          <a:p>
            <a:pPr marL="0" indent="0">
              <a:buNone/>
            </a:pPr>
            <a:endParaRPr lang="es-MX" sz="1400" dirty="0">
              <a:latin typeface="Courier New" pitchFamily="49" charset="0"/>
              <a:cs typeface="Courier New" pitchFamily="49" charset="0"/>
            </a:endParaRPr>
          </a:p>
        </p:txBody>
      </p:sp>
    </p:spTree>
    <p:extLst>
      <p:ext uri="{BB962C8B-B14F-4D97-AF65-F5344CB8AC3E}">
        <p14:creationId xmlns:p14="http://schemas.microsoft.com/office/powerpoint/2010/main" val="222400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Prototype</a:t>
            </a:r>
            <a:r>
              <a:rPr lang="es-MX" dirty="0" smtClean="0"/>
              <a:t> </a:t>
            </a:r>
            <a:r>
              <a:rPr lang="es-MX" dirty="0" err="1" smtClean="0"/>
              <a:t>Scope</a:t>
            </a:r>
            <a:endParaRPr lang="es-MX" dirty="0"/>
          </a:p>
        </p:txBody>
      </p:sp>
      <p:sp>
        <p:nvSpPr>
          <p:cNvPr id="3" name="Content Placeholder 2"/>
          <p:cNvSpPr>
            <a:spLocks noGrp="1"/>
          </p:cNvSpPr>
          <p:nvPr>
            <p:ph idx="1"/>
          </p:nvPr>
        </p:nvSpPr>
        <p:spPr/>
        <p:txBody>
          <a:bodyPr>
            <a:normAutofit fontScale="85000" lnSpcReduction="20000"/>
          </a:bodyPr>
          <a:lstStyle/>
          <a:p>
            <a:r>
              <a:rPr lang="es-MX" sz="2100" dirty="0" err="1" smtClean="0">
                <a:cs typeface="Courier New" pitchFamily="49" charset="0"/>
              </a:rPr>
              <a:t>You</a:t>
            </a:r>
            <a:r>
              <a:rPr lang="es-MX" sz="2100" dirty="0" smtClean="0">
                <a:cs typeface="Courier New" pitchFamily="49" charset="0"/>
              </a:rPr>
              <a:t> </a:t>
            </a:r>
            <a:r>
              <a:rPr lang="es-MX" sz="2100" dirty="0" err="1" smtClean="0">
                <a:cs typeface="Courier New" pitchFamily="49" charset="0"/>
              </a:rPr>
              <a:t>need</a:t>
            </a:r>
            <a:r>
              <a:rPr lang="es-MX" sz="2100" dirty="0" smtClean="0">
                <a:cs typeface="Courier New" pitchFamily="49" charset="0"/>
              </a:rPr>
              <a:t> </a:t>
            </a:r>
            <a:r>
              <a:rPr lang="es-MX" sz="2100" dirty="0" err="1" smtClean="0">
                <a:cs typeface="Courier New" pitchFamily="49" charset="0"/>
              </a:rPr>
              <a:t>to</a:t>
            </a:r>
            <a:r>
              <a:rPr lang="es-MX" sz="2100" dirty="0" smtClean="0">
                <a:cs typeface="Courier New" pitchFamily="49" charset="0"/>
              </a:rPr>
              <a:t> </a:t>
            </a:r>
            <a:r>
              <a:rPr lang="es-MX" sz="2100" dirty="0" err="1" smtClean="0">
                <a:cs typeface="Courier New" pitchFamily="49" charset="0"/>
              </a:rPr>
              <a:t>indicate</a:t>
            </a:r>
            <a:r>
              <a:rPr lang="es-MX" sz="2100" dirty="0" smtClean="0">
                <a:cs typeface="Courier New" pitchFamily="49" charset="0"/>
              </a:rPr>
              <a:t> </a:t>
            </a:r>
            <a:r>
              <a:rPr lang="es-MX" sz="2100" dirty="0" err="1" smtClean="0">
                <a:cs typeface="Courier New" pitchFamily="49" charset="0"/>
              </a:rPr>
              <a:t>the</a:t>
            </a:r>
            <a:r>
              <a:rPr lang="es-MX" sz="2100" dirty="0" smtClean="0">
                <a:cs typeface="Courier New" pitchFamily="49" charset="0"/>
              </a:rPr>
              <a:t> </a:t>
            </a:r>
            <a:r>
              <a:rPr lang="es-MX" sz="2100" dirty="0" err="1" smtClean="0">
                <a:cs typeface="Courier New" pitchFamily="49" charset="0"/>
              </a:rPr>
              <a:t>prototype</a:t>
            </a:r>
            <a:r>
              <a:rPr lang="es-MX" sz="2100" dirty="0" smtClean="0">
                <a:cs typeface="Courier New" pitchFamily="49" charset="0"/>
              </a:rPr>
              <a:t> </a:t>
            </a:r>
            <a:r>
              <a:rPr lang="es-MX" sz="2100" dirty="0" err="1" smtClean="0">
                <a:cs typeface="Courier New" pitchFamily="49" charset="0"/>
              </a:rPr>
              <a:t>scope</a:t>
            </a:r>
            <a:r>
              <a:rPr lang="es-MX" sz="2100" dirty="0" smtClean="0">
                <a:cs typeface="Courier New" pitchFamily="49" charset="0"/>
              </a:rPr>
              <a:t> </a:t>
            </a:r>
            <a:r>
              <a:rPr lang="es-MX" sz="2100" dirty="0" err="1" smtClean="0">
                <a:cs typeface="Courier New" pitchFamily="49" charset="0"/>
              </a:rPr>
              <a:t>using</a:t>
            </a:r>
            <a:r>
              <a:rPr lang="es-MX" sz="2100" dirty="0" smtClean="0">
                <a:cs typeface="Courier New" pitchFamily="49" charset="0"/>
              </a:rPr>
              <a:t> </a:t>
            </a:r>
            <a:r>
              <a:rPr lang="es-MX" sz="2100" dirty="0" err="1" smtClean="0">
                <a:cs typeface="Courier New" pitchFamily="49" charset="0"/>
              </a:rPr>
              <a:t>the</a:t>
            </a:r>
            <a:r>
              <a:rPr lang="es-MX" sz="2100" dirty="0" smtClean="0">
                <a:cs typeface="Courier New" pitchFamily="49" charset="0"/>
              </a:rPr>
              <a:t> </a:t>
            </a:r>
            <a:r>
              <a:rPr lang="es-MX" sz="2100" b="1" dirty="0" smtClean="0">
                <a:cs typeface="Courier New" pitchFamily="49" charset="0"/>
              </a:rPr>
              <a:t>@</a:t>
            </a:r>
            <a:r>
              <a:rPr lang="es-MX" sz="2100" b="1" dirty="0" err="1" smtClean="0">
                <a:cs typeface="Courier New" pitchFamily="49" charset="0"/>
              </a:rPr>
              <a:t>Scope</a:t>
            </a:r>
            <a:r>
              <a:rPr lang="es-MX" sz="2100" b="1" dirty="0" smtClean="0">
                <a:cs typeface="Courier New" pitchFamily="49" charset="0"/>
              </a:rPr>
              <a:t>(“</a:t>
            </a:r>
            <a:r>
              <a:rPr lang="es-MX" sz="2100" b="1" dirty="0" err="1" smtClean="0">
                <a:cs typeface="Courier New" pitchFamily="49" charset="0"/>
              </a:rPr>
              <a:t>prototype</a:t>
            </a:r>
            <a:r>
              <a:rPr lang="es-MX" sz="2100" b="1" dirty="0" smtClean="0">
                <a:cs typeface="Courier New" pitchFamily="49" charset="0"/>
              </a:rPr>
              <a:t>”) </a:t>
            </a:r>
            <a:r>
              <a:rPr lang="es-MX" sz="2100" dirty="0" err="1" smtClean="0">
                <a:cs typeface="Courier New" pitchFamily="49" charset="0"/>
              </a:rPr>
              <a:t>annotation</a:t>
            </a:r>
            <a:endParaRPr lang="es-MX" sz="2100" dirty="0" smtClean="0">
              <a:cs typeface="Courier New" pitchFamily="49" charset="0"/>
            </a:endParaRPr>
          </a:p>
          <a:p>
            <a:r>
              <a:rPr lang="es-MX" sz="2100" dirty="0" smtClean="0">
                <a:cs typeface="Courier New" pitchFamily="49" charset="0"/>
              </a:rPr>
              <a:t>A </a:t>
            </a:r>
            <a:r>
              <a:rPr lang="es-MX" sz="2100" dirty="0" err="1" smtClean="0">
                <a:cs typeface="Courier New" pitchFamily="49" charset="0"/>
              </a:rPr>
              <a:t>different</a:t>
            </a:r>
            <a:r>
              <a:rPr lang="es-MX" sz="2100" dirty="0" smtClean="0">
                <a:cs typeface="Courier New" pitchFamily="49" charset="0"/>
              </a:rPr>
              <a:t> </a:t>
            </a:r>
            <a:r>
              <a:rPr lang="es-MX" sz="2100" dirty="0" err="1" smtClean="0">
                <a:cs typeface="Courier New" pitchFamily="49" charset="0"/>
              </a:rPr>
              <a:t>instance</a:t>
            </a:r>
            <a:r>
              <a:rPr lang="es-MX" sz="2100" dirty="0" smtClean="0">
                <a:cs typeface="Courier New" pitchFamily="49" charset="0"/>
              </a:rPr>
              <a:t> </a:t>
            </a:r>
            <a:r>
              <a:rPr lang="es-MX" sz="2100" dirty="0" err="1" smtClean="0">
                <a:cs typeface="Courier New" pitchFamily="49" charset="0"/>
              </a:rPr>
              <a:t>is</a:t>
            </a:r>
            <a:r>
              <a:rPr lang="es-MX" sz="2100" dirty="0" smtClean="0">
                <a:cs typeface="Courier New" pitchFamily="49" charset="0"/>
              </a:rPr>
              <a:t> </a:t>
            </a:r>
            <a:r>
              <a:rPr lang="es-MX" sz="2100" dirty="0" err="1" smtClean="0">
                <a:cs typeface="Courier New" pitchFamily="49" charset="0"/>
              </a:rPr>
              <a:t>created</a:t>
            </a:r>
            <a:r>
              <a:rPr lang="es-MX" sz="2100" dirty="0" smtClean="0">
                <a:cs typeface="Courier New" pitchFamily="49" charset="0"/>
              </a:rPr>
              <a:t> and </a:t>
            </a:r>
            <a:r>
              <a:rPr lang="es-MX" sz="2100" dirty="0" err="1" smtClean="0">
                <a:cs typeface="Courier New" pitchFamily="49" charset="0"/>
              </a:rPr>
              <a:t>injected</a:t>
            </a:r>
            <a:r>
              <a:rPr lang="es-MX" sz="2100" dirty="0" smtClean="0">
                <a:cs typeface="Courier New" pitchFamily="49" charset="0"/>
              </a:rPr>
              <a:t> </a:t>
            </a:r>
            <a:r>
              <a:rPr lang="es-MX" sz="2100" dirty="0" err="1" smtClean="0">
                <a:cs typeface="Courier New" pitchFamily="49" charset="0"/>
              </a:rPr>
              <a:t>into</a:t>
            </a:r>
            <a:r>
              <a:rPr lang="es-MX" sz="2100" dirty="0" smtClean="0">
                <a:cs typeface="Courier New" pitchFamily="49" charset="0"/>
              </a:rPr>
              <a:t> </a:t>
            </a:r>
            <a:r>
              <a:rPr lang="es-MX" sz="2100" dirty="0" err="1" smtClean="0">
                <a:cs typeface="Courier New" pitchFamily="49" charset="0"/>
              </a:rPr>
              <a:t>BlockRuleService</a:t>
            </a:r>
            <a:r>
              <a:rPr lang="es-MX" sz="2100" dirty="0" smtClean="0">
                <a:cs typeface="Courier New" pitchFamily="49" charset="0"/>
              </a:rPr>
              <a:t> and </a:t>
            </a:r>
            <a:r>
              <a:rPr lang="es-MX" sz="2100" dirty="0" err="1" smtClean="0">
                <a:cs typeface="Courier New" pitchFamily="49" charset="0"/>
              </a:rPr>
              <a:t>ItemService</a:t>
            </a:r>
            <a:r>
              <a:rPr lang="es-MX" sz="2100" dirty="0" smtClean="0">
                <a:cs typeface="Courier New" pitchFamily="49" charset="0"/>
              </a:rPr>
              <a:t> </a:t>
            </a:r>
            <a:r>
              <a:rPr lang="es-MX" sz="2100" dirty="0" err="1" smtClean="0">
                <a:cs typeface="Courier New" pitchFamily="49" charset="0"/>
              </a:rPr>
              <a:t>beans</a:t>
            </a:r>
            <a:r>
              <a:rPr lang="es-MX" sz="1900" dirty="0" smtClean="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Repository</a:t>
            </a:r>
            <a:endParaRPr lang="es-MX" sz="1400" dirty="0" smtClean="0">
              <a:latin typeface="Courier New" pitchFamily="49" charset="0"/>
              <a:cs typeface="Courier New" pitchFamily="49" charset="0"/>
            </a:endParaRPr>
          </a:p>
          <a:p>
            <a:pPr marL="0" indent="0">
              <a:buNone/>
            </a:pPr>
            <a:r>
              <a:rPr lang="es-MX" sz="1400" dirty="0" err="1" smtClean="0">
                <a:latin typeface="Courier New" pitchFamily="49" charset="0"/>
                <a:cs typeface="Courier New" pitchFamily="49" charset="0"/>
              </a:rPr>
              <a:t>public</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class</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smtClean="0">
                <a:latin typeface="Courier New" pitchFamily="49" charset="0"/>
                <a:cs typeface="Courier New" pitchFamily="49" charset="0"/>
              </a:rPr>
              <a:t> {</a:t>
            </a:r>
          </a:p>
          <a:p>
            <a:pPr marL="0" indent="0">
              <a:buNone/>
            </a:pPr>
            <a:r>
              <a:rPr lang="es-MX" sz="1400" dirty="0">
                <a:latin typeface="Courier New" pitchFamily="49" charset="0"/>
                <a:cs typeface="Courier New" pitchFamily="49" charset="0"/>
              </a:rPr>
              <a:t>	</a:t>
            </a: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Autowired</a:t>
            </a:r>
            <a:endParaRPr lang="es-MX" sz="1400" dirty="0" smtClean="0">
              <a:latin typeface="Courier New" pitchFamily="49" charset="0"/>
              <a:cs typeface="Courier New" pitchFamily="49" charset="0"/>
            </a:endParaRPr>
          </a:p>
          <a:p>
            <a:pPr marL="0" indent="0">
              <a:buNone/>
            </a:pPr>
            <a:r>
              <a:rPr lang="es-MX" sz="1400" dirty="0">
                <a:latin typeface="Courier New" pitchFamily="49" charset="0"/>
                <a:cs typeface="Courier New" pitchFamily="49" charset="0"/>
              </a:rPr>
              <a:t>	</a:t>
            </a:r>
            <a:r>
              <a:rPr lang="es-MX" sz="1400" dirty="0" err="1" smtClean="0">
                <a:latin typeface="Courier New" pitchFamily="49" charset="0"/>
                <a:cs typeface="Courier New" pitchFamily="49" charset="0"/>
              </a:rPr>
              <a:t>private</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DataSource</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dataSource</a:t>
            </a: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Service</a:t>
            </a:r>
            <a:endParaRPr lang="es-MX" sz="1400" dirty="0" smtClean="0">
              <a:latin typeface="Courier New" pitchFamily="49" charset="0"/>
              <a:cs typeface="Courier New" pitchFamily="49" charset="0"/>
            </a:endParaRPr>
          </a:p>
          <a:p>
            <a:pPr marL="0" indent="0">
              <a:buNone/>
            </a:pPr>
            <a:r>
              <a:rPr lang="es-MX" sz="1400" dirty="0" err="1" smtClean="0">
                <a:latin typeface="Courier New" pitchFamily="49" charset="0"/>
                <a:cs typeface="Courier New" pitchFamily="49" charset="0"/>
              </a:rPr>
              <a:t>public</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class</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BlockRuleService</a:t>
            </a:r>
            <a:r>
              <a:rPr lang="es-MX" sz="1400" dirty="0" smtClean="0">
                <a:latin typeface="Courier New" pitchFamily="49" charset="0"/>
                <a:cs typeface="Courier New" pitchFamily="49" charset="0"/>
              </a:rPr>
              <a:t> {</a:t>
            </a:r>
          </a:p>
          <a:p>
            <a:pPr marL="0" indent="0">
              <a:buNone/>
            </a:pP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Autowired</a:t>
            </a:r>
            <a:endParaRPr lang="es-MX" sz="1400" dirty="0" smtClean="0">
              <a:latin typeface="Courier New" pitchFamily="49" charset="0"/>
              <a:cs typeface="Courier New" pitchFamily="49" charset="0"/>
            </a:endParaRPr>
          </a:p>
          <a:p>
            <a:pPr marL="0" indent="0">
              <a:buNone/>
            </a:pP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private</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p>
          <a:p>
            <a:pPr marL="0" indent="0">
              <a:buNone/>
            </a:pP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Service</a:t>
            </a:r>
            <a:endParaRPr lang="es-MX" sz="1400" dirty="0" smtClean="0">
              <a:latin typeface="Courier New" pitchFamily="49" charset="0"/>
              <a:cs typeface="Courier New" pitchFamily="49" charset="0"/>
            </a:endParaRPr>
          </a:p>
          <a:p>
            <a:pPr marL="0" indent="0">
              <a:buNone/>
            </a:pPr>
            <a:r>
              <a:rPr lang="es-MX" sz="1400" dirty="0" err="1" smtClean="0">
                <a:latin typeface="Courier New" pitchFamily="49" charset="0"/>
                <a:cs typeface="Courier New" pitchFamily="49" charset="0"/>
              </a:rPr>
              <a:t>Public</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class</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ItemService</a:t>
            </a:r>
            <a:r>
              <a:rPr lang="es-MX" sz="1400" dirty="0" smtClean="0">
                <a:latin typeface="Courier New" pitchFamily="49" charset="0"/>
                <a:cs typeface="Courier New" pitchFamily="49" charset="0"/>
              </a:rPr>
              <a:t> {</a:t>
            </a:r>
          </a:p>
          <a:p>
            <a:pPr marL="0" indent="0">
              <a:buNone/>
            </a:pPr>
            <a:r>
              <a:rPr lang="es-MX" sz="1400" dirty="0">
                <a:latin typeface="Courier New" pitchFamily="49" charset="0"/>
                <a:cs typeface="Courier New" pitchFamily="49" charset="0"/>
              </a:rPr>
              <a:t>	</a:t>
            </a:r>
            <a:r>
              <a:rPr lang="es-MX" sz="1400" dirty="0" smtClean="0">
                <a:latin typeface="Courier New" pitchFamily="49" charset="0"/>
                <a:cs typeface="Courier New" pitchFamily="49" charset="0"/>
              </a:rPr>
              <a:t>@</a:t>
            </a:r>
            <a:r>
              <a:rPr lang="es-MX" sz="1400" dirty="0" err="1" smtClean="0">
                <a:latin typeface="Courier New" pitchFamily="49" charset="0"/>
                <a:cs typeface="Courier New" pitchFamily="49" charset="0"/>
              </a:rPr>
              <a:t>Autowired</a:t>
            </a:r>
            <a:endParaRPr lang="es-MX" sz="1400" dirty="0" smtClean="0">
              <a:latin typeface="Courier New" pitchFamily="49" charset="0"/>
              <a:cs typeface="Courier New" pitchFamily="49" charset="0"/>
            </a:endParaRPr>
          </a:p>
          <a:p>
            <a:pPr marL="0" indent="0">
              <a:buNone/>
            </a:pPr>
            <a:r>
              <a:rPr lang="es-MX" sz="1400" dirty="0">
                <a:latin typeface="Courier New" pitchFamily="49" charset="0"/>
                <a:cs typeface="Courier New" pitchFamily="49" charset="0"/>
              </a:rPr>
              <a:t>	</a:t>
            </a:r>
            <a:r>
              <a:rPr lang="es-MX" sz="1400" dirty="0" err="1" smtClean="0">
                <a:latin typeface="Courier New" pitchFamily="49" charset="0"/>
                <a:cs typeface="Courier New" pitchFamily="49" charset="0"/>
              </a:rPr>
              <a:t>private</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smtClean="0">
                <a:latin typeface="Courier New" pitchFamily="49" charset="0"/>
                <a:cs typeface="Courier New" pitchFamily="49" charset="0"/>
              </a:rPr>
              <a:t> </a:t>
            </a:r>
            <a:r>
              <a:rPr lang="es-MX" sz="1400" dirty="0" err="1" smtClean="0">
                <a:latin typeface="Courier New" pitchFamily="49" charset="0"/>
                <a:cs typeface="Courier New" pitchFamily="49" charset="0"/>
              </a:rPr>
              <a:t>itemRepo</a:t>
            </a:r>
            <a:r>
              <a:rPr lang="es-MX" sz="1400" dirty="0">
                <a:latin typeface="Courier New" pitchFamily="49" charset="0"/>
                <a:cs typeface="Courier New" pitchFamily="49" charset="0"/>
              </a:rPr>
              <a:t>;</a:t>
            </a:r>
            <a:endParaRPr lang="es-MX" sz="1400" dirty="0" smtClean="0">
              <a:latin typeface="Courier New" pitchFamily="49" charset="0"/>
              <a:cs typeface="Courier New" pitchFamily="49" charset="0"/>
            </a:endParaRPr>
          </a:p>
          <a:p>
            <a:pPr marL="0" indent="0">
              <a:buNone/>
            </a:pPr>
            <a:endParaRPr lang="es-MX" sz="1400" dirty="0">
              <a:latin typeface="Courier New" pitchFamily="49" charset="0"/>
              <a:cs typeface="Courier New" pitchFamily="49" charset="0"/>
            </a:endParaRPr>
          </a:p>
        </p:txBody>
      </p:sp>
    </p:spTree>
    <p:extLst>
      <p:ext uri="{BB962C8B-B14F-4D97-AF65-F5344CB8AC3E}">
        <p14:creationId xmlns:p14="http://schemas.microsoft.com/office/powerpoint/2010/main" val="296593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Spring Modules</a:t>
            </a:r>
            <a:endParaRPr lang="es-MX" dirty="0"/>
          </a:p>
        </p:txBody>
      </p:sp>
      <p:sp>
        <p:nvSpPr>
          <p:cNvPr id="3" name="Content Placeholder 2"/>
          <p:cNvSpPr>
            <a:spLocks noGrp="1"/>
          </p:cNvSpPr>
          <p:nvPr>
            <p:ph idx="1"/>
          </p:nvPr>
        </p:nvSpPr>
        <p:spPr/>
        <p:txBody>
          <a:bodyPr/>
          <a:lstStyle/>
          <a:p>
            <a:r>
              <a:rPr lang="es-MX" dirty="0" err="1" smtClean="0"/>
              <a:t>Around</a:t>
            </a:r>
            <a:r>
              <a:rPr lang="es-MX" dirty="0" smtClean="0"/>
              <a:t> </a:t>
            </a:r>
            <a:r>
              <a:rPr lang="es-MX" dirty="0" err="1" smtClean="0"/>
              <a:t>the</a:t>
            </a:r>
            <a:r>
              <a:rPr lang="es-MX" dirty="0" smtClean="0"/>
              <a:t> </a:t>
            </a:r>
            <a:r>
              <a:rPr lang="es-MX" dirty="0" err="1" smtClean="0"/>
              <a:t>core</a:t>
            </a:r>
            <a:r>
              <a:rPr lang="es-MX" dirty="0" smtClean="0"/>
              <a:t> Spring </a:t>
            </a:r>
            <a:r>
              <a:rPr lang="es-MX" dirty="0" err="1" smtClean="0"/>
              <a:t>provides</a:t>
            </a:r>
            <a:r>
              <a:rPr lang="es-MX" dirty="0" smtClean="0"/>
              <a:t> a </a:t>
            </a:r>
            <a:r>
              <a:rPr lang="es-MX" dirty="0" err="1" smtClean="0"/>
              <a:t>comprehensive</a:t>
            </a:r>
            <a:r>
              <a:rPr lang="es-MX" dirty="0" smtClean="0"/>
              <a:t> set of modules </a:t>
            </a:r>
            <a:r>
              <a:rPr lang="es-MX" dirty="0" err="1" smtClean="0"/>
              <a:t>for</a:t>
            </a:r>
            <a:r>
              <a:rPr lang="es-MX" dirty="0" smtClean="0"/>
              <a:t> </a:t>
            </a:r>
            <a:r>
              <a:rPr lang="es-MX" dirty="0" err="1" smtClean="0"/>
              <a:t>almost</a:t>
            </a:r>
            <a:r>
              <a:rPr lang="es-MX" dirty="0" smtClean="0"/>
              <a:t> </a:t>
            </a:r>
            <a:r>
              <a:rPr lang="es-MX" dirty="0" err="1" smtClean="0"/>
              <a:t>every</a:t>
            </a:r>
            <a:r>
              <a:rPr lang="es-MX" dirty="0" smtClean="0"/>
              <a:t> </a:t>
            </a:r>
            <a:r>
              <a:rPr lang="es-MX" dirty="0" err="1" smtClean="0"/>
              <a:t>enterprise</a:t>
            </a:r>
            <a:r>
              <a:rPr lang="es-MX" dirty="0" smtClean="0"/>
              <a:t> </a:t>
            </a:r>
            <a:r>
              <a:rPr lang="es-MX" dirty="0" err="1" smtClean="0"/>
              <a:t>development</a:t>
            </a:r>
            <a:r>
              <a:rPr lang="es-MX" dirty="0" smtClean="0"/>
              <a:t> </a:t>
            </a:r>
            <a:r>
              <a:rPr lang="es-MX" dirty="0" err="1" smtClean="0"/>
              <a:t>need</a:t>
            </a:r>
            <a:r>
              <a:rPr lang="es-MX" dirty="0" smtClean="0"/>
              <a:t>.</a:t>
            </a:r>
          </a:p>
          <a:p>
            <a:r>
              <a:rPr lang="es-MX" dirty="0" err="1" smtClean="0"/>
              <a:t>Most</a:t>
            </a:r>
            <a:r>
              <a:rPr lang="es-MX" dirty="0" smtClean="0"/>
              <a:t> popular modules </a:t>
            </a:r>
            <a:r>
              <a:rPr lang="es-MX" dirty="0" err="1" smtClean="0"/>
              <a:t>include</a:t>
            </a:r>
            <a:r>
              <a:rPr lang="es-MX" dirty="0" smtClean="0"/>
              <a:t>:</a:t>
            </a:r>
          </a:p>
          <a:p>
            <a:pPr lvl="1"/>
            <a:r>
              <a:rPr lang="es-MX" dirty="0" smtClean="0"/>
              <a:t>Spring MVC</a:t>
            </a:r>
          </a:p>
          <a:p>
            <a:pPr lvl="1"/>
            <a:r>
              <a:rPr lang="es-MX" dirty="0" smtClean="0"/>
              <a:t>Spring JDBC</a:t>
            </a:r>
          </a:p>
          <a:p>
            <a:pPr lvl="1"/>
            <a:r>
              <a:rPr lang="es-MX" dirty="0" smtClean="0"/>
              <a:t>Spring Security</a:t>
            </a:r>
          </a:p>
          <a:p>
            <a:pPr lvl="1"/>
            <a:r>
              <a:rPr lang="es-MX" dirty="0" smtClean="0"/>
              <a:t>Spring </a:t>
            </a:r>
            <a:r>
              <a:rPr lang="es-MX" dirty="0" smtClean="0"/>
              <a:t>Data</a:t>
            </a:r>
            <a:endParaRPr lang="es-MX" dirty="0"/>
          </a:p>
        </p:txBody>
      </p:sp>
    </p:spTree>
    <p:extLst>
      <p:ext uri="{BB962C8B-B14F-4D97-AF65-F5344CB8AC3E}">
        <p14:creationId xmlns:p14="http://schemas.microsoft.com/office/powerpoint/2010/main" val="4076310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Examples</a:t>
            </a:r>
            <a:endParaRPr lang="es-MX" dirty="0"/>
          </a:p>
        </p:txBody>
      </p:sp>
      <p:sp>
        <p:nvSpPr>
          <p:cNvPr id="3" name="Content Placeholder 2"/>
          <p:cNvSpPr>
            <a:spLocks noGrp="1"/>
          </p:cNvSpPr>
          <p:nvPr>
            <p:ph idx="1"/>
          </p:nvPr>
        </p:nvSpPr>
        <p:spPr/>
        <p:txBody>
          <a:bodyPr/>
          <a:lstStyle/>
          <a:p>
            <a:r>
              <a:rPr lang="es-MX" dirty="0" err="1" smtClean="0"/>
              <a:t>All</a:t>
            </a:r>
            <a:r>
              <a:rPr lang="es-MX" dirty="0" smtClean="0"/>
              <a:t> </a:t>
            </a:r>
            <a:r>
              <a:rPr lang="es-MX" dirty="0" err="1" smtClean="0"/>
              <a:t>these</a:t>
            </a:r>
            <a:r>
              <a:rPr lang="es-MX" dirty="0" smtClean="0"/>
              <a:t> </a:t>
            </a:r>
            <a:r>
              <a:rPr lang="es-MX" dirty="0" err="1" smtClean="0"/>
              <a:t>three</a:t>
            </a:r>
            <a:r>
              <a:rPr lang="es-MX" dirty="0" smtClean="0"/>
              <a:t> </a:t>
            </a:r>
            <a:r>
              <a:rPr lang="es-MX" dirty="0" err="1" smtClean="0"/>
              <a:t>examples</a:t>
            </a:r>
            <a:r>
              <a:rPr lang="es-MX" dirty="0" smtClean="0"/>
              <a:t> show </a:t>
            </a:r>
            <a:r>
              <a:rPr lang="es-MX" dirty="0" err="1" smtClean="0"/>
              <a:t>how</a:t>
            </a:r>
            <a:r>
              <a:rPr lang="es-MX" dirty="0" smtClean="0"/>
              <a:t> </a:t>
            </a:r>
            <a:r>
              <a:rPr lang="es-MX" dirty="0" err="1" smtClean="0"/>
              <a:t>to</a:t>
            </a:r>
            <a:r>
              <a:rPr lang="es-MX" dirty="0" smtClean="0"/>
              <a:t> define </a:t>
            </a:r>
            <a:r>
              <a:rPr lang="es-MX" dirty="0" err="1" smtClean="0"/>
              <a:t>an</a:t>
            </a:r>
            <a:r>
              <a:rPr lang="es-MX" dirty="0" smtClean="0"/>
              <a:t> Spring </a:t>
            </a:r>
            <a:r>
              <a:rPr lang="es-MX" smtClean="0"/>
              <a:t>context</a:t>
            </a:r>
          </a:p>
          <a:p>
            <a:r>
              <a:rPr lang="es-MX" dirty="0" err="1" smtClean="0"/>
              <a:t>Example</a:t>
            </a:r>
            <a:r>
              <a:rPr lang="es-MX" dirty="0" smtClean="0"/>
              <a:t> 1. </a:t>
            </a:r>
            <a:r>
              <a:rPr lang="es-MX" dirty="0" err="1" smtClean="0"/>
              <a:t>Difference</a:t>
            </a:r>
            <a:r>
              <a:rPr lang="es-MX" dirty="0" smtClean="0"/>
              <a:t> </a:t>
            </a:r>
            <a:r>
              <a:rPr lang="es-MX" dirty="0" err="1" smtClean="0"/>
              <a:t>between</a:t>
            </a:r>
            <a:r>
              <a:rPr lang="es-MX" dirty="0" smtClean="0"/>
              <a:t> </a:t>
            </a:r>
            <a:r>
              <a:rPr lang="es-MX" dirty="0" err="1" smtClean="0"/>
              <a:t>singleton</a:t>
            </a:r>
            <a:r>
              <a:rPr lang="es-MX" dirty="0" smtClean="0"/>
              <a:t> and </a:t>
            </a:r>
            <a:r>
              <a:rPr lang="es-MX" dirty="0" err="1" smtClean="0"/>
              <a:t>prototype</a:t>
            </a:r>
            <a:r>
              <a:rPr lang="es-MX" dirty="0" smtClean="0"/>
              <a:t> </a:t>
            </a:r>
            <a:r>
              <a:rPr lang="es-MX" dirty="0" err="1" smtClean="0"/>
              <a:t>scopes</a:t>
            </a:r>
            <a:r>
              <a:rPr lang="es-MX" dirty="0" smtClean="0"/>
              <a:t>.</a:t>
            </a:r>
          </a:p>
          <a:p>
            <a:r>
              <a:rPr lang="es-MX" dirty="0" err="1" smtClean="0"/>
              <a:t>Example</a:t>
            </a:r>
            <a:r>
              <a:rPr lang="es-MX" dirty="0" smtClean="0"/>
              <a:t> 2. </a:t>
            </a:r>
            <a:r>
              <a:rPr lang="es-MX" dirty="0" err="1" smtClean="0"/>
              <a:t>Assemble</a:t>
            </a:r>
            <a:r>
              <a:rPr lang="es-MX" dirty="0" smtClean="0"/>
              <a:t> </a:t>
            </a:r>
            <a:r>
              <a:rPr lang="es-MX" dirty="0" err="1" smtClean="0"/>
              <a:t>different</a:t>
            </a:r>
            <a:r>
              <a:rPr lang="es-MX" dirty="0" smtClean="0"/>
              <a:t> </a:t>
            </a:r>
            <a:r>
              <a:rPr lang="es-MX" dirty="0" err="1" smtClean="0"/>
              <a:t>implementation</a:t>
            </a:r>
            <a:r>
              <a:rPr lang="es-MX" dirty="0" smtClean="0"/>
              <a:t> </a:t>
            </a:r>
            <a:r>
              <a:rPr lang="es-MX" dirty="0" err="1" smtClean="0"/>
              <a:t>classes</a:t>
            </a:r>
            <a:r>
              <a:rPr lang="es-MX" dirty="0" smtClean="0"/>
              <a:t> </a:t>
            </a:r>
            <a:r>
              <a:rPr lang="es-MX" dirty="0" err="1" smtClean="0"/>
              <a:t>without</a:t>
            </a:r>
            <a:r>
              <a:rPr lang="es-MX" dirty="0"/>
              <a:t> </a:t>
            </a:r>
            <a:r>
              <a:rPr lang="es-MX" dirty="0" err="1" smtClean="0"/>
              <a:t>impacting</a:t>
            </a:r>
            <a:r>
              <a:rPr lang="es-MX" dirty="0" smtClean="0"/>
              <a:t> </a:t>
            </a:r>
            <a:r>
              <a:rPr lang="es-MX" dirty="0" err="1" smtClean="0"/>
              <a:t>code</a:t>
            </a:r>
            <a:r>
              <a:rPr lang="es-MX" dirty="0" smtClean="0"/>
              <a:t>.</a:t>
            </a:r>
          </a:p>
          <a:p>
            <a:r>
              <a:rPr lang="es-MX" dirty="0" err="1" smtClean="0"/>
              <a:t>Example</a:t>
            </a:r>
            <a:r>
              <a:rPr lang="es-MX" dirty="0" smtClean="0"/>
              <a:t> 3. </a:t>
            </a:r>
            <a:r>
              <a:rPr lang="es-MX" dirty="0" err="1" smtClean="0"/>
              <a:t>Inject</a:t>
            </a:r>
            <a:r>
              <a:rPr lang="es-MX" dirty="0" smtClean="0"/>
              <a:t> </a:t>
            </a:r>
            <a:r>
              <a:rPr lang="es-MX" dirty="0" err="1" smtClean="0"/>
              <a:t>values</a:t>
            </a:r>
            <a:r>
              <a:rPr lang="es-MX" dirty="0" smtClean="0"/>
              <a:t> </a:t>
            </a:r>
            <a:r>
              <a:rPr lang="es-MX" dirty="0" err="1" smtClean="0"/>
              <a:t>from</a:t>
            </a:r>
            <a:r>
              <a:rPr lang="es-MX" dirty="0" smtClean="0"/>
              <a:t> a </a:t>
            </a:r>
            <a:r>
              <a:rPr lang="es-MX" dirty="0" err="1" smtClean="0"/>
              <a:t>property</a:t>
            </a:r>
            <a:r>
              <a:rPr lang="es-MX" dirty="0" smtClean="0"/>
              <a:t> file</a:t>
            </a:r>
            <a:endParaRPr lang="es-MX" dirty="0"/>
          </a:p>
        </p:txBody>
      </p:sp>
    </p:spTree>
    <p:extLst>
      <p:ext uri="{BB962C8B-B14F-4D97-AF65-F5344CB8AC3E}">
        <p14:creationId xmlns:p14="http://schemas.microsoft.com/office/powerpoint/2010/main" val="13637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Basic </a:t>
            </a:r>
            <a:r>
              <a:rPr lang="es-MX" dirty="0" err="1" smtClean="0"/>
              <a:t>Concepts</a:t>
            </a:r>
            <a:endParaRPr lang="es-MX" dirty="0"/>
          </a:p>
        </p:txBody>
      </p:sp>
      <p:sp>
        <p:nvSpPr>
          <p:cNvPr id="3" name="Subtitle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241296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What</a:t>
            </a:r>
            <a:r>
              <a:rPr lang="es-MX" dirty="0" smtClean="0"/>
              <a:t> </a:t>
            </a:r>
            <a:r>
              <a:rPr lang="es-MX" dirty="0" err="1" smtClean="0"/>
              <a:t>is</a:t>
            </a:r>
            <a:r>
              <a:rPr lang="es-MX" dirty="0" smtClean="0"/>
              <a:t> Spring?</a:t>
            </a:r>
            <a:endParaRPr lang="es-MX" dirty="0"/>
          </a:p>
        </p:txBody>
      </p:sp>
      <p:sp>
        <p:nvSpPr>
          <p:cNvPr id="3" name="Content Placeholder 2"/>
          <p:cNvSpPr>
            <a:spLocks noGrp="1"/>
          </p:cNvSpPr>
          <p:nvPr>
            <p:ph idx="1"/>
          </p:nvPr>
        </p:nvSpPr>
        <p:spPr/>
        <p:txBody>
          <a:bodyPr>
            <a:normAutofit lnSpcReduction="10000"/>
          </a:bodyPr>
          <a:lstStyle/>
          <a:p>
            <a:r>
              <a:rPr lang="en-US" dirty="0" smtClean="0"/>
              <a:t>Spring is a light-weight container (or framework) that helps assemble components from different layers/projects into a cohesive application. </a:t>
            </a:r>
          </a:p>
          <a:p>
            <a:r>
              <a:rPr lang="en-US" dirty="0" smtClean="0"/>
              <a:t>The core of Spring allows you to configure how your objects relate, create the objects for you and makes the “wiring” or “injection” among objects. All these objects live and are managed by the Spring container</a:t>
            </a:r>
          </a:p>
          <a:p>
            <a:endParaRPr lang="es-MX" dirty="0"/>
          </a:p>
        </p:txBody>
      </p:sp>
    </p:spTree>
    <p:extLst>
      <p:ext uri="{BB962C8B-B14F-4D97-AF65-F5344CB8AC3E}">
        <p14:creationId xmlns:p14="http://schemas.microsoft.com/office/powerpoint/2010/main" val="235499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Dependency</a:t>
            </a:r>
            <a:r>
              <a:rPr lang="es-MX" dirty="0" smtClean="0"/>
              <a:t> </a:t>
            </a:r>
            <a:r>
              <a:rPr lang="es-MX" dirty="0" err="1" smtClean="0"/>
              <a:t>Injection</a:t>
            </a:r>
            <a:endParaRPr lang="es-MX" dirty="0"/>
          </a:p>
        </p:txBody>
      </p:sp>
      <p:sp>
        <p:nvSpPr>
          <p:cNvPr id="3" name="Content Placeholder 2"/>
          <p:cNvSpPr>
            <a:spLocks noGrp="1"/>
          </p:cNvSpPr>
          <p:nvPr>
            <p:ph idx="1"/>
          </p:nvPr>
        </p:nvSpPr>
        <p:spPr>
          <a:xfrm>
            <a:off x="457200" y="1600201"/>
            <a:ext cx="8229600" cy="4709119"/>
          </a:xfrm>
        </p:spPr>
        <p:txBody>
          <a:bodyPr>
            <a:normAutofit/>
          </a:bodyPr>
          <a:lstStyle/>
          <a:p>
            <a:pPr marL="0" indent="0">
              <a:buNone/>
            </a:pPr>
            <a:r>
              <a:rPr lang="en-US" sz="2800" dirty="0"/>
              <a:t>Underlying the Spring container there is an interesting design pattern </a:t>
            </a:r>
            <a:r>
              <a:rPr lang="en-US" sz="2800" dirty="0" smtClean="0"/>
              <a:t>as to </a:t>
            </a:r>
            <a:r>
              <a:rPr lang="en-US" sz="2800" dirty="0"/>
              <a:t>how it performs the wiring: “Dependency Injection”.</a:t>
            </a:r>
            <a:endParaRPr lang="es-MX" sz="2800" dirty="0"/>
          </a:p>
          <a:p>
            <a:pPr marL="0" indent="0">
              <a:buNone/>
            </a:pPr>
            <a:r>
              <a:rPr lang="en-US" sz="2800" dirty="0"/>
              <a:t>The dependency injection is a pattern </a:t>
            </a:r>
            <a:r>
              <a:rPr lang="en-US" sz="2800" dirty="0" smtClean="0"/>
              <a:t>where it’s not your code but the framework who manages the object dependencies.  In other words, it’s the framework who creates the objects and puts those objects into other related objects. </a:t>
            </a:r>
          </a:p>
        </p:txBody>
      </p:sp>
    </p:spTree>
    <p:extLst>
      <p:ext uri="{BB962C8B-B14F-4D97-AF65-F5344CB8AC3E}">
        <p14:creationId xmlns:p14="http://schemas.microsoft.com/office/powerpoint/2010/main" val="304478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Dependency</a:t>
            </a:r>
            <a:r>
              <a:rPr lang="es-MX" dirty="0" smtClean="0"/>
              <a:t> </a:t>
            </a:r>
            <a:r>
              <a:rPr lang="es-MX" dirty="0" err="1" smtClean="0"/>
              <a:t>Injection</a:t>
            </a:r>
            <a:r>
              <a:rPr lang="es-MX" dirty="0" smtClean="0"/>
              <a:t> </a:t>
            </a:r>
            <a:r>
              <a:rPr lang="es-MX" dirty="0" err="1" smtClean="0"/>
              <a:t>Benefits</a:t>
            </a:r>
            <a:endParaRPr lang="es-MX" dirty="0"/>
          </a:p>
        </p:txBody>
      </p:sp>
      <p:sp>
        <p:nvSpPr>
          <p:cNvPr id="3" name="Content Placeholder 2"/>
          <p:cNvSpPr>
            <a:spLocks noGrp="1"/>
          </p:cNvSpPr>
          <p:nvPr>
            <p:ph idx="1"/>
          </p:nvPr>
        </p:nvSpPr>
        <p:spPr/>
        <p:txBody>
          <a:bodyPr>
            <a:normAutofit fontScale="92500" lnSpcReduction="10000"/>
          </a:bodyPr>
          <a:lstStyle/>
          <a:p>
            <a:pPr lvl="0"/>
            <a:r>
              <a:rPr lang="en-US" dirty="0" smtClean="0"/>
              <a:t>Decreases coupling between a class and its dependency.</a:t>
            </a:r>
            <a:endParaRPr lang="es-MX" dirty="0"/>
          </a:p>
          <a:p>
            <a:pPr lvl="0"/>
            <a:r>
              <a:rPr lang="en-US" dirty="0"/>
              <a:t>Make your code simpler. Your code doesn’t need to know how to build and wire application objects.</a:t>
            </a:r>
            <a:endParaRPr lang="es-MX" dirty="0"/>
          </a:p>
          <a:p>
            <a:pPr lvl="0"/>
            <a:r>
              <a:rPr lang="en-US" dirty="0"/>
              <a:t>Promotes good </a:t>
            </a:r>
            <a:r>
              <a:rPr lang="en-US" dirty="0" smtClean="0"/>
              <a:t>design since your application becomes more </a:t>
            </a:r>
            <a:r>
              <a:rPr lang="en-US" dirty="0"/>
              <a:t>flexible.</a:t>
            </a:r>
            <a:endParaRPr lang="es-MX" dirty="0"/>
          </a:p>
          <a:p>
            <a:r>
              <a:rPr lang="en-US" dirty="0"/>
              <a:t>Make your code more testable. It promotes object isolation which makes easier to unit test your objects</a:t>
            </a:r>
            <a:endParaRPr lang="es-MX" dirty="0"/>
          </a:p>
        </p:txBody>
      </p:sp>
    </p:spTree>
    <p:extLst>
      <p:ext uri="{BB962C8B-B14F-4D97-AF65-F5344CB8AC3E}">
        <p14:creationId xmlns:p14="http://schemas.microsoft.com/office/powerpoint/2010/main" val="124740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Code</a:t>
            </a:r>
            <a:r>
              <a:rPr lang="es-MX" dirty="0" smtClean="0"/>
              <a:t> </a:t>
            </a:r>
            <a:r>
              <a:rPr lang="es-MX" dirty="0" err="1" smtClean="0"/>
              <a:t>Sample</a:t>
            </a:r>
            <a:endParaRPr lang="es-MX" dirty="0"/>
          </a:p>
        </p:txBody>
      </p:sp>
      <p:sp>
        <p:nvSpPr>
          <p:cNvPr id="3" name="Content Placeholder 2"/>
          <p:cNvSpPr>
            <a:spLocks noGrp="1"/>
          </p:cNvSpPr>
          <p:nvPr>
            <p:ph idx="1"/>
          </p:nvPr>
        </p:nvSpPr>
        <p:spPr/>
        <p:txBody>
          <a:bodyPr>
            <a:normAutofit fontScale="62500" lnSpcReduction="20000"/>
          </a:bodyPr>
          <a:lstStyle/>
          <a:p>
            <a:r>
              <a:rPr lang="es-MX" sz="2200" dirty="0" smtClean="0">
                <a:cs typeface="Courier New" pitchFamily="49" charset="0"/>
              </a:rPr>
              <a:t>In </a:t>
            </a:r>
            <a:r>
              <a:rPr lang="es-MX" sz="2200" dirty="0" err="1" smtClean="0">
                <a:cs typeface="Courier New" pitchFamily="49" charset="0"/>
              </a:rPr>
              <a:t>this</a:t>
            </a:r>
            <a:r>
              <a:rPr lang="es-MX" sz="2200" dirty="0" smtClean="0">
                <a:cs typeface="Courier New" pitchFamily="49" charset="0"/>
              </a:rPr>
              <a:t> </a:t>
            </a:r>
            <a:r>
              <a:rPr lang="es-MX" sz="2200" dirty="0" err="1" smtClean="0">
                <a:cs typeface="Courier New" pitchFamily="49" charset="0"/>
              </a:rPr>
              <a:t>code</a:t>
            </a:r>
            <a:r>
              <a:rPr lang="es-MX" sz="2200" dirty="0" smtClean="0">
                <a:cs typeface="Courier New" pitchFamily="49" charset="0"/>
              </a:rPr>
              <a:t> </a:t>
            </a:r>
            <a:r>
              <a:rPr lang="es-MX" sz="2200" dirty="0" err="1" smtClean="0">
                <a:cs typeface="Courier New" pitchFamily="49" charset="0"/>
              </a:rPr>
              <a:t>ClientApp</a:t>
            </a:r>
            <a:r>
              <a:rPr lang="es-MX" sz="2200" dirty="0" smtClean="0">
                <a:cs typeface="Courier New" pitchFamily="49" charset="0"/>
              </a:rPr>
              <a:t> has </a:t>
            </a:r>
            <a:r>
              <a:rPr lang="es-MX" sz="2200" dirty="0" err="1" smtClean="0">
                <a:cs typeface="Courier New" pitchFamily="49" charset="0"/>
              </a:rPr>
              <a:t>to</a:t>
            </a:r>
            <a:r>
              <a:rPr lang="es-MX" sz="2200" dirty="0" smtClean="0">
                <a:cs typeface="Courier New" pitchFamily="49" charset="0"/>
              </a:rPr>
              <a:t> </a:t>
            </a:r>
            <a:r>
              <a:rPr lang="es-MX" sz="2200" dirty="0" err="1" smtClean="0">
                <a:cs typeface="Courier New" pitchFamily="49" charset="0"/>
              </a:rPr>
              <a:t>know</a:t>
            </a:r>
            <a:r>
              <a:rPr lang="es-MX" sz="2200" dirty="0" smtClean="0">
                <a:cs typeface="Courier New" pitchFamily="49" charset="0"/>
              </a:rPr>
              <a:t> </a:t>
            </a:r>
            <a:r>
              <a:rPr lang="es-MX" sz="2200" dirty="0" err="1" smtClean="0">
                <a:cs typeface="Courier New" pitchFamily="49" charset="0"/>
              </a:rPr>
              <a:t>how</a:t>
            </a:r>
            <a:r>
              <a:rPr lang="es-MX" sz="2200" dirty="0" smtClean="0">
                <a:cs typeface="Courier New" pitchFamily="49" charset="0"/>
              </a:rPr>
              <a:t> </a:t>
            </a:r>
            <a:r>
              <a:rPr lang="es-MX" sz="2200" dirty="0" err="1" smtClean="0">
                <a:cs typeface="Courier New" pitchFamily="49" charset="0"/>
              </a:rPr>
              <a:t>to</a:t>
            </a:r>
            <a:r>
              <a:rPr lang="es-MX" sz="2200" dirty="0" smtClean="0">
                <a:cs typeface="Courier New" pitchFamily="49" charset="0"/>
              </a:rPr>
              <a:t> </a:t>
            </a:r>
            <a:r>
              <a:rPr lang="es-MX" sz="2200" dirty="0" err="1" smtClean="0">
                <a:cs typeface="Courier New" pitchFamily="49" charset="0"/>
              </a:rPr>
              <a:t>create</a:t>
            </a:r>
            <a:r>
              <a:rPr lang="es-MX" sz="2200" dirty="0" smtClean="0">
                <a:cs typeface="Courier New" pitchFamily="49" charset="0"/>
              </a:rPr>
              <a:t> </a:t>
            </a:r>
            <a:r>
              <a:rPr lang="es-MX" sz="2200" dirty="0" err="1" smtClean="0">
                <a:cs typeface="Courier New" pitchFamily="49" charset="0"/>
              </a:rPr>
              <a:t>the</a:t>
            </a:r>
            <a:r>
              <a:rPr lang="es-MX" sz="2200" dirty="0" smtClean="0">
                <a:cs typeface="Courier New" pitchFamily="49" charset="0"/>
              </a:rPr>
              <a:t> </a:t>
            </a:r>
            <a:r>
              <a:rPr lang="es-MX" sz="2200" dirty="0" err="1" smtClean="0">
                <a:cs typeface="Courier New" pitchFamily="49" charset="0"/>
              </a:rPr>
              <a:t>proper</a:t>
            </a:r>
            <a:r>
              <a:rPr lang="es-MX" sz="2200" dirty="0" smtClean="0">
                <a:cs typeface="Courier New" pitchFamily="49" charset="0"/>
              </a:rPr>
              <a:t> </a:t>
            </a:r>
            <a:r>
              <a:rPr lang="es-MX" sz="2200" dirty="0" err="1" smtClean="0">
                <a:cs typeface="Courier New" pitchFamily="49" charset="0"/>
              </a:rPr>
              <a:t>instance</a:t>
            </a:r>
            <a:r>
              <a:rPr lang="es-MX" sz="2200" dirty="0" smtClean="0">
                <a:cs typeface="Courier New" pitchFamily="49" charset="0"/>
              </a:rPr>
              <a:t> of </a:t>
            </a:r>
            <a:r>
              <a:rPr lang="es-MX" sz="2200" dirty="0" err="1" smtClean="0">
                <a:cs typeface="Courier New" pitchFamily="49" charset="0"/>
              </a:rPr>
              <a:t>ItemService</a:t>
            </a:r>
            <a:endParaRPr lang="es-MX" sz="2200" dirty="0" smtClean="0">
              <a:cs typeface="Courier New" pitchFamily="49" charset="0"/>
            </a:endParaRPr>
          </a:p>
          <a:p>
            <a:r>
              <a:rPr lang="es-MX" sz="2200" dirty="0" err="1" smtClean="0">
                <a:cs typeface="Courier New" pitchFamily="49" charset="0"/>
              </a:rPr>
              <a:t>If</a:t>
            </a:r>
            <a:r>
              <a:rPr lang="es-MX" sz="2200" dirty="0" smtClean="0">
                <a:cs typeface="Courier New" pitchFamily="49" charset="0"/>
              </a:rPr>
              <a:t> </a:t>
            </a:r>
            <a:r>
              <a:rPr lang="es-MX" sz="2200" dirty="0" err="1" smtClean="0">
                <a:cs typeface="Courier New" pitchFamily="49" charset="0"/>
              </a:rPr>
              <a:t>we</a:t>
            </a:r>
            <a:r>
              <a:rPr lang="es-MX" sz="2200" dirty="0" smtClean="0">
                <a:cs typeface="Courier New" pitchFamily="49" charset="0"/>
              </a:rPr>
              <a:t> </a:t>
            </a:r>
            <a:r>
              <a:rPr lang="es-MX" sz="2200" dirty="0" err="1" smtClean="0">
                <a:cs typeface="Courier New" pitchFamily="49" charset="0"/>
              </a:rPr>
              <a:t>want</a:t>
            </a:r>
            <a:r>
              <a:rPr lang="es-MX" sz="2200" dirty="0" smtClean="0">
                <a:cs typeface="Courier New" pitchFamily="49" charset="0"/>
              </a:rPr>
              <a:t> </a:t>
            </a:r>
            <a:r>
              <a:rPr lang="es-MX" sz="2200" dirty="0" err="1" smtClean="0">
                <a:cs typeface="Courier New" pitchFamily="49" charset="0"/>
              </a:rPr>
              <a:t>to</a:t>
            </a:r>
            <a:r>
              <a:rPr lang="es-MX" sz="2200" dirty="0" smtClean="0">
                <a:cs typeface="Courier New" pitchFamily="49" charset="0"/>
              </a:rPr>
              <a:t> use a </a:t>
            </a:r>
            <a:r>
              <a:rPr lang="es-MX" sz="2200" dirty="0" err="1" smtClean="0">
                <a:cs typeface="Courier New" pitchFamily="49" charset="0"/>
              </a:rPr>
              <a:t>different</a:t>
            </a:r>
            <a:r>
              <a:rPr lang="es-MX" sz="2200" dirty="0" smtClean="0">
                <a:cs typeface="Courier New" pitchFamily="49" charset="0"/>
              </a:rPr>
              <a:t> </a:t>
            </a:r>
            <a:r>
              <a:rPr lang="es-MX" sz="2200" dirty="0" err="1" smtClean="0">
                <a:cs typeface="Courier New" pitchFamily="49" charset="0"/>
              </a:rPr>
              <a:t>implementation</a:t>
            </a:r>
            <a:r>
              <a:rPr lang="es-MX" sz="2200" dirty="0" smtClean="0">
                <a:cs typeface="Courier New" pitchFamily="49" charset="0"/>
              </a:rPr>
              <a:t> of </a:t>
            </a:r>
            <a:r>
              <a:rPr lang="es-MX" sz="2200" dirty="0" err="1" smtClean="0">
                <a:cs typeface="Courier New" pitchFamily="49" charset="0"/>
              </a:rPr>
              <a:t>ItemService</a:t>
            </a:r>
            <a:r>
              <a:rPr lang="es-MX" sz="2200" dirty="0" smtClean="0">
                <a:cs typeface="Courier New" pitchFamily="49" charset="0"/>
              </a:rPr>
              <a:t> </a:t>
            </a:r>
            <a:r>
              <a:rPr lang="es-MX" sz="2200" dirty="0" err="1" smtClean="0">
                <a:cs typeface="Courier New" pitchFamily="49" charset="0"/>
              </a:rPr>
              <a:t>we</a:t>
            </a:r>
            <a:r>
              <a:rPr lang="es-MX" sz="2200" dirty="0" smtClean="0">
                <a:cs typeface="Courier New" pitchFamily="49" charset="0"/>
              </a:rPr>
              <a:t> </a:t>
            </a:r>
            <a:r>
              <a:rPr lang="es-MX" sz="2200" dirty="0" err="1" smtClean="0">
                <a:cs typeface="Courier New" pitchFamily="49" charset="0"/>
              </a:rPr>
              <a:t>need</a:t>
            </a:r>
            <a:r>
              <a:rPr lang="es-MX" sz="2200" dirty="0" smtClean="0">
                <a:cs typeface="Courier New" pitchFamily="49" charset="0"/>
              </a:rPr>
              <a:t> </a:t>
            </a:r>
            <a:r>
              <a:rPr lang="es-MX" sz="2200" dirty="0" err="1" smtClean="0">
                <a:cs typeface="Courier New" pitchFamily="49" charset="0"/>
              </a:rPr>
              <a:t>to</a:t>
            </a:r>
            <a:r>
              <a:rPr lang="es-MX" sz="2200" dirty="0" smtClean="0">
                <a:cs typeface="Courier New" pitchFamily="49" charset="0"/>
              </a:rPr>
              <a:t> </a:t>
            </a:r>
            <a:r>
              <a:rPr lang="es-MX" sz="2200" dirty="0" err="1" smtClean="0">
                <a:cs typeface="Courier New" pitchFamily="49" charset="0"/>
              </a:rPr>
              <a:t>mofify</a:t>
            </a:r>
            <a:r>
              <a:rPr lang="es-MX" sz="2200" dirty="0" smtClean="0">
                <a:cs typeface="Courier New" pitchFamily="49" charset="0"/>
              </a:rPr>
              <a:t> </a:t>
            </a:r>
            <a:r>
              <a:rPr lang="es-MX" sz="2200" dirty="0" err="1" smtClean="0">
                <a:cs typeface="Courier New" pitchFamily="49" charset="0"/>
              </a:rPr>
              <a:t>this</a:t>
            </a:r>
            <a:r>
              <a:rPr lang="es-MX" sz="2200" dirty="0" smtClean="0">
                <a:cs typeface="Courier New" pitchFamily="49" charset="0"/>
              </a:rPr>
              <a:t> </a:t>
            </a:r>
            <a:r>
              <a:rPr lang="es-MX" sz="2200" dirty="0" err="1" smtClean="0">
                <a:cs typeface="Courier New" pitchFamily="49" charset="0"/>
              </a:rPr>
              <a:t>class</a:t>
            </a:r>
            <a:r>
              <a:rPr lang="es-MX" sz="2200" dirty="0" smtClean="0">
                <a:cs typeface="Courier New" pitchFamily="49" charset="0"/>
              </a:rPr>
              <a:t> (</a:t>
            </a:r>
            <a:r>
              <a:rPr lang="es-MX" sz="2200" dirty="0" err="1" smtClean="0">
                <a:cs typeface="Courier New" pitchFamily="49" charset="0"/>
              </a:rPr>
              <a:t>which</a:t>
            </a:r>
            <a:r>
              <a:rPr lang="es-MX" sz="2200" dirty="0" smtClean="0">
                <a:cs typeface="Courier New" pitchFamily="49" charset="0"/>
              </a:rPr>
              <a:t> </a:t>
            </a:r>
            <a:r>
              <a:rPr lang="es-MX" sz="2200" dirty="0" err="1" smtClean="0">
                <a:cs typeface="Courier New" pitchFamily="49" charset="0"/>
              </a:rPr>
              <a:t>is</a:t>
            </a:r>
            <a:r>
              <a:rPr lang="es-MX" sz="2200" dirty="0" smtClean="0">
                <a:cs typeface="Courier New" pitchFamily="49" charset="0"/>
              </a:rPr>
              <a:t> </a:t>
            </a:r>
            <a:r>
              <a:rPr lang="es-MX" sz="2200" dirty="0" err="1" smtClean="0">
                <a:cs typeface="Courier New" pitchFamily="49" charset="0"/>
              </a:rPr>
              <a:t>not</a:t>
            </a:r>
            <a:r>
              <a:rPr lang="es-MX" sz="2200" dirty="0">
                <a:cs typeface="Courier New" pitchFamily="49" charset="0"/>
              </a:rPr>
              <a:t> </a:t>
            </a:r>
            <a:r>
              <a:rPr lang="es-MX" sz="2200" dirty="0" err="1" smtClean="0">
                <a:cs typeface="Courier New" pitchFamily="49" charset="0"/>
              </a:rPr>
              <a:t>desirable</a:t>
            </a:r>
            <a:r>
              <a:rPr lang="es-MX" sz="2200" dirty="0" smtClean="0">
                <a:cs typeface="Courier New" pitchFamily="49" charset="0"/>
              </a:rPr>
              <a:t> </a:t>
            </a:r>
            <a:r>
              <a:rPr lang="es-MX" sz="2200" dirty="0" err="1" smtClean="0">
                <a:cs typeface="Courier New" pitchFamily="49" charset="0"/>
              </a:rPr>
              <a:t>because</a:t>
            </a:r>
            <a:r>
              <a:rPr lang="es-MX" sz="2200" dirty="0" smtClean="0">
                <a:cs typeface="Courier New" pitchFamily="49" charset="0"/>
              </a:rPr>
              <a:t> </a:t>
            </a:r>
            <a:r>
              <a:rPr lang="es-MX" sz="2200" dirty="0" err="1" smtClean="0">
                <a:cs typeface="Courier New" pitchFamily="49" charset="0"/>
              </a:rPr>
              <a:t>it</a:t>
            </a:r>
            <a:r>
              <a:rPr lang="es-MX" sz="2200" dirty="0" smtClean="0">
                <a:cs typeface="Courier New" pitchFamily="49" charset="0"/>
              </a:rPr>
              <a:t> </a:t>
            </a:r>
            <a:r>
              <a:rPr lang="es-MX" sz="2200" dirty="0" err="1" smtClean="0">
                <a:cs typeface="Courier New" pitchFamily="49" charset="0"/>
              </a:rPr>
              <a:t>implies</a:t>
            </a:r>
            <a:r>
              <a:rPr lang="es-MX" sz="2200" dirty="0" smtClean="0">
                <a:cs typeface="Courier New" pitchFamily="49" charset="0"/>
              </a:rPr>
              <a:t> a </a:t>
            </a:r>
            <a:r>
              <a:rPr lang="es-MX" sz="2200" dirty="0" err="1" smtClean="0">
                <a:cs typeface="Courier New" pitchFamily="49" charset="0"/>
              </a:rPr>
              <a:t>cost</a:t>
            </a:r>
            <a:r>
              <a:rPr lang="es-MX" sz="2200" dirty="0" smtClean="0">
                <a:cs typeface="Courier New" pitchFamily="49" charset="0"/>
              </a:rPr>
              <a:t> of </a:t>
            </a:r>
            <a:r>
              <a:rPr lang="es-MX" sz="2200" dirty="0" err="1" smtClean="0">
                <a:cs typeface="Courier New" pitchFamily="49" charset="0"/>
              </a:rPr>
              <a:t>maintenance</a:t>
            </a:r>
            <a:r>
              <a:rPr lang="es-MX" sz="2200" dirty="0" smtClean="0">
                <a:cs typeface="Courier New" pitchFamily="49" charset="0"/>
              </a:rPr>
              <a:t>)</a:t>
            </a:r>
          </a:p>
          <a:p>
            <a:r>
              <a:rPr lang="es-MX" sz="2200" dirty="0" err="1" smtClean="0">
                <a:cs typeface="Courier New" pitchFamily="49" charset="0"/>
              </a:rPr>
              <a:t>It’s</a:t>
            </a:r>
            <a:r>
              <a:rPr lang="es-MX" sz="2200" dirty="0" smtClean="0">
                <a:cs typeface="Courier New" pitchFamily="49" charset="0"/>
              </a:rPr>
              <a:t> </a:t>
            </a:r>
            <a:r>
              <a:rPr lang="es-MX" sz="2200" dirty="0" err="1" smtClean="0">
                <a:cs typeface="Courier New" pitchFamily="49" charset="0"/>
              </a:rPr>
              <a:t>not</a:t>
            </a:r>
            <a:r>
              <a:rPr lang="es-MX" sz="2200" dirty="0" smtClean="0">
                <a:cs typeface="Courier New" pitchFamily="49" charset="0"/>
              </a:rPr>
              <a:t> </a:t>
            </a:r>
            <a:r>
              <a:rPr lang="es-MX" sz="2200" dirty="0" err="1" smtClean="0">
                <a:cs typeface="Courier New" pitchFamily="49" charset="0"/>
              </a:rPr>
              <a:t>easy</a:t>
            </a:r>
            <a:r>
              <a:rPr lang="es-MX" sz="2200" dirty="0" smtClean="0">
                <a:cs typeface="Courier New" pitchFamily="49" charset="0"/>
              </a:rPr>
              <a:t> </a:t>
            </a:r>
            <a:r>
              <a:rPr lang="es-MX" sz="2200" dirty="0" err="1" smtClean="0">
                <a:cs typeface="Courier New" pitchFamily="49" charset="0"/>
              </a:rPr>
              <a:t>to</a:t>
            </a:r>
            <a:r>
              <a:rPr lang="es-MX" sz="2200" dirty="0" smtClean="0">
                <a:cs typeface="Courier New" pitchFamily="49" charset="0"/>
              </a:rPr>
              <a:t> </a:t>
            </a:r>
            <a:r>
              <a:rPr lang="es-MX" sz="2200" dirty="0" err="1" smtClean="0">
                <a:cs typeface="Courier New" pitchFamily="49" charset="0"/>
              </a:rPr>
              <a:t>unit</a:t>
            </a:r>
            <a:r>
              <a:rPr lang="es-MX" sz="2200" dirty="0" smtClean="0">
                <a:cs typeface="Courier New" pitchFamily="49" charset="0"/>
              </a:rPr>
              <a:t> test </a:t>
            </a:r>
            <a:r>
              <a:rPr lang="es-MX" sz="2200" dirty="0" err="1" smtClean="0">
                <a:cs typeface="Courier New" pitchFamily="49" charset="0"/>
              </a:rPr>
              <a:t>since</a:t>
            </a:r>
            <a:r>
              <a:rPr lang="es-MX" sz="2200" dirty="0" smtClean="0">
                <a:cs typeface="Courier New" pitchFamily="49" charset="0"/>
              </a:rPr>
              <a:t> </a:t>
            </a:r>
            <a:r>
              <a:rPr lang="es-MX" sz="2200" dirty="0" err="1" smtClean="0">
                <a:cs typeface="Courier New" pitchFamily="49" charset="0"/>
              </a:rPr>
              <a:t>since</a:t>
            </a:r>
            <a:r>
              <a:rPr lang="es-MX" sz="2200" dirty="0" smtClean="0">
                <a:cs typeface="Courier New" pitchFamily="49" charset="0"/>
              </a:rPr>
              <a:t> </a:t>
            </a:r>
            <a:r>
              <a:rPr lang="es-MX" sz="2200" dirty="0" err="1" smtClean="0">
                <a:cs typeface="Courier New" pitchFamily="49" charset="0"/>
              </a:rPr>
              <a:t>we</a:t>
            </a:r>
            <a:r>
              <a:rPr lang="es-MX" sz="2200" dirty="0" smtClean="0">
                <a:cs typeface="Courier New" pitchFamily="49" charset="0"/>
              </a:rPr>
              <a:t> </a:t>
            </a:r>
            <a:r>
              <a:rPr lang="es-MX" sz="2200" dirty="0" err="1" smtClean="0">
                <a:cs typeface="Courier New" pitchFamily="49" charset="0"/>
              </a:rPr>
              <a:t>might</a:t>
            </a:r>
            <a:r>
              <a:rPr lang="es-MX" sz="2200" dirty="0" smtClean="0">
                <a:cs typeface="Courier New" pitchFamily="49" charset="0"/>
              </a:rPr>
              <a:t> </a:t>
            </a:r>
            <a:r>
              <a:rPr lang="es-MX" sz="2200" dirty="0" err="1" smtClean="0">
                <a:cs typeface="Courier New" pitchFamily="49" charset="0"/>
              </a:rPr>
              <a:t>need</a:t>
            </a:r>
            <a:r>
              <a:rPr lang="es-MX" sz="2200" dirty="0" smtClean="0">
                <a:cs typeface="Courier New" pitchFamily="49" charset="0"/>
              </a:rPr>
              <a:t> </a:t>
            </a:r>
            <a:r>
              <a:rPr lang="es-MX" sz="2200" dirty="0" err="1" smtClean="0">
                <a:cs typeface="Courier New" pitchFamily="49" charset="0"/>
              </a:rPr>
              <a:t>to</a:t>
            </a:r>
            <a:r>
              <a:rPr lang="es-MX" sz="2200" dirty="0" smtClean="0">
                <a:cs typeface="Courier New" pitchFamily="49" charset="0"/>
              </a:rPr>
              <a:t> </a:t>
            </a:r>
            <a:r>
              <a:rPr lang="es-MX" sz="2200" dirty="0" err="1" smtClean="0">
                <a:cs typeface="Courier New" pitchFamily="49" charset="0"/>
              </a:rPr>
              <a:t>subclassi</a:t>
            </a:r>
            <a:r>
              <a:rPr lang="es-MX" sz="2200" dirty="0" smtClean="0">
                <a:cs typeface="Courier New" pitchFamily="49" charset="0"/>
              </a:rPr>
              <a:t> </a:t>
            </a:r>
            <a:r>
              <a:rPr lang="es-MX" sz="2200" dirty="0" err="1" smtClean="0">
                <a:cs typeface="Courier New" pitchFamily="49" charset="0"/>
              </a:rPr>
              <a:t>itin</a:t>
            </a:r>
            <a:r>
              <a:rPr lang="es-MX" sz="2200" dirty="0" smtClean="0">
                <a:cs typeface="Courier New" pitchFamily="49" charset="0"/>
              </a:rPr>
              <a:t> </a:t>
            </a:r>
            <a:r>
              <a:rPr lang="es-MX" sz="2200" dirty="0" err="1" smtClean="0">
                <a:cs typeface="Courier New" pitchFamily="49" charset="0"/>
              </a:rPr>
              <a:t>order</a:t>
            </a:r>
            <a:r>
              <a:rPr lang="es-MX" sz="2200" dirty="0" smtClean="0">
                <a:cs typeface="Courier New" pitchFamily="49" charset="0"/>
              </a:rPr>
              <a:t> </a:t>
            </a:r>
            <a:r>
              <a:rPr lang="es-MX" sz="2200" dirty="0" err="1" smtClean="0">
                <a:cs typeface="Courier New" pitchFamily="49" charset="0"/>
              </a:rPr>
              <a:t>to</a:t>
            </a:r>
            <a:r>
              <a:rPr lang="es-MX" sz="2200" dirty="0" smtClean="0">
                <a:cs typeface="Courier New" pitchFamily="49" charset="0"/>
              </a:rPr>
              <a:t> </a:t>
            </a:r>
            <a:r>
              <a:rPr lang="es-MX" sz="2200" dirty="0" err="1" smtClean="0">
                <a:cs typeface="Courier New" pitchFamily="49" charset="0"/>
              </a:rPr>
              <a:t>inject</a:t>
            </a:r>
            <a:r>
              <a:rPr lang="es-MX" sz="2200" dirty="0" smtClean="0">
                <a:cs typeface="Courier New" pitchFamily="49" charset="0"/>
              </a:rPr>
              <a:t> </a:t>
            </a:r>
            <a:r>
              <a:rPr lang="es-MX" sz="2200" dirty="0" err="1" smtClean="0">
                <a:cs typeface="Courier New" pitchFamily="49" charset="0"/>
              </a:rPr>
              <a:t>dependencies</a:t>
            </a:r>
            <a:r>
              <a:rPr lang="es-MX" sz="2200" dirty="0" smtClean="0">
                <a:cs typeface="Courier New" pitchFamily="49" charset="0"/>
              </a:rPr>
              <a:t>.</a:t>
            </a:r>
            <a:endParaRPr lang="es-MX" sz="2200" dirty="0" smtClean="0">
              <a:cs typeface="Courier New" pitchFamily="49" charset="0"/>
            </a:endParaRPr>
          </a:p>
          <a:p>
            <a:endParaRPr lang="es-MX" sz="1400" dirty="0" smtClean="0">
              <a:cs typeface="Courier New" pitchFamily="49" charset="0"/>
            </a:endParaRPr>
          </a:p>
          <a:p>
            <a:pPr marL="0" indent="0">
              <a:buNone/>
            </a:pPr>
            <a:r>
              <a:rPr lang="es-MX" sz="1200" dirty="0" err="1" smtClean="0">
                <a:latin typeface="Courier New" pitchFamily="49" charset="0"/>
                <a:cs typeface="Courier New" pitchFamily="49" charset="0"/>
              </a:rPr>
              <a:t>public</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class</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ClientApp</a:t>
            </a:r>
            <a:r>
              <a:rPr lang="es-MX" sz="1200" dirty="0" smtClean="0">
                <a:latin typeface="Courier New" pitchFamily="49" charset="0"/>
                <a:cs typeface="Courier New" pitchFamily="49" charset="0"/>
              </a:rPr>
              <a:t> {</a:t>
            </a:r>
          </a:p>
          <a:p>
            <a:pPr marL="0" indent="0">
              <a:buNone/>
            </a:pPr>
            <a:r>
              <a:rPr lang="es-MX" sz="1200" dirty="0">
                <a:latin typeface="Courier New" pitchFamily="49" charset="0"/>
                <a:cs typeface="Courier New" pitchFamily="49" charset="0"/>
              </a:rPr>
              <a:t>	</a:t>
            </a:r>
            <a:r>
              <a:rPr lang="es-MX" sz="1200" dirty="0" err="1" smtClean="0">
                <a:latin typeface="Courier New" pitchFamily="49" charset="0"/>
                <a:cs typeface="Courier New" pitchFamily="49" charset="0"/>
              </a:rPr>
              <a:t>private</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ItemService</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itemService</a:t>
            </a:r>
            <a:r>
              <a:rPr lang="es-MX" sz="1200" dirty="0" smtClean="0">
                <a:latin typeface="Courier New" pitchFamily="49" charset="0"/>
                <a:cs typeface="Courier New" pitchFamily="49" charset="0"/>
              </a:rPr>
              <a:t>;</a:t>
            </a:r>
          </a:p>
          <a:p>
            <a:pPr marL="0" indent="0">
              <a:buNone/>
            </a:pPr>
            <a:endParaRPr lang="es-MX" sz="1200" dirty="0">
              <a:latin typeface="Courier New" pitchFamily="49" charset="0"/>
              <a:cs typeface="Courier New" pitchFamily="49" charset="0"/>
            </a:endParaRPr>
          </a:p>
          <a:p>
            <a:pPr marL="0" indent="0">
              <a:buNone/>
            </a:pP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public</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ClientApp</a:t>
            </a:r>
            <a:r>
              <a:rPr lang="es-MX" sz="1200" dirty="0" smtClean="0">
                <a:latin typeface="Courier New" pitchFamily="49" charset="0"/>
                <a:cs typeface="Courier New" pitchFamily="49" charset="0"/>
              </a:rPr>
              <a:t>() {</a:t>
            </a:r>
          </a:p>
          <a:p>
            <a:pPr marL="0" indent="0">
              <a:buNone/>
            </a:pPr>
            <a:r>
              <a:rPr lang="es-MX" sz="1200" dirty="0">
                <a:latin typeface="Courier New" pitchFamily="49" charset="0"/>
                <a:cs typeface="Courier New" pitchFamily="49" charset="0"/>
              </a:rPr>
              <a:t>	</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DataSource</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dataSource</a:t>
            </a:r>
            <a:r>
              <a:rPr lang="es-MX" sz="1200" dirty="0" smtClean="0">
                <a:latin typeface="Courier New" pitchFamily="49" charset="0"/>
                <a:cs typeface="Courier New" pitchFamily="49" charset="0"/>
              </a:rPr>
              <a:t> = </a:t>
            </a:r>
            <a:r>
              <a:rPr lang="es-MX" sz="1200" dirty="0" err="1" smtClean="0">
                <a:latin typeface="Courier New" pitchFamily="49" charset="0"/>
                <a:cs typeface="Courier New" pitchFamily="49" charset="0"/>
              </a:rPr>
              <a:t>createDS</a:t>
            </a:r>
            <a:r>
              <a:rPr lang="es-MX" sz="1200" dirty="0" smtClean="0">
                <a:latin typeface="Courier New" pitchFamily="49" charset="0"/>
                <a:cs typeface="Courier New" pitchFamily="49" charset="0"/>
              </a:rPr>
              <a:t>();</a:t>
            </a:r>
          </a:p>
          <a:p>
            <a:pPr marL="0" indent="0">
              <a:buNone/>
            </a:pPr>
            <a:r>
              <a:rPr lang="es-MX" sz="1200" dirty="0">
                <a:latin typeface="Courier New" pitchFamily="49" charset="0"/>
                <a:cs typeface="Courier New" pitchFamily="49" charset="0"/>
              </a:rPr>
              <a:t>	</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itemService</a:t>
            </a:r>
            <a:r>
              <a:rPr lang="es-MX" sz="1200" dirty="0" smtClean="0">
                <a:latin typeface="Courier New" pitchFamily="49" charset="0"/>
                <a:cs typeface="Courier New" pitchFamily="49" charset="0"/>
              </a:rPr>
              <a:t> = new </a:t>
            </a:r>
            <a:r>
              <a:rPr lang="es-MX" sz="1200" dirty="0" err="1" smtClean="0">
                <a:latin typeface="Courier New" pitchFamily="49" charset="0"/>
                <a:cs typeface="Courier New" pitchFamily="49" charset="0"/>
              </a:rPr>
              <a:t>ItemServiceImpl</a:t>
            </a: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dataSource</a:t>
            </a:r>
            <a:r>
              <a:rPr lang="es-MX" sz="1200" dirty="0" smtClean="0">
                <a:latin typeface="Courier New" pitchFamily="49" charset="0"/>
                <a:cs typeface="Courier New" pitchFamily="49" charset="0"/>
              </a:rPr>
              <a:t>);</a:t>
            </a:r>
          </a:p>
          <a:p>
            <a:pPr marL="0" indent="0">
              <a:buNone/>
            </a:pPr>
            <a:r>
              <a:rPr lang="es-MX" sz="1200" dirty="0" smtClean="0">
                <a:latin typeface="Courier New" pitchFamily="49" charset="0"/>
                <a:cs typeface="Courier New" pitchFamily="49" charset="0"/>
              </a:rPr>
              <a:t>	}</a:t>
            </a:r>
          </a:p>
          <a:p>
            <a:pPr marL="0" indent="0">
              <a:buNone/>
            </a:pPr>
            <a:endParaRPr lang="es-MX" sz="1200" dirty="0">
              <a:latin typeface="Courier New" pitchFamily="49" charset="0"/>
              <a:cs typeface="Courier New" pitchFamily="49" charset="0"/>
            </a:endParaRPr>
          </a:p>
          <a:p>
            <a:pPr marL="0" indent="0">
              <a:buNone/>
            </a:pP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public</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void</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blockItem</a:t>
            </a: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Item</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item</a:t>
            </a:r>
            <a:r>
              <a:rPr lang="es-MX" sz="1200" dirty="0" smtClean="0">
                <a:latin typeface="Courier New" pitchFamily="49" charset="0"/>
                <a:cs typeface="Courier New" pitchFamily="49" charset="0"/>
              </a:rPr>
              <a:t>) {</a:t>
            </a:r>
          </a:p>
          <a:p>
            <a:pPr marL="0" indent="0">
              <a:buNone/>
            </a:pPr>
            <a:r>
              <a:rPr lang="es-MX" sz="1200" dirty="0">
                <a:latin typeface="Courier New" pitchFamily="49" charset="0"/>
                <a:cs typeface="Courier New" pitchFamily="49" charset="0"/>
              </a:rPr>
              <a:t>	</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Result</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result</a:t>
            </a:r>
            <a:r>
              <a:rPr lang="es-MX" sz="1200" dirty="0" smtClean="0">
                <a:latin typeface="Courier New" pitchFamily="49" charset="0"/>
                <a:cs typeface="Courier New" pitchFamily="49" charset="0"/>
              </a:rPr>
              <a:t> = </a:t>
            </a:r>
            <a:r>
              <a:rPr lang="es-MX" sz="1200" dirty="0" err="1" smtClean="0">
                <a:latin typeface="Courier New" pitchFamily="49" charset="0"/>
                <a:cs typeface="Courier New" pitchFamily="49" charset="0"/>
              </a:rPr>
              <a:t>itemSerivce.blockItem</a:t>
            </a: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item</a:t>
            </a:r>
            <a:r>
              <a:rPr lang="es-MX" sz="1200" dirty="0" smtClean="0">
                <a:latin typeface="Courier New" pitchFamily="49" charset="0"/>
                <a:cs typeface="Courier New" pitchFamily="49" charset="0"/>
              </a:rPr>
              <a:t>);</a:t>
            </a:r>
          </a:p>
          <a:p>
            <a:pPr marL="0" indent="0">
              <a:buNone/>
            </a:pPr>
            <a:r>
              <a:rPr lang="es-MX" sz="1200" dirty="0">
                <a:latin typeface="Courier New" pitchFamily="49" charset="0"/>
                <a:cs typeface="Courier New" pitchFamily="49" charset="0"/>
              </a:rPr>
              <a:t>	</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display</a:t>
            </a: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result</a:t>
            </a:r>
            <a:r>
              <a:rPr lang="es-MX" sz="1200" dirty="0" smtClean="0">
                <a:latin typeface="Courier New" pitchFamily="49" charset="0"/>
                <a:cs typeface="Courier New" pitchFamily="49" charset="0"/>
              </a:rPr>
              <a:t>);</a:t>
            </a:r>
          </a:p>
          <a:p>
            <a:pPr marL="0" indent="0">
              <a:buNone/>
            </a:pPr>
            <a:r>
              <a:rPr lang="es-MX" sz="1200" dirty="0" smtClean="0">
                <a:latin typeface="Courier New" pitchFamily="49" charset="0"/>
                <a:cs typeface="Courier New" pitchFamily="49" charset="0"/>
              </a:rPr>
              <a:t>	}</a:t>
            </a:r>
          </a:p>
          <a:p>
            <a:pPr marL="0" indent="0">
              <a:buNone/>
            </a:pPr>
            <a:r>
              <a:rPr lang="es-MX" sz="1200" dirty="0" smtClean="0">
                <a:latin typeface="Courier New" pitchFamily="49" charset="0"/>
                <a:cs typeface="Courier New" pitchFamily="49" charset="0"/>
              </a:rPr>
              <a:t>}</a:t>
            </a:r>
          </a:p>
          <a:p>
            <a:r>
              <a:rPr lang="es-MX" sz="2000" dirty="0" smtClean="0">
                <a:cs typeface="Courier New" pitchFamily="49" charset="0"/>
              </a:rPr>
              <a:t>In </a:t>
            </a:r>
            <a:r>
              <a:rPr lang="es-MX" sz="2000" dirty="0" err="1" smtClean="0">
                <a:cs typeface="Courier New" pitchFamily="49" charset="0"/>
              </a:rPr>
              <a:t>the</a:t>
            </a:r>
            <a:r>
              <a:rPr lang="es-MX" sz="2000" dirty="0" smtClean="0">
                <a:cs typeface="Courier New" pitchFamily="49" charset="0"/>
              </a:rPr>
              <a:t> </a:t>
            </a:r>
            <a:r>
              <a:rPr lang="es-MX" sz="2000" dirty="0" err="1" smtClean="0">
                <a:cs typeface="Courier New" pitchFamily="49" charset="0"/>
              </a:rPr>
              <a:t>below</a:t>
            </a:r>
            <a:r>
              <a:rPr lang="es-MX" sz="2000" dirty="0" smtClean="0">
                <a:cs typeface="Courier New" pitchFamily="49" charset="0"/>
              </a:rPr>
              <a:t> </a:t>
            </a:r>
            <a:r>
              <a:rPr lang="es-MX" sz="2000" dirty="0" err="1" smtClean="0">
                <a:cs typeface="Courier New" pitchFamily="49" charset="0"/>
              </a:rPr>
              <a:t>code</a:t>
            </a:r>
            <a:r>
              <a:rPr lang="es-MX" sz="2000" dirty="0" smtClean="0">
                <a:cs typeface="Courier New" pitchFamily="49" charset="0"/>
              </a:rPr>
              <a:t> </a:t>
            </a:r>
            <a:r>
              <a:rPr lang="es-MX" sz="2000" dirty="0" err="1" smtClean="0">
                <a:cs typeface="Courier New" pitchFamily="49" charset="0"/>
              </a:rPr>
              <a:t>it</a:t>
            </a:r>
            <a:r>
              <a:rPr lang="es-MX" sz="2000" dirty="0" smtClean="0">
                <a:cs typeface="Courier New" pitchFamily="49" charset="0"/>
              </a:rPr>
              <a:t> </a:t>
            </a:r>
            <a:r>
              <a:rPr lang="es-MX" sz="2000" dirty="0" err="1" smtClean="0">
                <a:cs typeface="Courier New" pitchFamily="49" charset="0"/>
              </a:rPr>
              <a:t>is</a:t>
            </a:r>
            <a:r>
              <a:rPr lang="es-MX" sz="2000" dirty="0" smtClean="0">
                <a:cs typeface="Courier New" pitchFamily="49" charset="0"/>
              </a:rPr>
              <a:t> Spring </a:t>
            </a:r>
            <a:r>
              <a:rPr lang="es-MX" sz="2000" dirty="0" err="1" smtClean="0">
                <a:cs typeface="Courier New" pitchFamily="49" charset="0"/>
              </a:rPr>
              <a:t>that</a:t>
            </a:r>
            <a:r>
              <a:rPr lang="es-MX" sz="2000" dirty="0" smtClean="0">
                <a:cs typeface="Courier New" pitchFamily="49" charset="0"/>
              </a:rPr>
              <a:t> </a:t>
            </a:r>
            <a:r>
              <a:rPr lang="es-MX" sz="2000" dirty="0" err="1" smtClean="0">
                <a:cs typeface="Courier New" pitchFamily="49" charset="0"/>
              </a:rPr>
              <a:t>creates</a:t>
            </a:r>
            <a:r>
              <a:rPr lang="es-MX" sz="2000" dirty="0" smtClean="0">
                <a:cs typeface="Courier New" pitchFamily="49" charset="0"/>
              </a:rPr>
              <a:t> </a:t>
            </a:r>
            <a:r>
              <a:rPr lang="es-MX" sz="2000" dirty="0" err="1" smtClean="0">
                <a:cs typeface="Courier New" pitchFamily="49" charset="0"/>
              </a:rPr>
              <a:t>the</a:t>
            </a:r>
            <a:r>
              <a:rPr lang="es-MX" sz="2000" dirty="0" smtClean="0">
                <a:cs typeface="Courier New" pitchFamily="49" charset="0"/>
              </a:rPr>
              <a:t> </a:t>
            </a:r>
            <a:r>
              <a:rPr lang="es-MX" sz="2000" dirty="0" err="1" smtClean="0">
                <a:cs typeface="Courier New" pitchFamily="49" charset="0"/>
              </a:rPr>
              <a:t>instance</a:t>
            </a:r>
            <a:r>
              <a:rPr lang="es-MX" sz="2000" dirty="0" smtClean="0">
                <a:cs typeface="Courier New" pitchFamily="49" charset="0"/>
              </a:rPr>
              <a:t> of </a:t>
            </a:r>
            <a:r>
              <a:rPr lang="es-MX" sz="2000" dirty="0" err="1" smtClean="0">
                <a:cs typeface="Courier New" pitchFamily="49" charset="0"/>
              </a:rPr>
              <a:t>ItemService</a:t>
            </a:r>
            <a:r>
              <a:rPr lang="es-MX" sz="2000" dirty="0" smtClean="0">
                <a:cs typeface="Courier New" pitchFamily="49" charset="0"/>
              </a:rPr>
              <a:t> and </a:t>
            </a:r>
            <a:r>
              <a:rPr lang="es-MX" sz="2000" dirty="0" err="1" smtClean="0">
                <a:cs typeface="Courier New" pitchFamily="49" charset="0"/>
              </a:rPr>
              <a:t>injects</a:t>
            </a:r>
            <a:r>
              <a:rPr lang="es-MX" sz="2000" dirty="0" smtClean="0">
                <a:cs typeface="Courier New" pitchFamily="49" charset="0"/>
              </a:rPr>
              <a:t> </a:t>
            </a:r>
            <a:r>
              <a:rPr lang="es-MX" sz="2000" dirty="0" err="1" smtClean="0">
                <a:cs typeface="Courier New" pitchFamily="49" charset="0"/>
              </a:rPr>
              <a:t>that</a:t>
            </a:r>
            <a:r>
              <a:rPr lang="es-MX" sz="2000" dirty="0" smtClean="0">
                <a:cs typeface="Courier New" pitchFamily="49" charset="0"/>
              </a:rPr>
              <a:t> </a:t>
            </a:r>
            <a:r>
              <a:rPr lang="es-MX" sz="2000" dirty="0" err="1" smtClean="0">
                <a:cs typeface="Courier New" pitchFamily="49" charset="0"/>
              </a:rPr>
              <a:t>into</a:t>
            </a:r>
            <a:r>
              <a:rPr lang="es-MX" sz="2000" dirty="0" smtClean="0">
                <a:cs typeface="Courier New" pitchFamily="49" charset="0"/>
              </a:rPr>
              <a:t> </a:t>
            </a:r>
            <a:r>
              <a:rPr lang="es-MX" sz="2000" dirty="0" err="1" smtClean="0">
                <a:cs typeface="Courier New" pitchFamily="49" charset="0"/>
              </a:rPr>
              <a:t>the</a:t>
            </a:r>
            <a:r>
              <a:rPr lang="es-MX" sz="2000" dirty="0" smtClean="0">
                <a:cs typeface="Courier New" pitchFamily="49" charset="0"/>
              </a:rPr>
              <a:t> </a:t>
            </a:r>
            <a:r>
              <a:rPr lang="es-MX" sz="2000" dirty="0" err="1" smtClean="0">
                <a:cs typeface="Courier New" pitchFamily="49" charset="0"/>
              </a:rPr>
              <a:t>ClientApp</a:t>
            </a:r>
            <a:r>
              <a:rPr lang="es-MX" sz="2000" dirty="0" smtClean="0">
                <a:cs typeface="Courier New" pitchFamily="49" charset="0"/>
              </a:rPr>
              <a:t> </a:t>
            </a:r>
            <a:r>
              <a:rPr lang="es-MX" sz="2000" dirty="0" err="1" smtClean="0">
                <a:cs typeface="Courier New" pitchFamily="49" charset="0"/>
              </a:rPr>
              <a:t>bean</a:t>
            </a:r>
            <a:endParaRPr lang="es-MX" sz="2000" dirty="0" smtClean="0">
              <a:cs typeface="Courier New" pitchFamily="49" charset="0"/>
            </a:endParaRPr>
          </a:p>
          <a:p>
            <a:r>
              <a:rPr lang="es-MX" sz="2000" dirty="0" err="1" smtClean="0">
                <a:cs typeface="Courier New" pitchFamily="49" charset="0"/>
              </a:rPr>
              <a:t>If</a:t>
            </a:r>
            <a:r>
              <a:rPr lang="es-MX" sz="2000" dirty="0" smtClean="0">
                <a:cs typeface="Courier New" pitchFamily="49" charset="0"/>
              </a:rPr>
              <a:t> </a:t>
            </a:r>
            <a:r>
              <a:rPr lang="es-MX" sz="2000" dirty="0" err="1" smtClean="0">
                <a:cs typeface="Courier New" pitchFamily="49" charset="0"/>
              </a:rPr>
              <a:t>we</a:t>
            </a:r>
            <a:r>
              <a:rPr lang="es-MX" sz="2000" dirty="0" smtClean="0">
                <a:cs typeface="Courier New" pitchFamily="49" charset="0"/>
              </a:rPr>
              <a:t> </a:t>
            </a:r>
            <a:r>
              <a:rPr lang="es-MX" sz="2000" dirty="0" err="1" smtClean="0">
                <a:cs typeface="Courier New" pitchFamily="49" charset="0"/>
              </a:rPr>
              <a:t>need</a:t>
            </a:r>
            <a:r>
              <a:rPr lang="es-MX" sz="2000" dirty="0" smtClean="0">
                <a:cs typeface="Courier New" pitchFamily="49" charset="0"/>
              </a:rPr>
              <a:t> </a:t>
            </a:r>
            <a:r>
              <a:rPr lang="es-MX" sz="2000" dirty="0" err="1" smtClean="0">
                <a:cs typeface="Courier New" pitchFamily="49" charset="0"/>
              </a:rPr>
              <a:t>to</a:t>
            </a:r>
            <a:r>
              <a:rPr lang="es-MX" sz="2000" dirty="0" smtClean="0">
                <a:cs typeface="Courier New" pitchFamily="49" charset="0"/>
              </a:rPr>
              <a:t> </a:t>
            </a:r>
            <a:r>
              <a:rPr lang="es-MX" sz="2000" dirty="0" err="1" smtClean="0">
                <a:cs typeface="Courier New" pitchFamily="49" charset="0"/>
              </a:rPr>
              <a:t>change</a:t>
            </a:r>
            <a:r>
              <a:rPr lang="es-MX" sz="2000" dirty="0" smtClean="0">
                <a:cs typeface="Courier New" pitchFamily="49" charset="0"/>
              </a:rPr>
              <a:t> </a:t>
            </a:r>
            <a:r>
              <a:rPr lang="es-MX" sz="2000" dirty="0" err="1" smtClean="0">
                <a:cs typeface="Courier New" pitchFamily="49" charset="0"/>
              </a:rPr>
              <a:t>the</a:t>
            </a:r>
            <a:r>
              <a:rPr lang="es-MX" sz="2000" dirty="0" smtClean="0">
                <a:cs typeface="Courier New" pitchFamily="49" charset="0"/>
              </a:rPr>
              <a:t> </a:t>
            </a:r>
            <a:r>
              <a:rPr lang="es-MX" sz="2000" dirty="0" err="1" smtClean="0">
                <a:cs typeface="Courier New" pitchFamily="49" charset="0"/>
              </a:rPr>
              <a:t>implementation</a:t>
            </a:r>
            <a:r>
              <a:rPr lang="es-MX" sz="2000" dirty="0" smtClean="0">
                <a:cs typeface="Courier New" pitchFamily="49" charset="0"/>
              </a:rPr>
              <a:t> </a:t>
            </a:r>
            <a:r>
              <a:rPr lang="es-MX" sz="2000" dirty="0" err="1" smtClean="0">
                <a:cs typeface="Courier New" pitchFamily="49" charset="0"/>
              </a:rPr>
              <a:t>class</a:t>
            </a:r>
            <a:r>
              <a:rPr lang="es-MX" sz="2000" dirty="0" smtClean="0">
                <a:cs typeface="Courier New" pitchFamily="49" charset="0"/>
              </a:rPr>
              <a:t> </a:t>
            </a:r>
            <a:r>
              <a:rPr lang="es-MX" sz="2000" dirty="0" err="1" smtClean="0">
                <a:cs typeface="Courier New" pitchFamily="49" charset="0"/>
              </a:rPr>
              <a:t>ClientApp</a:t>
            </a:r>
            <a:r>
              <a:rPr lang="es-MX" sz="2000" dirty="0" smtClean="0">
                <a:cs typeface="Courier New" pitchFamily="49" charset="0"/>
              </a:rPr>
              <a:t> </a:t>
            </a:r>
            <a:r>
              <a:rPr lang="es-MX" sz="2000" dirty="0" err="1" smtClean="0">
                <a:cs typeface="Courier New" pitchFamily="49" charset="0"/>
              </a:rPr>
              <a:t>won’t</a:t>
            </a:r>
            <a:r>
              <a:rPr lang="es-MX" sz="2000" dirty="0" smtClean="0">
                <a:cs typeface="Courier New" pitchFamily="49" charset="0"/>
              </a:rPr>
              <a:t> be </a:t>
            </a:r>
            <a:r>
              <a:rPr lang="es-MX" sz="2000" dirty="0" err="1" smtClean="0">
                <a:cs typeface="Courier New" pitchFamily="49" charset="0"/>
              </a:rPr>
              <a:t>affected</a:t>
            </a:r>
            <a:endParaRPr lang="es-MX" sz="2000" dirty="0" smtClean="0">
              <a:cs typeface="Courier New" pitchFamily="49" charset="0"/>
            </a:endParaRPr>
          </a:p>
          <a:p>
            <a:r>
              <a:rPr lang="es-MX" sz="2000" dirty="0" err="1" smtClean="0">
                <a:cs typeface="Courier New" pitchFamily="49" charset="0"/>
              </a:rPr>
              <a:t>This</a:t>
            </a:r>
            <a:r>
              <a:rPr lang="es-MX" sz="2000" dirty="0" smtClean="0">
                <a:cs typeface="Courier New" pitchFamily="49" charset="0"/>
              </a:rPr>
              <a:t> </a:t>
            </a:r>
            <a:r>
              <a:rPr lang="es-MX" sz="2000" dirty="0" err="1" smtClean="0">
                <a:cs typeface="Courier New" pitchFamily="49" charset="0"/>
              </a:rPr>
              <a:t>class</a:t>
            </a:r>
            <a:r>
              <a:rPr lang="es-MX" sz="2000" dirty="0" smtClean="0">
                <a:cs typeface="Courier New" pitchFamily="49" charset="0"/>
              </a:rPr>
              <a:t> </a:t>
            </a:r>
            <a:r>
              <a:rPr lang="es-MX" sz="2000" dirty="0" err="1" smtClean="0">
                <a:cs typeface="Courier New" pitchFamily="49" charset="0"/>
              </a:rPr>
              <a:t>is</a:t>
            </a:r>
            <a:r>
              <a:rPr lang="es-MX" sz="2000" dirty="0" smtClean="0">
                <a:cs typeface="Courier New" pitchFamily="49" charset="0"/>
              </a:rPr>
              <a:t> more </a:t>
            </a:r>
            <a:r>
              <a:rPr lang="es-MX" sz="2000" dirty="0" err="1" smtClean="0">
                <a:cs typeface="Courier New" pitchFamily="49" charset="0"/>
              </a:rPr>
              <a:t>testable</a:t>
            </a:r>
            <a:r>
              <a:rPr lang="es-MX" sz="2000" dirty="0" smtClean="0">
                <a:cs typeface="Courier New" pitchFamily="49" charset="0"/>
              </a:rPr>
              <a:t> as </a:t>
            </a:r>
            <a:r>
              <a:rPr lang="es-MX" sz="2000" dirty="0" err="1" smtClean="0">
                <a:cs typeface="Courier New" pitchFamily="49" charset="0"/>
              </a:rPr>
              <a:t>it</a:t>
            </a:r>
            <a:r>
              <a:rPr lang="es-MX" sz="2000" dirty="0" smtClean="0">
                <a:cs typeface="Courier New" pitchFamily="49" charset="0"/>
              </a:rPr>
              <a:t> </a:t>
            </a:r>
            <a:r>
              <a:rPr lang="es-MX" sz="2000" dirty="0" err="1" smtClean="0">
                <a:cs typeface="Courier New" pitchFamily="49" charset="0"/>
              </a:rPr>
              <a:t>allows</a:t>
            </a:r>
            <a:r>
              <a:rPr lang="es-MX" sz="2000" dirty="0" smtClean="0">
                <a:cs typeface="Courier New" pitchFamily="49" charset="0"/>
              </a:rPr>
              <a:t> </a:t>
            </a:r>
            <a:r>
              <a:rPr lang="es-MX" sz="2000" dirty="0" err="1" smtClean="0">
                <a:cs typeface="Courier New" pitchFamily="49" charset="0"/>
              </a:rPr>
              <a:t>to</a:t>
            </a:r>
            <a:r>
              <a:rPr lang="es-MX" sz="2000" dirty="0" smtClean="0">
                <a:cs typeface="Courier New" pitchFamily="49" charset="0"/>
              </a:rPr>
              <a:t> </a:t>
            </a:r>
            <a:r>
              <a:rPr lang="es-MX" sz="2000" dirty="0" err="1" smtClean="0">
                <a:cs typeface="Courier New" pitchFamily="49" charset="0"/>
              </a:rPr>
              <a:t>inject</a:t>
            </a:r>
            <a:r>
              <a:rPr lang="es-MX" sz="2000" dirty="0" smtClean="0">
                <a:cs typeface="Courier New" pitchFamily="49" charset="0"/>
              </a:rPr>
              <a:t> </a:t>
            </a:r>
            <a:r>
              <a:rPr lang="es-MX" sz="2000" dirty="0" err="1" smtClean="0">
                <a:cs typeface="Courier New" pitchFamily="49" charset="0"/>
              </a:rPr>
              <a:t>dependencies</a:t>
            </a:r>
            <a:r>
              <a:rPr lang="es-MX" sz="2000" dirty="0" smtClean="0">
                <a:cs typeface="Courier New" pitchFamily="49" charset="0"/>
              </a:rPr>
              <a:t> </a:t>
            </a:r>
            <a:r>
              <a:rPr lang="es-MX" sz="2000" dirty="0" err="1" smtClean="0">
                <a:cs typeface="Courier New" pitchFamily="49" charset="0"/>
              </a:rPr>
              <a:t>which</a:t>
            </a:r>
            <a:r>
              <a:rPr lang="es-MX" sz="2000" dirty="0" smtClean="0">
                <a:cs typeface="Courier New" pitchFamily="49" charset="0"/>
              </a:rPr>
              <a:t> </a:t>
            </a:r>
            <a:r>
              <a:rPr lang="es-MX" sz="2000" dirty="0" err="1" smtClean="0">
                <a:cs typeface="Courier New" pitchFamily="49" charset="0"/>
              </a:rPr>
              <a:t>allows</a:t>
            </a:r>
            <a:r>
              <a:rPr lang="es-MX" sz="2000" dirty="0" smtClean="0">
                <a:cs typeface="Courier New" pitchFamily="49" charset="0"/>
              </a:rPr>
              <a:t> </a:t>
            </a:r>
            <a:r>
              <a:rPr lang="es-MX" sz="2000" dirty="0" err="1" smtClean="0">
                <a:cs typeface="Courier New" pitchFamily="49" charset="0"/>
              </a:rPr>
              <a:t>us</a:t>
            </a:r>
            <a:r>
              <a:rPr lang="es-MX" sz="2000" dirty="0" smtClean="0">
                <a:cs typeface="Courier New" pitchFamily="49" charset="0"/>
              </a:rPr>
              <a:t> </a:t>
            </a:r>
            <a:r>
              <a:rPr lang="es-MX" sz="2000" dirty="0" err="1" smtClean="0">
                <a:cs typeface="Courier New" pitchFamily="49" charset="0"/>
              </a:rPr>
              <a:t>to</a:t>
            </a:r>
            <a:r>
              <a:rPr lang="es-MX" sz="2000" dirty="0" smtClean="0">
                <a:cs typeface="Courier New" pitchFamily="49" charset="0"/>
              </a:rPr>
              <a:t> </a:t>
            </a:r>
            <a:r>
              <a:rPr lang="es-MX" sz="2000" dirty="0" err="1" smtClean="0">
                <a:cs typeface="Courier New" pitchFamily="49" charset="0"/>
              </a:rPr>
              <a:t>isolate</a:t>
            </a:r>
            <a:r>
              <a:rPr lang="es-MX" sz="2000" dirty="0" smtClean="0">
                <a:cs typeface="Courier New" pitchFamily="49" charset="0"/>
              </a:rPr>
              <a:t> </a:t>
            </a:r>
            <a:r>
              <a:rPr lang="es-MX" sz="2000" dirty="0" err="1" smtClean="0">
                <a:cs typeface="Courier New" pitchFamily="49" charset="0"/>
              </a:rPr>
              <a:t>it</a:t>
            </a:r>
            <a:endParaRPr lang="es-MX" sz="2000" dirty="0" smtClean="0">
              <a:cs typeface="Courier New" pitchFamily="49" charset="0"/>
            </a:endParaRPr>
          </a:p>
          <a:p>
            <a:pPr marL="0" indent="0">
              <a:buNone/>
            </a:pPr>
            <a:endParaRPr lang="es-MX" sz="1200" dirty="0" smtClean="0">
              <a:latin typeface="Courier New" pitchFamily="49" charset="0"/>
              <a:cs typeface="Courier New" pitchFamily="49" charset="0"/>
            </a:endParaRPr>
          </a:p>
          <a:p>
            <a:pPr marL="0" indent="0">
              <a:buNone/>
            </a:pP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Component</a:t>
            </a:r>
            <a:endParaRPr lang="es-MX" sz="1200" dirty="0">
              <a:latin typeface="Courier New" pitchFamily="49" charset="0"/>
              <a:cs typeface="Courier New" pitchFamily="49" charset="0"/>
            </a:endParaRPr>
          </a:p>
          <a:p>
            <a:pPr marL="0" indent="0">
              <a:buNone/>
            </a:pPr>
            <a:r>
              <a:rPr lang="es-MX" sz="1200" dirty="0" err="1" smtClean="0">
                <a:latin typeface="Courier New" pitchFamily="49" charset="0"/>
                <a:cs typeface="Courier New" pitchFamily="49" charset="0"/>
              </a:rPr>
              <a:t>Public</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class</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ClientApp</a:t>
            </a:r>
            <a:r>
              <a:rPr lang="es-MX" sz="1200" dirty="0" smtClean="0">
                <a:latin typeface="Courier New" pitchFamily="49" charset="0"/>
                <a:cs typeface="Courier New" pitchFamily="49" charset="0"/>
              </a:rPr>
              <a:t> {</a:t>
            </a:r>
          </a:p>
          <a:p>
            <a:pPr marL="0" indent="0">
              <a:buNone/>
            </a:pPr>
            <a:r>
              <a:rPr lang="es-MX" sz="1200" dirty="0">
                <a:latin typeface="Courier New" pitchFamily="49" charset="0"/>
                <a:cs typeface="Courier New" pitchFamily="49" charset="0"/>
              </a:rPr>
              <a:t>	</a:t>
            </a: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Autowired</a:t>
            </a:r>
            <a:endParaRPr lang="es-MX" sz="1200" dirty="0" smtClean="0">
              <a:latin typeface="Courier New" pitchFamily="49" charset="0"/>
              <a:cs typeface="Courier New" pitchFamily="49" charset="0"/>
            </a:endParaRPr>
          </a:p>
          <a:p>
            <a:pPr marL="0" indent="0">
              <a:buNone/>
            </a:pPr>
            <a:r>
              <a:rPr lang="es-MX" sz="1200" dirty="0">
                <a:latin typeface="Courier New" pitchFamily="49" charset="0"/>
                <a:cs typeface="Courier New" pitchFamily="49" charset="0"/>
              </a:rPr>
              <a:t>	</a:t>
            </a:r>
            <a:r>
              <a:rPr lang="es-MX" sz="1200" dirty="0" err="1" smtClean="0">
                <a:latin typeface="Courier New" pitchFamily="49" charset="0"/>
                <a:cs typeface="Courier New" pitchFamily="49" charset="0"/>
              </a:rPr>
              <a:t>private</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ItemService</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itemService</a:t>
            </a:r>
            <a:r>
              <a:rPr lang="es-MX" sz="1200" dirty="0" smtClean="0">
                <a:latin typeface="Courier New" pitchFamily="49" charset="0"/>
                <a:cs typeface="Courier New" pitchFamily="49" charset="0"/>
              </a:rPr>
              <a:t>;</a:t>
            </a:r>
          </a:p>
          <a:p>
            <a:pPr marL="0" indent="0">
              <a:buNone/>
            </a:pPr>
            <a:endParaRPr lang="es-MX" sz="1200" dirty="0">
              <a:latin typeface="Courier New" pitchFamily="49" charset="0"/>
              <a:cs typeface="Courier New" pitchFamily="49" charset="0"/>
            </a:endParaRPr>
          </a:p>
          <a:p>
            <a:pPr marL="0" indent="0">
              <a:buNone/>
            </a:pP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public</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void</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blockItem</a:t>
            </a: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Item</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item</a:t>
            </a:r>
            <a:r>
              <a:rPr lang="es-MX" sz="1200" dirty="0" smtClean="0">
                <a:latin typeface="Courier New" pitchFamily="49" charset="0"/>
                <a:cs typeface="Courier New" pitchFamily="49" charset="0"/>
              </a:rPr>
              <a:t>) {</a:t>
            </a:r>
          </a:p>
          <a:p>
            <a:pPr marL="0" indent="0">
              <a:buNone/>
            </a:pPr>
            <a:r>
              <a:rPr lang="es-MX" sz="1200" dirty="0">
                <a:latin typeface="Courier New" pitchFamily="49" charset="0"/>
                <a:cs typeface="Courier New" pitchFamily="49" charset="0"/>
              </a:rPr>
              <a:t>	</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Result</a:t>
            </a:r>
            <a:r>
              <a:rPr lang="es-MX" sz="1200" dirty="0">
                <a:latin typeface="Courier New" pitchFamily="49" charset="0"/>
                <a:cs typeface="Courier New" pitchFamily="49" charset="0"/>
              </a:rPr>
              <a:t> </a:t>
            </a:r>
            <a:r>
              <a:rPr lang="es-MX" sz="1200" dirty="0" err="1" smtClean="0">
                <a:latin typeface="Courier New" pitchFamily="49" charset="0"/>
                <a:cs typeface="Courier New" pitchFamily="49" charset="0"/>
              </a:rPr>
              <a:t>result</a:t>
            </a:r>
            <a:r>
              <a:rPr lang="es-MX" sz="1200" dirty="0" smtClean="0">
                <a:latin typeface="Courier New" pitchFamily="49" charset="0"/>
                <a:cs typeface="Courier New" pitchFamily="49" charset="0"/>
              </a:rPr>
              <a:t> = </a:t>
            </a:r>
            <a:r>
              <a:rPr lang="es-MX" sz="1200" dirty="0" err="1" smtClean="0">
                <a:latin typeface="Courier New" pitchFamily="49" charset="0"/>
                <a:cs typeface="Courier New" pitchFamily="49" charset="0"/>
              </a:rPr>
              <a:t>itemService.blockItem</a:t>
            </a: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item</a:t>
            </a:r>
            <a:r>
              <a:rPr lang="es-MX" sz="1200" dirty="0" smtClean="0">
                <a:latin typeface="Courier New" pitchFamily="49" charset="0"/>
                <a:cs typeface="Courier New" pitchFamily="49" charset="0"/>
              </a:rPr>
              <a:t>);</a:t>
            </a:r>
          </a:p>
          <a:p>
            <a:pPr marL="0" indent="0">
              <a:buNone/>
            </a:pPr>
            <a:r>
              <a:rPr lang="es-MX" sz="1200" dirty="0">
                <a:latin typeface="Courier New" pitchFamily="49" charset="0"/>
                <a:cs typeface="Courier New" pitchFamily="49" charset="0"/>
              </a:rPr>
              <a:t>	</a:t>
            </a:r>
            <a:r>
              <a:rPr lang="es-MX" sz="1200" dirty="0" smtClean="0">
                <a:latin typeface="Courier New" pitchFamily="49" charset="0"/>
                <a:cs typeface="Courier New" pitchFamily="49" charset="0"/>
              </a:rPr>
              <a:t>	</a:t>
            </a:r>
            <a:r>
              <a:rPr lang="es-MX" sz="1200" dirty="0" err="1" smtClean="0">
                <a:latin typeface="Courier New" pitchFamily="49" charset="0"/>
                <a:cs typeface="Courier New" pitchFamily="49" charset="0"/>
              </a:rPr>
              <a:t>display</a:t>
            </a:r>
            <a:r>
              <a:rPr lang="es-MX" sz="1200" dirty="0" smtClean="0">
                <a:latin typeface="Courier New" pitchFamily="49" charset="0"/>
                <a:cs typeface="Courier New" pitchFamily="49" charset="0"/>
              </a:rPr>
              <a:t>(</a:t>
            </a:r>
            <a:r>
              <a:rPr lang="es-MX" sz="1200" dirty="0" err="1" smtClean="0">
                <a:latin typeface="Courier New" pitchFamily="49" charset="0"/>
                <a:cs typeface="Courier New" pitchFamily="49" charset="0"/>
              </a:rPr>
              <a:t>result</a:t>
            </a:r>
            <a:r>
              <a:rPr lang="es-MX" sz="1200" dirty="0" smtClean="0">
                <a:latin typeface="Courier New" pitchFamily="49" charset="0"/>
                <a:cs typeface="Courier New" pitchFamily="49" charset="0"/>
              </a:rPr>
              <a:t>);</a:t>
            </a:r>
          </a:p>
          <a:p>
            <a:pPr marL="0" indent="0">
              <a:buNone/>
            </a:pPr>
            <a:r>
              <a:rPr lang="es-MX" sz="1200" dirty="0">
                <a:latin typeface="Courier New" pitchFamily="49" charset="0"/>
                <a:cs typeface="Courier New" pitchFamily="49" charset="0"/>
              </a:rPr>
              <a:t>	</a:t>
            </a:r>
            <a:r>
              <a:rPr lang="es-MX" sz="1200" dirty="0" smtClean="0">
                <a:latin typeface="Courier New" pitchFamily="49" charset="0"/>
                <a:cs typeface="Courier New" pitchFamily="49" charset="0"/>
              </a:rPr>
              <a:t>}</a:t>
            </a:r>
          </a:p>
          <a:p>
            <a:pPr marL="0" indent="0">
              <a:buNone/>
            </a:pPr>
            <a:r>
              <a:rPr lang="es-MX" sz="1200" dirty="0">
                <a:latin typeface="Courier New" pitchFamily="49" charset="0"/>
                <a:cs typeface="Courier New" pitchFamily="49" charset="0"/>
              </a:rPr>
              <a:t>}</a:t>
            </a:r>
          </a:p>
        </p:txBody>
      </p:sp>
    </p:spTree>
    <p:extLst>
      <p:ext uri="{BB962C8B-B14F-4D97-AF65-F5344CB8AC3E}">
        <p14:creationId xmlns:p14="http://schemas.microsoft.com/office/powerpoint/2010/main" val="36315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err="1" smtClean="0"/>
              <a:t>Using</a:t>
            </a:r>
            <a:r>
              <a:rPr lang="es-MX" dirty="0" smtClean="0"/>
              <a:t> Spring</a:t>
            </a:r>
            <a:endParaRPr lang="es-MX" dirty="0"/>
          </a:p>
        </p:txBody>
      </p:sp>
      <p:sp>
        <p:nvSpPr>
          <p:cNvPr id="3" name="Subtitle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377670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The</a:t>
            </a:r>
            <a:r>
              <a:rPr lang="es-MX" dirty="0" smtClean="0"/>
              <a:t> Spring </a:t>
            </a:r>
            <a:r>
              <a:rPr lang="es-MX" dirty="0" err="1" smtClean="0"/>
              <a:t>Context</a:t>
            </a:r>
            <a:endParaRPr lang="es-MX" dirty="0"/>
          </a:p>
        </p:txBody>
      </p:sp>
      <p:sp>
        <p:nvSpPr>
          <p:cNvPr id="3" name="Content Placeholder 2"/>
          <p:cNvSpPr>
            <a:spLocks noGrp="1"/>
          </p:cNvSpPr>
          <p:nvPr>
            <p:ph idx="1"/>
          </p:nvPr>
        </p:nvSpPr>
        <p:spPr/>
        <p:txBody>
          <a:bodyPr>
            <a:normAutofit fontScale="85000" lnSpcReduction="10000"/>
          </a:bodyPr>
          <a:lstStyle/>
          <a:p>
            <a:r>
              <a:rPr lang="es-MX" dirty="0" smtClean="0"/>
              <a:t>At </a:t>
            </a:r>
            <a:r>
              <a:rPr lang="es-MX" dirty="0" err="1" smtClean="0"/>
              <a:t>the</a:t>
            </a:r>
            <a:r>
              <a:rPr lang="es-MX" dirty="0" smtClean="0"/>
              <a:t> </a:t>
            </a:r>
            <a:r>
              <a:rPr lang="es-MX" dirty="0" err="1" smtClean="0"/>
              <a:t>heart</a:t>
            </a:r>
            <a:r>
              <a:rPr lang="es-MX" dirty="0" smtClean="0"/>
              <a:t> of </a:t>
            </a:r>
            <a:r>
              <a:rPr lang="es-MX" dirty="0" err="1" smtClean="0"/>
              <a:t>the</a:t>
            </a:r>
            <a:r>
              <a:rPr lang="es-MX" dirty="0" smtClean="0"/>
              <a:t> Spring </a:t>
            </a:r>
            <a:r>
              <a:rPr lang="es-MX" dirty="0" err="1" smtClean="0"/>
              <a:t>framework</a:t>
            </a:r>
            <a:r>
              <a:rPr lang="es-MX" dirty="0" smtClean="0"/>
              <a:t> </a:t>
            </a:r>
            <a:r>
              <a:rPr lang="es-MX" dirty="0" err="1" smtClean="0"/>
              <a:t>there</a:t>
            </a:r>
            <a:r>
              <a:rPr lang="es-MX" dirty="0" smtClean="0"/>
              <a:t> </a:t>
            </a:r>
            <a:r>
              <a:rPr lang="es-MX" dirty="0" err="1" smtClean="0"/>
              <a:t>is</a:t>
            </a:r>
            <a:r>
              <a:rPr lang="es-MX" dirty="0" smtClean="0"/>
              <a:t> </a:t>
            </a:r>
            <a:r>
              <a:rPr lang="es-MX" dirty="0" err="1" smtClean="0"/>
              <a:t>an</a:t>
            </a:r>
            <a:r>
              <a:rPr lang="es-MX" dirty="0" smtClean="0"/>
              <a:t> </a:t>
            </a:r>
            <a:r>
              <a:rPr lang="es-MX" dirty="0" err="1" smtClean="0"/>
              <a:t>important</a:t>
            </a:r>
            <a:r>
              <a:rPr lang="es-MX" dirty="0" smtClean="0"/>
              <a:t> </a:t>
            </a:r>
            <a:r>
              <a:rPr lang="es-MX" dirty="0" err="1" smtClean="0"/>
              <a:t>piece</a:t>
            </a:r>
            <a:r>
              <a:rPr lang="es-MX" dirty="0" smtClean="0"/>
              <a:t>: </a:t>
            </a:r>
            <a:r>
              <a:rPr lang="es-MX" dirty="0" err="1" smtClean="0"/>
              <a:t>its</a:t>
            </a:r>
            <a:r>
              <a:rPr lang="es-MX" dirty="0" smtClean="0"/>
              <a:t> </a:t>
            </a:r>
            <a:r>
              <a:rPr lang="es-MX" dirty="0" err="1" smtClean="0"/>
              <a:t>context</a:t>
            </a:r>
            <a:r>
              <a:rPr lang="es-MX" dirty="0" smtClean="0"/>
              <a:t>. </a:t>
            </a:r>
            <a:r>
              <a:rPr lang="es-MX" dirty="0" err="1" smtClean="0"/>
              <a:t>The</a:t>
            </a:r>
            <a:r>
              <a:rPr lang="es-MX" dirty="0" smtClean="0"/>
              <a:t> </a:t>
            </a:r>
            <a:r>
              <a:rPr lang="es-MX" dirty="0" err="1" smtClean="0"/>
              <a:t>context</a:t>
            </a:r>
            <a:r>
              <a:rPr lang="es-MX" dirty="0" smtClean="0"/>
              <a:t> </a:t>
            </a:r>
            <a:r>
              <a:rPr lang="es-MX" dirty="0" err="1" smtClean="0"/>
              <a:t>is</a:t>
            </a:r>
            <a:r>
              <a:rPr lang="es-MX" dirty="0" smtClean="0"/>
              <a:t> a </a:t>
            </a:r>
            <a:r>
              <a:rPr lang="es-MX" dirty="0" err="1" smtClean="0"/>
              <a:t>internal</a:t>
            </a:r>
            <a:r>
              <a:rPr lang="es-MX" dirty="0" smtClean="0"/>
              <a:t> data </a:t>
            </a:r>
            <a:r>
              <a:rPr lang="es-MX" dirty="0" err="1" smtClean="0"/>
              <a:t>structure</a:t>
            </a:r>
            <a:r>
              <a:rPr lang="es-MX" dirty="0" smtClean="0"/>
              <a:t> </a:t>
            </a:r>
            <a:r>
              <a:rPr lang="es-MX" dirty="0" err="1" smtClean="0"/>
              <a:t>where</a:t>
            </a:r>
            <a:r>
              <a:rPr lang="es-MX" dirty="0" smtClean="0"/>
              <a:t> </a:t>
            </a:r>
            <a:r>
              <a:rPr lang="es-MX" dirty="0" err="1" smtClean="0"/>
              <a:t>it</a:t>
            </a:r>
            <a:r>
              <a:rPr lang="es-MX" dirty="0" smtClean="0"/>
              <a:t> </a:t>
            </a:r>
            <a:r>
              <a:rPr lang="es-MX" dirty="0" err="1" smtClean="0"/>
              <a:t>keeps</a:t>
            </a:r>
            <a:r>
              <a:rPr lang="es-MX" dirty="0" smtClean="0"/>
              <a:t> </a:t>
            </a:r>
            <a:r>
              <a:rPr lang="es-MX" dirty="0" err="1" smtClean="0"/>
              <a:t>track</a:t>
            </a:r>
            <a:r>
              <a:rPr lang="es-MX" dirty="0" smtClean="0"/>
              <a:t> of </a:t>
            </a:r>
            <a:r>
              <a:rPr lang="es-MX" dirty="0" err="1" smtClean="0"/>
              <a:t>the</a:t>
            </a:r>
            <a:r>
              <a:rPr lang="es-MX" dirty="0" smtClean="0"/>
              <a:t> </a:t>
            </a:r>
            <a:r>
              <a:rPr lang="es-MX" dirty="0" err="1" smtClean="0"/>
              <a:t>objects</a:t>
            </a:r>
            <a:r>
              <a:rPr lang="es-MX" dirty="0" smtClean="0"/>
              <a:t> </a:t>
            </a:r>
            <a:r>
              <a:rPr lang="es-MX" dirty="0" err="1" smtClean="0"/>
              <a:t>it</a:t>
            </a:r>
            <a:r>
              <a:rPr lang="es-MX" dirty="0" smtClean="0"/>
              <a:t> </a:t>
            </a:r>
            <a:r>
              <a:rPr lang="es-MX" dirty="0" err="1" smtClean="0"/>
              <a:t>manages</a:t>
            </a:r>
            <a:r>
              <a:rPr lang="es-MX" dirty="0" smtClean="0"/>
              <a:t> and </a:t>
            </a:r>
            <a:r>
              <a:rPr lang="es-MX" dirty="0" err="1" smtClean="0"/>
              <a:t>how</a:t>
            </a:r>
            <a:r>
              <a:rPr lang="es-MX" dirty="0" smtClean="0"/>
              <a:t> </a:t>
            </a:r>
            <a:r>
              <a:rPr lang="es-MX" dirty="0" err="1" smtClean="0"/>
              <a:t>they</a:t>
            </a:r>
            <a:r>
              <a:rPr lang="es-MX" dirty="0" smtClean="0"/>
              <a:t> relate </a:t>
            </a:r>
            <a:r>
              <a:rPr lang="es-MX" dirty="0" err="1" smtClean="0"/>
              <a:t>each</a:t>
            </a:r>
            <a:r>
              <a:rPr lang="es-MX" dirty="0" smtClean="0"/>
              <a:t> </a:t>
            </a:r>
            <a:r>
              <a:rPr lang="es-MX" dirty="0" err="1" smtClean="0"/>
              <a:t>other</a:t>
            </a:r>
            <a:r>
              <a:rPr lang="es-MX" dirty="0" smtClean="0"/>
              <a:t>.</a:t>
            </a:r>
          </a:p>
          <a:p>
            <a:r>
              <a:rPr lang="es-MX" dirty="0" err="1" smtClean="0"/>
              <a:t>We</a:t>
            </a:r>
            <a:r>
              <a:rPr lang="es-MX" dirty="0" smtClean="0"/>
              <a:t> configure </a:t>
            </a:r>
            <a:r>
              <a:rPr lang="es-MX" dirty="0" err="1" smtClean="0"/>
              <a:t>that</a:t>
            </a:r>
            <a:r>
              <a:rPr lang="es-MX" dirty="0" smtClean="0"/>
              <a:t> </a:t>
            </a:r>
            <a:r>
              <a:rPr lang="es-MX" dirty="0" err="1" smtClean="0"/>
              <a:t>context</a:t>
            </a:r>
            <a:r>
              <a:rPr lang="es-MX" dirty="0" smtClean="0"/>
              <a:t> </a:t>
            </a:r>
            <a:r>
              <a:rPr lang="es-MX" dirty="0" err="1" smtClean="0"/>
              <a:t>by</a:t>
            </a:r>
            <a:r>
              <a:rPr lang="es-MX" dirty="0" smtClean="0"/>
              <a:t> </a:t>
            </a:r>
            <a:r>
              <a:rPr lang="es-MX" dirty="0" err="1" smtClean="0"/>
              <a:t>defining</a:t>
            </a:r>
            <a:r>
              <a:rPr lang="es-MX" dirty="0" smtClean="0"/>
              <a:t> </a:t>
            </a:r>
            <a:r>
              <a:rPr lang="es-MX" dirty="0" err="1" smtClean="0"/>
              <a:t>the</a:t>
            </a:r>
            <a:r>
              <a:rPr lang="es-MX" dirty="0" smtClean="0"/>
              <a:t> </a:t>
            </a:r>
            <a:r>
              <a:rPr lang="es-MX" dirty="0" err="1" smtClean="0"/>
              <a:t>objects</a:t>
            </a:r>
            <a:r>
              <a:rPr lang="es-MX" dirty="0" smtClean="0"/>
              <a:t> </a:t>
            </a:r>
            <a:r>
              <a:rPr lang="es-MX" dirty="0" err="1" smtClean="0"/>
              <a:t>we</a:t>
            </a:r>
            <a:r>
              <a:rPr lang="es-MX" dirty="0" smtClean="0"/>
              <a:t> </a:t>
            </a:r>
            <a:r>
              <a:rPr lang="es-MX" dirty="0" err="1" smtClean="0"/>
              <a:t>want</a:t>
            </a:r>
            <a:r>
              <a:rPr lang="es-MX" dirty="0" smtClean="0"/>
              <a:t> Spring </a:t>
            </a:r>
            <a:r>
              <a:rPr lang="es-MX" dirty="0" err="1" smtClean="0"/>
              <a:t>to</a:t>
            </a:r>
            <a:r>
              <a:rPr lang="es-MX" dirty="0" smtClean="0"/>
              <a:t> </a:t>
            </a:r>
            <a:r>
              <a:rPr lang="es-MX" dirty="0" err="1" smtClean="0"/>
              <a:t>manage</a:t>
            </a:r>
            <a:r>
              <a:rPr lang="es-MX" dirty="0" smtClean="0"/>
              <a:t> and </a:t>
            </a:r>
            <a:r>
              <a:rPr lang="es-MX" dirty="0" err="1" smtClean="0"/>
              <a:t>their</a:t>
            </a:r>
            <a:r>
              <a:rPr lang="es-MX" dirty="0" smtClean="0"/>
              <a:t> </a:t>
            </a:r>
            <a:r>
              <a:rPr lang="es-MX" dirty="0" err="1" smtClean="0"/>
              <a:t>dependencies</a:t>
            </a:r>
            <a:r>
              <a:rPr lang="es-MX" dirty="0" smtClean="0"/>
              <a:t> in </a:t>
            </a:r>
            <a:r>
              <a:rPr lang="es-MX" dirty="0" err="1" smtClean="0"/>
              <a:t>the</a:t>
            </a:r>
            <a:r>
              <a:rPr lang="es-MX" dirty="0" smtClean="0"/>
              <a:t> </a:t>
            </a:r>
            <a:r>
              <a:rPr lang="es-MX" dirty="0" err="1" smtClean="0"/>
              <a:t>context</a:t>
            </a:r>
            <a:r>
              <a:rPr lang="es-MX" dirty="0" smtClean="0"/>
              <a:t>.</a:t>
            </a:r>
          </a:p>
          <a:p>
            <a:r>
              <a:rPr lang="es-MX" dirty="0" err="1" smtClean="0"/>
              <a:t>There</a:t>
            </a:r>
            <a:r>
              <a:rPr lang="es-MX" dirty="0" smtClean="0"/>
              <a:t> are </a:t>
            </a:r>
            <a:r>
              <a:rPr lang="es-MX" dirty="0" err="1" smtClean="0"/>
              <a:t>basically</a:t>
            </a:r>
            <a:r>
              <a:rPr lang="es-MX" dirty="0" smtClean="0"/>
              <a:t> </a:t>
            </a:r>
            <a:r>
              <a:rPr lang="es-MX" dirty="0" err="1" smtClean="0"/>
              <a:t>two</a:t>
            </a:r>
            <a:r>
              <a:rPr lang="es-MX" dirty="0" smtClean="0"/>
              <a:t> </a:t>
            </a:r>
            <a:r>
              <a:rPr lang="es-MX" dirty="0" err="1" smtClean="0"/>
              <a:t>ways</a:t>
            </a:r>
            <a:r>
              <a:rPr lang="es-MX" dirty="0" smtClean="0"/>
              <a:t> </a:t>
            </a:r>
            <a:r>
              <a:rPr lang="es-MX" dirty="0" err="1" smtClean="0"/>
              <a:t>to</a:t>
            </a:r>
            <a:r>
              <a:rPr lang="es-MX" dirty="0" smtClean="0"/>
              <a:t> configure </a:t>
            </a:r>
            <a:r>
              <a:rPr lang="es-MX" dirty="0" err="1" smtClean="0"/>
              <a:t>the</a:t>
            </a:r>
            <a:r>
              <a:rPr lang="es-MX" dirty="0" smtClean="0"/>
              <a:t> </a:t>
            </a:r>
            <a:r>
              <a:rPr lang="es-MX" dirty="0" err="1" smtClean="0"/>
              <a:t>context</a:t>
            </a:r>
            <a:r>
              <a:rPr lang="es-MX" dirty="0" smtClean="0"/>
              <a:t>. </a:t>
            </a:r>
            <a:r>
              <a:rPr lang="es-MX" dirty="0" err="1" smtClean="0"/>
              <a:t>The</a:t>
            </a:r>
            <a:r>
              <a:rPr lang="es-MX" dirty="0" smtClean="0"/>
              <a:t> </a:t>
            </a:r>
            <a:r>
              <a:rPr lang="es-MX" dirty="0" err="1" smtClean="0"/>
              <a:t>most</a:t>
            </a:r>
            <a:r>
              <a:rPr lang="es-MX" dirty="0" smtClean="0"/>
              <a:t> </a:t>
            </a:r>
            <a:r>
              <a:rPr lang="es-MX" dirty="0" err="1" smtClean="0"/>
              <a:t>common</a:t>
            </a:r>
            <a:r>
              <a:rPr lang="es-MX" dirty="0" smtClean="0"/>
              <a:t> </a:t>
            </a:r>
            <a:r>
              <a:rPr lang="es-MX" dirty="0" err="1" smtClean="0"/>
              <a:t>is</a:t>
            </a:r>
            <a:r>
              <a:rPr lang="es-MX" dirty="0" smtClean="0"/>
              <a:t> </a:t>
            </a:r>
            <a:r>
              <a:rPr lang="es-MX" dirty="0" err="1" smtClean="0"/>
              <a:t>through</a:t>
            </a:r>
            <a:r>
              <a:rPr lang="es-MX" dirty="0" smtClean="0"/>
              <a:t> XML. </a:t>
            </a:r>
            <a:r>
              <a:rPr lang="es-MX" dirty="0" err="1" smtClean="0"/>
              <a:t>Another</a:t>
            </a:r>
            <a:r>
              <a:rPr lang="es-MX" dirty="0" smtClean="0"/>
              <a:t> </a:t>
            </a:r>
            <a:r>
              <a:rPr lang="es-MX" dirty="0" err="1" smtClean="0"/>
              <a:t>way</a:t>
            </a:r>
            <a:r>
              <a:rPr lang="es-MX" dirty="0" smtClean="0"/>
              <a:t> </a:t>
            </a:r>
            <a:r>
              <a:rPr lang="es-MX" dirty="0" err="1" smtClean="0"/>
              <a:t>is</a:t>
            </a:r>
            <a:r>
              <a:rPr lang="es-MX" dirty="0" smtClean="0"/>
              <a:t> </a:t>
            </a:r>
            <a:r>
              <a:rPr lang="es-MX" dirty="0" err="1" smtClean="0"/>
              <a:t>using</a:t>
            </a:r>
            <a:r>
              <a:rPr lang="es-MX" dirty="0" smtClean="0"/>
              <a:t> a Java </a:t>
            </a:r>
            <a:r>
              <a:rPr lang="es-MX" dirty="0" err="1" smtClean="0"/>
              <a:t>configuration</a:t>
            </a:r>
            <a:r>
              <a:rPr lang="es-MX" dirty="0" smtClean="0"/>
              <a:t> </a:t>
            </a:r>
            <a:r>
              <a:rPr lang="es-MX" dirty="0" err="1" smtClean="0"/>
              <a:t>class</a:t>
            </a:r>
            <a:r>
              <a:rPr lang="es-MX" dirty="0" smtClean="0"/>
              <a:t>. </a:t>
            </a:r>
          </a:p>
          <a:p>
            <a:r>
              <a:rPr lang="es-MX" dirty="0" err="1" smtClean="0"/>
              <a:t>We’ll</a:t>
            </a:r>
            <a:r>
              <a:rPr lang="es-MX" dirty="0" smtClean="0"/>
              <a:t> </a:t>
            </a:r>
            <a:r>
              <a:rPr lang="es-MX" dirty="0" err="1" smtClean="0"/>
              <a:t>cover</a:t>
            </a:r>
            <a:r>
              <a:rPr lang="es-MX" dirty="0" smtClean="0"/>
              <a:t> XML </a:t>
            </a:r>
            <a:r>
              <a:rPr lang="es-MX" dirty="0" err="1" smtClean="0"/>
              <a:t>configuration</a:t>
            </a:r>
            <a:r>
              <a:rPr lang="es-MX" dirty="0" smtClean="0"/>
              <a:t>.</a:t>
            </a:r>
          </a:p>
          <a:p>
            <a:endParaRPr lang="es-MX" dirty="0"/>
          </a:p>
        </p:txBody>
      </p:sp>
    </p:spTree>
    <p:extLst>
      <p:ext uri="{BB962C8B-B14F-4D97-AF65-F5344CB8AC3E}">
        <p14:creationId xmlns:p14="http://schemas.microsoft.com/office/powerpoint/2010/main" val="91003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XML </a:t>
            </a:r>
            <a:r>
              <a:rPr lang="es-MX" dirty="0" err="1" smtClean="0"/>
              <a:t>Context</a:t>
            </a:r>
            <a:r>
              <a:rPr lang="es-MX" dirty="0" smtClean="0"/>
              <a:t> </a:t>
            </a:r>
            <a:r>
              <a:rPr lang="es-MX" dirty="0" err="1" smtClean="0"/>
              <a:t>Configuration</a:t>
            </a:r>
            <a:endParaRPr lang="es-MX" dirty="0"/>
          </a:p>
        </p:txBody>
      </p:sp>
      <p:sp>
        <p:nvSpPr>
          <p:cNvPr id="3" name="Content Placeholder 2"/>
          <p:cNvSpPr>
            <a:spLocks noGrp="1"/>
          </p:cNvSpPr>
          <p:nvPr>
            <p:ph idx="1"/>
          </p:nvPr>
        </p:nvSpPr>
        <p:spPr/>
        <p:txBody>
          <a:bodyPr>
            <a:normAutofit fontScale="77500" lnSpcReduction="20000"/>
          </a:bodyPr>
          <a:lstStyle/>
          <a:p>
            <a:r>
              <a:rPr lang="es-MX" dirty="0" err="1" smtClean="0"/>
              <a:t>Configuration</a:t>
            </a:r>
            <a:r>
              <a:rPr lang="es-MX" dirty="0" smtClean="0"/>
              <a:t> </a:t>
            </a:r>
            <a:r>
              <a:rPr lang="es-MX" dirty="0" err="1" smtClean="0"/>
              <a:t>through</a:t>
            </a:r>
            <a:r>
              <a:rPr lang="es-MX" dirty="0" smtClean="0"/>
              <a:t> </a:t>
            </a:r>
            <a:r>
              <a:rPr lang="es-MX" dirty="0" err="1" smtClean="0"/>
              <a:t>an</a:t>
            </a:r>
            <a:r>
              <a:rPr lang="es-MX" dirty="0" smtClean="0"/>
              <a:t> XML file </a:t>
            </a:r>
            <a:r>
              <a:rPr lang="es-MX" dirty="0" err="1" smtClean="0"/>
              <a:t>is</a:t>
            </a:r>
            <a:r>
              <a:rPr lang="es-MX" dirty="0" smtClean="0"/>
              <a:t> </a:t>
            </a:r>
            <a:r>
              <a:rPr lang="es-MX" dirty="0" err="1" smtClean="0"/>
              <a:t>fairly</a:t>
            </a:r>
            <a:r>
              <a:rPr lang="es-MX" dirty="0" smtClean="0"/>
              <a:t> simple. </a:t>
            </a:r>
            <a:r>
              <a:rPr lang="es-MX" dirty="0" err="1" smtClean="0"/>
              <a:t>The</a:t>
            </a:r>
            <a:r>
              <a:rPr lang="es-MX" dirty="0" smtClean="0"/>
              <a:t> XML file defines a place </a:t>
            </a:r>
            <a:r>
              <a:rPr lang="es-MX" dirty="0" err="1" smtClean="0"/>
              <a:t>to</a:t>
            </a:r>
            <a:r>
              <a:rPr lang="es-MX" dirty="0" smtClean="0"/>
              <a:t> </a:t>
            </a:r>
            <a:r>
              <a:rPr lang="es-MX" dirty="0" err="1" smtClean="0"/>
              <a:t>put</a:t>
            </a:r>
            <a:r>
              <a:rPr lang="es-MX" dirty="0" smtClean="0"/>
              <a:t> </a:t>
            </a:r>
            <a:r>
              <a:rPr lang="es-MX" dirty="0" err="1" smtClean="0"/>
              <a:t>the</a:t>
            </a:r>
            <a:r>
              <a:rPr lang="es-MX" dirty="0" smtClean="0"/>
              <a:t> </a:t>
            </a:r>
            <a:r>
              <a:rPr lang="es-MX" dirty="0" err="1" smtClean="0"/>
              <a:t>bean</a:t>
            </a:r>
            <a:r>
              <a:rPr lang="es-MX" dirty="0" smtClean="0"/>
              <a:t> </a:t>
            </a:r>
            <a:r>
              <a:rPr lang="es-MX" dirty="0" err="1" smtClean="0"/>
              <a:t>definitions</a:t>
            </a:r>
            <a:r>
              <a:rPr lang="es-MX" dirty="0" smtClean="0"/>
              <a:t>. </a:t>
            </a:r>
            <a:r>
              <a:rPr lang="es-MX" dirty="0" err="1" smtClean="0"/>
              <a:t>It</a:t>
            </a:r>
            <a:r>
              <a:rPr lang="es-MX" dirty="0" smtClean="0"/>
              <a:t> has a top-</a:t>
            </a:r>
            <a:r>
              <a:rPr lang="es-MX" dirty="0" err="1" smtClean="0"/>
              <a:t>level</a:t>
            </a:r>
            <a:r>
              <a:rPr lang="es-MX" dirty="0" smtClean="0"/>
              <a:t> &lt;</a:t>
            </a:r>
            <a:r>
              <a:rPr lang="es-MX" dirty="0" err="1" smtClean="0"/>
              <a:t>beans</a:t>
            </a:r>
            <a:r>
              <a:rPr lang="es-MX" dirty="0" smtClean="0"/>
              <a:t>&gt; </a:t>
            </a:r>
            <a:r>
              <a:rPr lang="es-MX" dirty="0" err="1" smtClean="0"/>
              <a:t>element</a:t>
            </a:r>
            <a:r>
              <a:rPr lang="es-MX" dirty="0" smtClean="0"/>
              <a:t> </a:t>
            </a:r>
            <a:r>
              <a:rPr lang="es-MX" dirty="0" err="1" smtClean="0"/>
              <a:t>where</a:t>
            </a:r>
            <a:r>
              <a:rPr lang="es-MX" dirty="0" smtClean="0"/>
              <a:t> individual &lt;</a:t>
            </a:r>
            <a:r>
              <a:rPr lang="es-MX" dirty="0" err="1" smtClean="0"/>
              <a:t>bean</a:t>
            </a:r>
            <a:r>
              <a:rPr lang="es-MX" dirty="0" smtClean="0"/>
              <a:t>&gt; </a:t>
            </a:r>
            <a:r>
              <a:rPr lang="es-MX" dirty="0" err="1" smtClean="0"/>
              <a:t>definitions</a:t>
            </a:r>
            <a:r>
              <a:rPr lang="es-MX" dirty="0" smtClean="0"/>
              <a:t> are placed. </a:t>
            </a:r>
            <a:r>
              <a:rPr lang="es-MX" dirty="0" err="1" smtClean="0"/>
              <a:t>For</a:t>
            </a:r>
            <a:r>
              <a:rPr lang="es-MX" dirty="0" smtClean="0"/>
              <a:t> </a:t>
            </a:r>
            <a:r>
              <a:rPr lang="es-MX" dirty="0" err="1" smtClean="0"/>
              <a:t>example</a:t>
            </a:r>
            <a:r>
              <a:rPr lang="es-MX" dirty="0" smtClean="0"/>
              <a:t>:</a:t>
            </a:r>
          </a:p>
          <a:p>
            <a:endParaRPr lang="es-MX" sz="1300" dirty="0" smtClean="0"/>
          </a:p>
          <a:p>
            <a:pPr marL="400050" lvl="1" indent="0">
              <a:buNone/>
            </a:pPr>
            <a:r>
              <a:rPr lang="es-MX" sz="1400" dirty="0">
                <a:latin typeface="Courier New" pitchFamily="49" charset="0"/>
                <a:cs typeface="Courier New" pitchFamily="49" charset="0"/>
              </a:rPr>
              <a:t>&lt;?</a:t>
            </a:r>
            <a:r>
              <a:rPr lang="es-MX" sz="1400" dirty="0" err="1">
                <a:latin typeface="Courier New" pitchFamily="49" charset="0"/>
                <a:cs typeface="Courier New" pitchFamily="49" charset="0"/>
              </a:rPr>
              <a:t>xml</a:t>
            </a:r>
            <a:r>
              <a:rPr lang="es-MX" sz="1400" dirty="0">
                <a:latin typeface="Courier New" pitchFamily="49" charset="0"/>
                <a:cs typeface="Courier New" pitchFamily="49" charset="0"/>
              </a:rPr>
              <a:t> </a:t>
            </a:r>
            <a:r>
              <a:rPr lang="es-MX" sz="1400" dirty="0" err="1">
                <a:latin typeface="Courier New" pitchFamily="49" charset="0"/>
                <a:cs typeface="Courier New" pitchFamily="49" charset="0"/>
              </a:rPr>
              <a:t>version</a:t>
            </a:r>
            <a:r>
              <a:rPr lang="es-MX" sz="1400" dirty="0">
                <a:latin typeface="Courier New" pitchFamily="49" charset="0"/>
                <a:cs typeface="Courier New" pitchFamily="49" charset="0"/>
              </a:rPr>
              <a:t>=</a:t>
            </a:r>
            <a:r>
              <a:rPr lang="es-MX" sz="1400" i="1" dirty="0">
                <a:latin typeface="Courier New" pitchFamily="49" charset="0"/>
                <a:cs typeface="Courier New" pitchFamily="49" charset="0"/>
              </a:rPr>
              <a:t>"1.0" </a:t>
            </a:r>
            <a:r>
              <a:rPr lang="es-MX" sz="1400" i="1" dirty="0" err="1">
                <a:latin typeface="Courier New" pitchFamily="49" charset="0"/>
                <a:cs typeface="Courier New" pitchFamily="49" charset="0"/>
              </a:rPr>
              <a:t>encoding</a:t>
            </a:r>
            <a:r>
              <a:rPr lang="es-MX" sz="1400" i="1" dirty="0">
                <a:latin typeface="Courier New" pitchFamily="49" charset="0"/>
                <a:cs typeface="Courier New" pitchFamily="49" charset="0"/>
              </a:rPr>
              <a:t>="UTF-8" </a:t>
            </a:r>
            <a:r>
              <a:rPr lang="es-MX" sz="1400" i="1" dirty="0" err="1">
                <a:latin typeface="Courier New" pitchFamily="49" charset="0"/>
                <a:cs typeface="Courier New" pitchFamily="49" charset="0"/>
              </a:rPr>
              <a:t>standalone</a:t>
            </a:r>
            <a:r>
              <a:rPr lang="es-MX" sz="1400" i="1" dirty="0">
                <a:latin typeface="Courier New" pitchFamily="49" charset="0"/>
                <a:cs typeface="Courier New" pitchFamily="49" charset="0"/>
              </a:rPr>
              <a:t>="no"?&gt;</a:t>
            </a:r>
          </a:p>
          <a:p>
            <a:pPr marL="400050" lvl="1" indent="0">
              <a:buNone/>
            </a:pPr>
            <a:r>
              <a:rPr lang="es-MX" sz="1400" dirty="0">
                <a:latin typeface="Courier New" pitchFamily="49" charset="0"/>
                <a:cs typeface="Courier New" pitchFamily="49" charset="0"/>
              </a:rPr>
              <a:t>&lt;</a:t>
            </a:r>
            <a:r>
              <a:rPr lang="es-MX" sz="1400" dirty="0" err="1">
                <a:latin typeface="Courier New" pitchFamily="49" charset="0"/>
                <a:cs typeface="Courier New" pitchFamily="49" charset="0"/>
              </a:rPr>
              <a:t>beans</a:t>
            </a:r>
            <a:r>
              <a:rPr lang="es-MX" sz="1400" dirty="0">
                <a:latin typeface="Courier New" pitchFamily="49" charset="0"/>
                <a:cs typeface="Courier New" pitchFamily="49" charset="0"/>
              </a:rPr>
              <a:t> </a:t>
            </a:r>
            <a:r>
              <a:rPr lang="es-MX" sz="1400" dirty="0" err="1">
                <a:latin typeface="Courier New" pitchFamily="49" charset="0"/>
                <a:cs typeface="Courier New" pitchFamily="49" charset="0"/>
              </a:rPr>
              <a:t>xmlns</a:t>
            </a:r>
            <a:r>
              <a:rPr lang="es-MX" sz="1400" dirty="0">
                <a:latin typeface="Courier New" pitchFamily="49" charset="0"/>
                <a:cs typeface="Courier New" pitchFamily="49" charset="0"/>
              </a:rPr>
              <a:t>=</a:t>
            </a:r>
            <a:r>
              <a:rPr lang="es-MX" sz="1400" i="1" dirty="0">
                <a:latin typeface="Courier New" pitchFamily="49" charset="0"/>
                <a:cs typeface="Courier New" pitchFamily="49" charset="0"/>
              </a:rPr>
              <a:t>"http://www.springframework.org/schema/beans"</a:t>
            </a:r>
          </a:p>
          <a:p>
            <a:pPr marL="400050" lvl="1" indent="0">
              <a:buNone/>
            </a:pPr>
            <a:r>
              <a:rPr lang="es-MX" sz="1400" dirty="0" err="1">
                <a:latin typeface="Courier New" pitchFamily="49" charset="0"/>
                <a:cs typeface="Courier New" pitchFamily="49" charset="0"/>
              </a:rPr>
              <a:t>xmlns:xsi</a:t>
            </a:r>
            <a:r>
              <a:rPr lang="es-MX" sz="1400" dirty="0">
                <a:latin typeface="Courier New" pitchFamily="49" charset="0"/>
                <a:cs typeface="Courier New" pitchFamily="49" charset="0"/>
              </a:rPr>
              <a:t>=</a:t>
            </a:r>
            <a:r>
              <a:rPr lang="es-MX" sz="1400" i="1" dirty="0">
                <a:latin typeface="Courier New" pitchFamily="49" charset="0"/>
                <a:cs typeface="Courier New" pitchFamily="49" charset="0"/>
              </a:rPr>
              <a:t>"http://www.w3.org/2001/XMLSchema-instance" </a:t>
            </a:r>
          </a:p>
          <a:p>
            <a:pPr marL="400050" lvl="1" indent="0">
              <a:buNone/>
            </a:pPr>
            <a:r>
              <a:rPr lang="es-MX" sz="1400" dirty="0" err="1">
                <a:latin typeface="Courier New" pitchFamily="49" charset="0"/>
                <a:cs typeface="Courier New" pitchFamily="49" charset="0"/>
              </a:rPr>
              <a:t>xmlns:context</a:t>
            </a:r>
            <a:r>
              <a:rPr lang="es-MX" sz="1400" dirty="0">
                <a:latin typeface="Courier New" pitchFamily="49" charset="0"/>
                <a:cs typeface="Courier New" pitchFamily="49" charset="0"/>
              </a:rPr>
              <a:t>=</a:t>
            </a:r>
            <a:r>
              <a:rPr lang="es-MX" sz="1400" i="1" dirty="0">
                <a:latin typeface="Courier New" pitchFamily="49" charset="0"/>
                <a:cs typeface="Courier New" pitchFamily="49" charset="0"/>
              </a:rPr>
              <a:t>"http://www.springframework.org/schema/context"</a:t>
            </a:r>
          </a:p>
          <a:p>
            <a:pPr marL="400050" lvl="1" indent="0">
              <a:buNone/>
            </a:pPr>
            <a:r>
              <a:rPr lang="es-MX" sz="1400" dirty="0" err="1">
                <a:latin typeface="Courier New" pitchFamily="49" charset="0"/>
                <a:cs typeface="Courier New" pitchFamily="49" charset="0"/>
              </a:rPr>
              <a:t>xsi:schemaLocation</a:t>
            </a:r>
            <a:r>
              <a:rPr lang="es-MX" sz="1400" dirty="0">
                <a:latin typeface="Courier New" pitchFamily="49" charset="0"/>
                <a:cs typeface="Courier New" pitchFamily="49" charset="0"/>
              </a:rPr>
              <a:t>=</a:t>
            </a:r>
            <a:r>
              <a:rPr lang="es-MX" sz="1400" i="1" dirty="0">
                <a:latin typeface="Courier New" pitchFamily="49" charset="0"/>
                <a:cs typeface="Courier New" pitchFamily="49" charset="0"/>
              </a:rPr>
              <a:t>"http://www.springframework.org/schema/beans http://www.springframework.org/schema/beans/spring-beans-3.2.xsd</a:t>
            </a:r>
          </a:p>
          <a:p>
            <a:pPr marL="400050" lvl="1" indent="0">
              <a:buNone/>
            </a:pPr>
            <a:r>
              <a:rPr lang="es-MX" sz="1400" i="1" dirty="0">
                <a:latin typeface="Courier New" pitchFamily="49" charset="0"/>
                <a:cs typeface="Courier New" pitchFamily="49" charset="0"/>
              </a:rPr>
              <a:t>http://www.springframework.org/schema/context http://www.springframework.org/schema/context/spring-context-3.1.xsd"&gt;</a:t>
            </a:r>
          </a:p>
          <a:p>
            <a:pPr marL="400050" lvl="1" indent="0">
              <a:buNone/>
            </a:pPr>
            <a:endParaRPr lang="es-MX" sz="1400" dirty="0">
              <a:latin typeface="Courier New" pitchFamily="49" charset="0"/>
              <a:cs typeface="Courier New" pitchFamily="49" charset="0"/>
            </a:endParaRPr>
          </a:p>
          <a:p>
            <a:pPr marL="400050" lvl="1" indent="0">
              <a:buNone/>
            </a:pPr>
            <a:r>
              <a:rPr lang="es-MX" sz="1400" dirty="0" smtClean="0">
                <a:latin typeface="Courier New" pitchFamily="49" charset="0"/>
                <a:cs typeface="Courier New" pitchFamily="49" charset="0"/>
              </a:rPr>
              <a:t>&lt;/</a:t>
            </a:r>
            <a:r>
              <a:rPr lang="es-MX" sz="1400" dirty="0" err="1">
                <a:latin typeface="Courier New" pitchFamily="49" charset="0"/>
                <a:cs typeface="Courier New" pitchFamily="49" charset="0"/>
              </a:rPr>
              <a:t>beans</a:t>
            </a:r>
            <a:r>
              <a:rPr lang="es-MX" sz="1400" dirty="0" smtClean="0">
                <a:latin typeface="Courier New" pitchFamily="49" charset="0"/>
                <a:cs typeface="Courier New" pitchFamily="49" charset="0"/>
              </a:rPr>
              <a:t>&gt;</a:t>
            </a:r>
          </a:p>
          <a:p>
            <a:endParaRPr lang="es-MX" sz="1500" dirty="0" smtClean="0">
              <a:latin typeface="Courier New" pitchFamily="49" charset="0"/>
              <a:cs typeface="Courier New" pitchFamily="49" charset="0"/>
            </a:endParaRPr>
          </a:p>
          <a:p>
            <a:r>
              <a:rPr lang="es-MX" dirty="0" err="1" smtClean="0"/>
              <a:t>The</a:t>
            </a:r>
            <a:r>
              <a:rPr lang="es-MX" dirty="0" smtClean="0"/>
              <a:t> </a:t>
            </a:r>
            <a:r>
              <a:rPr lang="es-MX" dirty="0" err="1" smtClean="0"/>
              <a:t>configuration</a:t>
            </a:r>
            <a:r>
              <a:rPr lang="es-MX" dirty="0" smtClean="0"/>
              <a:t> XML file can be </a:t>
            </a:r>
            <a:r>
              <a:rPr lang="es-MX" dirty="0" err="1" smtClean="0"/>
              <a:t>sourced</a:t>
            </a:r>
            <a:r>
              <a:rPr lang="es-MX" dirty="0" smtClean="0"/>
              <a:t> </a:t>
            </a:r>
            <a:r>
              <a:rPr lang="es-MX" dirty="0" err="1" smtClean="0"/>
              <a:t>from</a:t>
            </a:r>
            <a:r>
              <a:rPr lang="es-MX" dirty="0" smtClean="0"/>
              <a:t> </a:t>
            </a:r>
            <a:r>
              <a:rPr lang="es-MX" dirty="0" err="1" smtClean="0"/>
              <a:t>the</a:t>
            </a:r>
            <a:r>
              <a:rPr lang="es-MX" dirty="0" smtClean="0"/>
              <a:t> </a:t>
            </a:r>
            <a:r>
              <a:rPr lang="es-MX" dirty="0" err="1" smtClean="0"/>
              <a:t>classpath</a:t>
            </a:r>
            <a:r>
              <a:rPr lang="es-MX" dirty="0" smtClean="0"/>
              <a:t> </a:t>
            </a:r>
            <a:r>
              <a:rPr lang="es-MX" dirty="0" err="1" smtClean="0"/>
              <a:t>or</a:t>
            </a:r>
            <a:r>
              <a:rPr lang="es-MX" dirty="0" smtClean="0"/>
              <a:t> a </a:t>
            </a:r>
            <a:r>
              <a:rPr lang="es-MX" dirty="0" err="1" smtClean="0"/>
              <a:t>filesystem</a:t>
            </a:r>
            <a:r>
              <a:rPr lang="es-MX" dirty="0" smtClean="0"/>
              <a:t> </a:t>
            </a:r>
            <a:r>
              <a:rPr lang="es-MX" dirty="0" err="1" smtClean="0"/>
              <a:t>path</a:t>
            </a:r>
            <a:r>
              <a:rPr lang="es-MX" dirty="0" smtClean="0"/>
              <a:t>. </a:t>
            </a:r>
            <a:r>
              <a:rPr lang="es-MX" dirty="0" err="1" smtClean="0"/>
              <a:t>There</a:t>
            </a:r>
            <a:r>
              <a:rPr lang="es-MX" dirty="0" smtClean="0"/>
              <a:t> are </a:t>
            </a:r>
            <a:r>
              <a:rPr lang="es-MX" dirty="0" err="1" smtClean="0"/>
              <a:t>different</a:t>
            </a:r>
            <a:r>
              <a:rPr lang="es-MX" dirty="0" smtClean="0"/>
              <a:t> </a:t>
            </a:r>
            <a:r>
              <a:rPr lang="es-MX" dirty="0" err="1" smtClean="0"/>
              <a:t>context</a:t>
            </a:r>
            <a:r>
              <a:rPr lang="es-MX" dirty="0" smtClean="0"/>
              <a:t> </a:t>
            </a:r>
            <a:r>
              <a:rPr lang="es-MX" dirty="0" err="1" smtClean="0"/>
              <a:t>builders</a:t>
            </a:r>
            <a:r>
              <a:rPr lang="es-MX" dirty="0" smtClean="0"/>
              <a:t> </a:t>
            </a:r>
            <a:r>
              <a:rPr lang="es-MX" dirty="0" err="1" smtClean="0"/>
              <a:t>for</a:t>
            </a:r>
            <a:r>
              <a:rPr lang="es-MX" dirty="0" smtClean="0"/>
              <a:t> </a:t>
            </a:r>
            <a:r>
              <a:rPr lang="es-MX" dirty="0" err="1" smtClean="0"/>
              <a:t>each</a:t>
            </a:r>
            <a:r>
              <a:rPr lang="es-MX" dirty="0" smtClean="0"/>
              <a:t> case.</a:t>
            </a:r>
            <a:endParaRPr lang="es-MX" dirty="0">
              <a:cs typeface="Courier New" pitchFamily="49" charset="0"/>
            </a:endParaRPr>
          </a:p>
        </p:txBody>
      </p:sp>
    </p:spTree>
    <p:extLst>
      <p:ext uri="{BB962C8B-B14F-4D97-AF65-F5344CB8AC3E}">
        <p14:creationId xmlns:p14="http://schemas.microsoft.com/office/powerpoint/2010/main" val="142066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6068</TotalTime>
  <Words>1023</Words>
  <Application>Microsoft Office PowerPoint</Application>
  <PresentationFormat>On-screen Show (4:3)</PresentationFormat>
  <Paragraphs>149</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Spring Framework</vt:lpstr>
      <vt:lpstr>Basic Concepts</vt:lpstr>
      <vt:lpstr>What is Spring?</vt:lpstr>
      <vt:lpstr>Dependency Injection</vt:lpstr>
      <vt:lpstr>Dependency Injection Benefits</vt:lpstr>
      <vt:lpstr>Code Sample</vt:lpstr>
      <vt:lpstr>Using Spring</vt:lpstr>
      <vt:lpstr>The Spring Context</vt:lpstr>
      <vt:lpstr>XML Context Configuration</vt:lpstr>
      <vt:lpstr>Bean Definition</vt:lpstr>
      <vt:lpstr>Define beans with annotations</vt:lpstr>
      <vt:lpstr>Defining dependencies</vt:lpstr>
      <vt:lpstr>Bean Scopes</vt:lpstr>
      <vt:lpstr>Singleton Scope</vt:lpstr>
      <vt:lpstr>Prototype Scope</vt:lpstr>
      <vt:lpstr>Spring Modules</vt:lpstr>
      <vt:lpstr>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Arturo Espinoza Sanchez</dc:creator>
  <cp:lastModifiedBy>Arturo Espinoza Sanchez</cp:lastModifiedBy>
  <cp:revision>61</cp:revision>
  <dcterms:created xsi:type="dcterms:W3CDTF">2015-08-21T01:45:16Z</dcterms:created>
  <dcterms:modified xsi:type="dcterms:W3CDTF">2015-09-02T03:42:18Z</dcterms:modified>
</cp:coreProperties>
</file>