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2" autoAdjust="0"/>
  </p:normalViewPr>
  <p:slideViewPr>
    <p:cSldViewPr showGuides="1"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C7C6-8C9F-4004-A5AF-2540CCEC3CA8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5ABD3-00A7-47B5-9539-ED379E13E2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1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00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22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970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08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47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94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58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1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92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39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F2D0-E61B-4496-BAF4-B51C6BAD678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2974-3B91-4885-A7FA-133CF63FB4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2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Spring Framework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Spring JDBC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497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Examples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examples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use </a:t>
            </a:r>
            <a:r>
              <a:rPr lang="es-MX" dirty="0" err="1" smtClean="0"/>
              <a:t>an</a:t>
            </a:r>
            <a:r>
              <a:rPr lang="es-MX" dirty="0" smtClean="0"/>
              <a:t> HSQLDB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database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We</a:t>
            </a:r>
            <a:r>
              <a:rPr lang="es-MX" dirty="0" smtClean="0"/>
              <a:t> use @</a:t>
            </a:r>
            <a:r>
              <a:rPr lang="es-MX" dirty="0" err="1" smtClean="0"/>
              <a:t>Service</a:t>
            </a:r>
            <a:r>
              <a:rPr lang="es-MX" dirty="0" smtClean="0"/>
              <a:t> and @</a:t>
            </a:r>
            <a:r>
              <a:rPr lang="es-MX" dirty="0" err="1" smtClean="0"/>
              <a:t>Repository</a:t>
            </a:r>
            <a:r>
              <a:rPr lang="es-MX" dirty="0" smtClean="0"/>
              <a:t> </a:t>
            </a:r>
            <a:r>
              <a:rPr lang="es-MX" dirty="0" err="1" smtClean="0"/>
              <a:t>annotations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define </a:t>
            </a:r>
            <a:r>
              <a:rPr lang="es-MX" dirty="0" err="1" smtClean="0"/>
              <a:t>services</a:t>
            </a:r>
            <a:r>
              <a:rPr lang="es-MX" dirty="0" smtClean="0"/>
              <a:t> and </a:t>
            </a:r>
            <a:r>
              <a:rPr lang="es-MX" dirty="0" err="1" smtClean="0"/>
              <a:t>repositories</a:t>
            </a:r>
            <a:r>
              <a:rPr lang="es-MX" dirty="0" smtClean="0"/>
              <a:t> (</a:t>
            </a:r>
            <a:r>
              <a:rPr lang="es-MX" dirty="0" err="1" smtClean="0"/>
              <a:t>DAOs</a:t>
            </a:r>
            <a:r>
              <a:rPr lang="es-MX" dirty="0" smtClean="0"/>
              <a:t>)</a:t>
            </a:r>
          </a:p>
          <a:p>
            <a:r>
              <a:rPr lang="es-MX" dirty="0" smtClean="0"/>
              <a:t>Define a </a:t>
            </a:r>
            <a:r>
              <a:rPr lang="es-MX" dirty="0" err="1" smtClean="0"/>
              <a:t>database</a:t>
            </a:r>
            <a:r>
              <a:rPr lang="es-MX" dirty="0" smtClean="0"/>
              <a:t> pool </a:t>
            </a:r>
            <a:r>
              <a:rPr lang="es-MX" dirty="0" err="1" smtClean="0"/>
              <a:t>connection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spring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smtClean="0"/>
              <a:t> XML file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Example</a:t>
            </a:r>
            <a:r>
              <a:rPr lang="es-MX" dirty="0" smtClean="0"/>
              <a:t> 1. Shows a CRUD </a:t>
            </a:r>
            <a:r>
              <a:rPr lang="es-MX" dirty="0" err="1" smtClean="0"/>
              <a:t>example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JdbcTemplate</a:t>
            </a:r>
            <a:endParaRPr lang="es-MX" dirty="0" smtClean="0"/>
          </a:p>
          <a:p>
            <a:r>
              <a:rPr lang="es-MX" dirty="0" err="1" smtClean="0"/>
              <a:t>Example</a:t>
            </a:r>
            <a:r>
              <a:rPr lang="es-MX" dirty="0" smtClean="0"/>
              <a:t> 2. Shows a CRUD </a:t>
            </a:r>
            <a:r>
              <a:rPr lang="es-MX" dirty="0" err="1" smtClean="0"/>
              <a:t>example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NamedParameterJdbcTemplate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257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Spring JDBC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Spring module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abstracts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interaction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JDBC.</a:t>
            </a:r>
          </a:p>
          <a:p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abstraction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mostly</a:t>
            </a:r>
            <a:r>
              <a:rPr lang="es-MX" dirty="0" smtClean="0"/>
              <a:t> </a:t>
            </a:r>
            <a:r>
              <a:rPr lang="es-MX" dirty="0" err="1" smtClean="0"/>
              <a:t>provided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JdbcTemplate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737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JdbcTemplate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simplifies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providing</a:t>
            </a:r>
            <a:r>
              <a:rPr lang="es-MX" dirty="0" smtClean="0"/>
              <a:t> a </a:t>
            </a:r>
            <a:r>
              <a:rPr lang="es-MX" dirty="0" err="1" smtClean="0"/>
              <a:t>comprehensive</a:t>
            </a:r>
            <a:r>
              <a:rPr lang="es-MX" dirty="0" smtClean="0"/>
              <a:t> set of </a:t>
            </a:r>
            <a:r>
              <a:rPr lang="es-MX" dirty="0" err="1" smtClean="0"/>
              <a:t>operations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do </a:t>
            </a:r>
            <a:r>
              <a:rPr lang="es-MX" dirty="0" err="1" smtClean="0"/>
              <a:t>the</a:t>
            </a:r>
            <a:r>
              <a:rPr lang="es-MX" dirty="0" smtClean="0"/>
              <a:t> boiler </a:t>
            </a:r>
            <a:r>
              <a:rPr lang="es-MX" dirty="0" err="1" smtClean="0"/>
              <a:t>plate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still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SQL </a:t>
            </a:r>
            <a:r>
              <a:rPr lang="es-MX" dirty="0" err="1" smtClean="0"/>
              <a:t>but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don’t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deal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JDBC.</a:t>
            </a:r>
          </a:p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handles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creation</a:t>
            </a:r>
            <a:r>
              <a:rPr lang="es-MX" dirty="0" smtClean="0"/>
              <a:t> and </a:t>
            </a:r>
            <a:r>
              <a:rPr lang="es-MX" dirty="0" err="1" smtClean="0"/>
              <a:t>release</a:t>
            </a:r>
            <a:r>
              <a:rPr lang="es-MX" dirty="0" smtClean="0"/>
              <a:t> of </a:t>
            </a:r>
            <a:r>
              <a:rPr lang="es-MX" dirty="0" err="1" smtClean="0"/>
              <a:t>resources</a:t>
            </a:r>
            <a:r>
              <a:rPr lang="es-MX" dirty="0" smtClean="0"/>
              <a:t> (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example</a:t>
            </a:r>
            <a:r>
              <a:rPr lang="es-MX" dirty="0" smtClean="0"/>
              <a:t>, </a:t>
            </a:r>
            <a:r>
              <a:rPr lang="es-MX" dirty="0" err="1" smtClean="0"/>
              <a:t>database</a:t>
            </a:r>
            <a:r>
              <a:rPr lang="es-MX" dirty="0" smtClean="0"/>
              <a:t> </a:t>
            </a:r>
            <a:r>
              <a:rPr lang="es-MX" dirty="0" err="1" smtClean="0"/>
              <a:t>connection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helps</a:t>
            </a:r>
            <a:r>
              <a:rPr lang="es-MX" dirty="0" smtClean="0"/>
              <a:t> </a:t>
            </a:r>
            <a:r>
              <a:rPr lang="es-MX" dirty="0" err="1" smtClean="0"/>
              <a:t>avoid</a:t>
            </a:r>
            <a:r>
              <a:rPr lang="es-MX" dirty="0" smtClean="0"/>
              <a:t> </a:t>
            </a:r>
            <a:r>
              <a:rPr lang="es-MX" dirty="0" err="1" smtClean="0"/>
              <a:t>common</a:t>
            </a:r>
            <a:r>
              <a:rPr lang="es-MX" dirty="0" smtClean="0"/>
              <a:t> </a:t>
            </a:r>
            <a:r>
              <a:rPr lang="es-MX" dirty="0" err="1" smtClean="0"/>
              <a:t>errors</a:t>
            </a:r>
            <a:r>
              <a:rPr lang="es-MX" dirty="0" smtClean="0"/>
              <a:t> </a:t>
            </a:r>
            <a:r>
              <a:rPr lang="es-MX" dirty="0" err="1" smtClean="0"/>
              <a:t>such</a:t>
            </a:r>
            <a:r>
              <a:rPr lang="es-MX" dirty="0" smtClean="0"/>
              <a:t> as </a:t>
            </a:r>
            <a:r>
              <a:rPr lang="es-MX" dirty="0" err="1" smtClean="0"/>
              <a:t>forgetting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close</a:t>
            </a:r>
            <a:r>
              <a:rPr lang="es-MX" dirty="0" smtClean="0"/>
              <a:t> a </a:t>
            </a:r>
            <a:r>
              <a:rPr lang="es-MX" dirty="0" err="1" smtClean="0"/>
              <a:t>connection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422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How</a:t>
            </a:r>
            <a:r>
              <a:rPr lang="es-MX" dirty="0" smtClean="0"/>
              <a:t> use </a:t>
            </a:r>
            <a:r>
              <a:rPr lang="es-MX" dirty="0" err="1" smtClean="0"/>
              <a:t>JdbcTemplate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 </a:t>
            </a:r>
            <a:r>
              <a:rPr lang="es-MX" dirty="0" err="1" smtClean="0"/>
              <a:t>common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instance</a:t>
            </a:r>
            <a:r>
              <a:rPr lang="es-MX" dirty="0" smtClean="0"/>
              <a:t> of </a:t>
            </a:r>
            <a:r>
              <a:rPr lang="es-MX" dirty="0" err="1" smtClean="0"/>
              <a:t>JdbcTemplate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data </a:t>
            </a:r>
            <a:r>
              <a:rPr lang="es-MX" dirty="0" err="1" smtClean="0"/>
              <a:t>access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endParaRPr lang="es-MX" dirty="0" smtClean="0"/>
          </a:p>
          <a:p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provide</a:t>
            </a:r>
            <a:r>
              <a:rPr lang="es-MX" dirty="0" smtClean="0"/>
              <a:t> a </a:t>
            </a:r>
            <a:r>
              <a:rPr lang="es-MX" dirty="0" err="1" smtClean="0"/>
              <a:t>DataSource</a:t>
            </a:r>
            <a:r>
              <a:rPr lang="es-MX" dirty="0" smtClean="0"/>
              <a:t> </a:t>
            </a:r>
            <a:r>
              <a:rPr lang="es-MX" dirty="0" err="1" smtClean="0"/>
              <a:t>instance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JcbcTemplate</a:t>
            </a:r>
            <a:r>
              <a:rPr lang="es-MX" dirty="0" smtClean="0"/>
              <a:t> so </a:t>
            </a:r>
            <a:r>
              <a:rPr lang="es-MX" dirty="0" err="1" smtClean="0"/>
              <a:t>it</a:t>
            </a:r>
            <a:r>
              <a:rPr lang="es-MX" dirty="0" smtClean="0"/>
              <a:t> can a </a:t>
            </a:r>
            <a:r>
              <a:rPr lang="es-MX" dirty="0" err="1" smtClean="0"/>
              <a:t>get</a:t>
            </a:r>
            <a:r>
              <a:rPr lang="es-MX" dirty="0" smtClean="0"/>
              <a:t> </a:t>
            </a:r>
            <a:r>
              <a:rPr lang="es-MX" dirty="0" err="1" smtClean="0"/>
              <a:t>database</a:t>
            </a:r>
            <a:r>
              <a:rPr lang="es-MX" dirty="0" smtClean="0"/>
              <a:t> </a:t>
            </a:r>
            <a:r>
              <a:rPr lang="es-MX" dirty="0" err="1" smtClean="0"/>
              <a:t>connection</a:t>
            </a:r>
            <a:endParaRPr lang="es-MX" dirty="0" smtClean="0"/>
          </a:p>
          <a:p>
            <a:r>
              <a:rPr lang="es-MX" dirty="0" err="1" smtClean="0"/>
              <a:t>You</a:t>
            </a:r>
            <a:r>
              <a:rPr lang="es-MX" dirty="0" smtClean="0"/>
              <a:t> can define </a:t>
            </a:r>
            <a:r>
              <a:rPr lang="es-MX" dirty="0" err="1" smtClean="0"/>
              <a:t>your</a:t>
            </a:r>
            <a:r>
              <a:rPr lang="es-MX" dirty="0" smtClean="0"/>
              <a:t> data </a:t>
            </a:r>
            <a:r>
              <a:rPr lang="es-MX" dirty="0" err="1" smtClean="0"/>
              <a:t>source</a:t>
            </a:r>
            <a:r>
              <a:rPr lang="es-MX" dirty="0" smtClean="0"/>
              <a:t> in </a:t>
            </a:r>
            <a:r>
              <a:rPr lang="es-MX" dirty="0" err="1" smtClean="0"/>
              <a:t>your</a:t>
            </a:r>
            <a:r>
              <a:rPr lang="es-MX" dirty="0" smtClean="0"/>
              <a:t> Spring </a:t>
            </a:r>
            <a:r>
              <a:rPr lang="es-MX" dirty="0" err="1" smtClean="0"/>
              <a:t>configuration</a:t>
            </a:r>
            <a:r>
              <a:rPr lang="es-MX" dirty="0" smtClean="0"/>
              <a:t> XML file.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795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 </a:t>
            </a:r>
            <a:r>
              <a:rPr lang="es-MX" dirty="0" err="1" smtClean="0"/>
              <a:t>Placeholders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JdbcTemplate</a:t>
            </a:r>
            <a:r>
              <a:rPr lang="es-MX" dirty="0" smtClean="0"/>
              <a:t> </a:t>
            </a:r>
            <a:r>
              <a:rPr lang="es-MX" dirty="0" err="1" smtClean="0"/>
              <a:t>allows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set </a:t>
            </a:r>
            <a:r>
              <a:rPr lang="es-MX" dirty="0" err="1" smtClean="0"/>
              <a:t>placeholders</a:t>
            </a:r>
            <a:r>
              <a:rPr lang="es-MX" dirty="0" smtClean="0"/>
              <a:t> in </a:t>
            </a:r>
            <a:r>
              <a:rPr lang="es-MX" dirty="0" err="1" smtClean="0"/>
              <a:t>your</a:t>
            </a:r>
            <a:r>
              <a:rPr lang="es-MX" dirty="0" smtClean="0"/>
              <a:t> SQL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pass</a:t>
            </a:r>
            <a:r>
              <a:rPr lang="es-MX" dirty="0" smtClean="0"/>
              <a:t> in </a:t>
            </a:r>
            <a:r>
              <a:rPr lang="es-MX" dirty="0" err="1" smtClean="0"/>
              <a:t>parameters</a:t>
            </a:r>
            <a:endParaRPr lang="es-MX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s-MX" dirty="0" err="1" smtClean="0"/>
              <a:t>You</a:t>
            </a:r>
            <a:r>
              <a:rPr lang="es-MX" dirty="0" smtClean="0"/>
              <a:t> define </a:t>
            </a:r>
            <a:r>
              <a:rPr lang="es-MX" dirty="0" err="1" smtClean="0"/>
              <a:t>placeholders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adding</a:t>
            </a:r>
            <a:r>
              <a:rPr lang="es-MX" dirty="0" smtClean="0"/>
              <a:t> a “?” </a:t>
            </a:r>
            <a:r>
              <a:rPr lang="es-MX" dirty="0" err="1" smtClean="0"/>
              <a:t>character</a:t>
            </a:r>
            <a:r>
              <a:rPr lang="es-MX" dirty="0" smtClean="0"/>
              <a:t>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pass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parameters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placeholders</a:t>
            </a:r>
            <a:r>
              <a:rPr lang="es-MX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example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“SELECT * FROM ITEM WHERE DESC LIKE ‘%?%’ and </a:t>
            </a:r>
            <a:r>
              <a:rPr lang="es-MX" dirty="0" err="1" smtClean="0"/>
              <a:t>value</a:t>
            </a:r>
            <a:r>
              <a:rPr lang="es-MX" dirty="0" smtClean="0"/>
              <a:t> &gt; ?;”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782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Query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JdbcTemplate</a:t>
            </a:r>
            <a:r>
              <a:rPr lang="es-MX" dirty="0" smtClean="0"/>
              <a:t> has </a:t>
            </a:r>
            <a:r>
              <a:rPr lang="es-MX" dirty="0" err="1" smtClean="0"/>
              <a:t>methods</a:t>
            </a:r>
            <a:r>
              <a:rPr lang="es-MX" dirty="0" smtClean="0"/>
              <a:t>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return</a:t>
            </a:r>
            <a:r>
              <a:rPr lang="es-MX" dirty="0" smtClean="0"/>
              <a:t> a single </a:t>
            </a:r>
            <a:r>
              <a:rPr lang="es-MX" dirty="0" err="1" smtClean="0"/>
              <a:t>result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a </a:t>
            </a:r>
            <a:r>
              <a:rPr lang="es-MX" dirty="0" err="1" smtClean="0"/>
              <a:t>list</a:t>
            </a:r>
            <a:r>
              <a:rPr lang="es-MX" dirty="0" smtClean="0"/>
              <a:t> of </a:t>
            </a:r>
            <a:r>
              <a:rPr lang="es-MX" dirty="0" err="1" smtClean="0"/>
              <a:t>results</a:t>
            </a:r>
            <a:endParaRPr lang="es-MX" dirty="0" smtClean="0"/>
          </a:p>
          <a:p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single </a:t>
            </a:r>
            <a:r>
              <a:rPr lang="es-MX" dirty="0" err="1" smtClean="0"/>
              <a:t>value</a:t>
            </a:r>
            <a:r>
              <a:rPr lang="es-MX" dirty="0" smtClean="0"/>
              <a:t> (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column</a:t>
            </a:r>
            <a:r>
              <a:rPr lang="es-MX" dirty="0" smtClean="0"/>
              <a:t> </a:t>
            </a:r>
            <a:r>
              <a:rPr lang="es-MX" dirty="0" err="1" smtClean="0"/>
              <a:t>result</a:t>
            </a:r>
            <a:r>
              <a:rPr lang="es-MX" dirty="0" smtClean="0"/>
              <a:t>),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example</a:t>
            </a:r>
            <a:r>
              <a:rPr lang="es-MX" dirty="0" smtClean="0"/>
              <a:t> a </a:t>
            </a:r>
            <a:r>
              <a:rPr lang="es-MX" dirty="0" err="1" smtClean="0"/>
              <a:t>query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returns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string</a:t>
            </a:r>
            <a:r>
              <a:rPr lang="es-MX" dirty="0" smtClean="0"/>
              <a:t>, </a:t>
            </a:r>
            <a:r>
              <a:rPr lang="es-MX" dirty="0" err="1" smtClean="0"/>
              <a:t>JdbcTemplate</a:t>
            </a:r>
            <a:r>
              <a:rPr lang="es-MX" dirty="0" smtClean="0"/>
              <a:t> </a:t>
            </a:r>
            <a:r>
              <a:rPr lang="es-MX" dirty="0" err="1" smtClean="0"/>
              <a:t>alllow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indicate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result</a:t>
            </a:r>
            <a:r>
              <a:rPr lang="es-MX" dirty="0" smtClean="0"/>
              <a:t> </a:t>
            </a:r>
            <a:r>
              <a:rPr lang="es-MX" dirty="0" err="1" smtClean="0"/>
              <a:t>should</a:t>
            </a:r>
            <a:r>
              <a:rPr lang="es-MX" dirty="0" smtClean="0"/>
              <a:t> be </a:t>
            </a:r>
            <a:r>
              <a:rPr lang="es-MX" dirty="0" err="1" smtClean="0"/>
              <a:t>cast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multiple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 (</a:t>
            </a:r>
            <a:r>
              <a:rPr lang="es-MX" dirty="0" err="1" smtClean="0"/>
              <a:t>multiple</a:t>
            </a:r>
            <a:r>
              <a:rPr lang="es-MX" dirty="0" smtClean="0"/>
              <a:t> </a:t>
            </a:r>
            <a:r>
              <a:rPr lang="es-MX" dirty="0" err="1" smtClean="0"/>
              <a:t>column</a:t>
            </a:r>
            <a:r>
              <a:rPr lang="es-MX" dirty="0" smtClean="0"/>
              <a:t> </a:t>
            </a:r>
            <a:r>
              <a:rPr lang="es-MX" dirty="0" err="1" smtClean="0"/>
              <a:t>result</a:t>
            </a:r>
            <a:r>
              <a:rPr lang="es-MX" dirty="0" smtClean="0"/>
              <a:t>) </a:t>
            </a:r>
            <a:r>
              <a:rPr lang="es-MX" dirty="0" err="1" smtClean="0"/>
              <a:t>JdbcTemplate</a:t>
            </a:r>
            <a:r>
              <a:rPr lang="es-MX" dirty="0" smtClean="0"/>
              <a:t> can </a:t>
            </a:r>
            <a:r>
              <a:rPr lang="es-MX" dirty="0" err="1" smtClean="0"/>
              <a:t>return</a:t>
            </a:r>
            <a:r>
              <a:rPr lang="es-MX" dirty="0" smtClean="0"/>
              <a:t> a </a:t>
            </a:r>
            <a:r>
              <a:rPr lang="es-MX" dirty="0" err="1" smtClean="0"/>
              <a:t>map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 </a:t>
            </a:r>
            <a:r>
              <a:rPr lang="es-MX" dirty="0" err="1" smtClean="0"/>
              <a:t>mapped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column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04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RowMapper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Spring JDBC </a:t>
            </a:r>
            <a:r>
              <a:rPr lang="es-MX" dirty="0" err="1" smtClean="0"/>
              <a:t>provides</a:t>
            </a:r>
            <a:r>
              <a:rPr lang="es-MX" dirty="0" smtClean="0"/>
              <a:t> a </a:t>
            </a:r>
            <a:r>
              <a:rPr lang="es-MX" dirty="0" err="1" smtClean="0"/>
              <a:t>useful</a:t>
            </a:r>
            <a:r>
              <a:rPr lang="es-MX" dirty="0" smtClean="0"/>
              <a:t> interface </a:t>
            </a:r>
            <a:r>
              <a:rPr lang="es-MX" dirty="0" err="1" smtClean="0"/>
              <a:t>called</a:t>
            </a:r>
            <a:r>
              <a:rPr lang="es-MX" dirty="0" smtClean="0"/>
              <a:t> </a:t>
            </a:r>
            <a:r>
              <a:rPr lang="es-MX" dirty="0" err="1" smtClean="0"/>
              <a:t>RowMapper</a:t>
            </a:r>
            <a:r>
              <a:rPr lang="es-MX" dirty="0" smtClean="0"/>
              <a:t>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allows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define </a:t>
            </a:r>
            <a:r>
              <a:rPr lang="es-MX" dirty="0" err="1" smtClean="0"/>
              <a:t>custom</a:t>
            </a:r>
            <a:r>
              <a:rPr lang="es-MX" dirty="0" smtClean="0"/>
              <a:t> </a:t>
            </a:r>
            <a:r>
              <a:rPr lang="es-MX" dirty="0" err="1" smtClean="0"/>
              <a:t>mapping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implement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RowMapper</a:t>
            </a:r>
            <a:r>
              <a:rPr lang="es-MX" dirty="0" smtClean="0"/>
              <a:t> interface.</a:t>
            </a:r>
          </a:p>
          <a:p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instance</a:t>
            </a:r>
            <a:r>
              <a:rPr lang="es-MX" dirty="0" smtClean="0"/>
              <a:t> </a:t>
            </a:r>
            <a:r>
              <a:rPr lang="es-MX" dirty="0" err="1" smtClean="0"/>
              <a:t>gets</a:t>
            </a:r>
            <a:r>
              <a:rPr lang="es-MX" dirty="0" smtClean="0"/>
              <a:t> </a:t>
            </a:r>
            <a:r>
              <a:rPr lang="es-MX" dirty="0" err="1" smtClean="0"/>
              <a:t>called</a:t>
            </a:r>
            <a:r>
              <a:rPr lang="es-MX" dirty="0" smtClean="0"/>
              <a:t> back </a:t>
            </a:r>
            <a:r>
              <a:rPr lang="es-MX" dirty="0" err="1" smtClean="0"/>
              <a:t>by</a:t>
            </a:r>
            <a:r>
              <a:rPr lang="es-MX" dirty="0" smtClean="0"/>
              <a:t> Spring JDBC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result</a:t>
            </a:r>
            <a:r>
              <a:rPr lang="es-MX" dirty="0" smtClean="0"/>
              <a:t> </a:t>
            </a:r>
            <a:r>
              <a:rPr lang="es-MX" dirty="0" err="1" smtClean="0"/>
              <a:t>row</a:t>
            </a:r>
            <a:r>
              <a:rPr lang="es-MX" dirty="0" smtClean="0"/>
              <a:t>.</a:t>
            </a:r>
            <a:endParaRPr lang="es-MX" dirty="0" smtClean="0"/>
          </a:p>
          <a:p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implement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RowMapper</a:t>
            </a:r>
            <a:r>
              <a:rPr lang="es-MX" dirty="0" smtClean="0"/>
              <a:t> interface:</a:t>
            </a:r>
          </a:p>
          <a:p>
            <a:pPr lvl="1"/>
            <a:r>
              <a:rPr lang="en-US" dirty="0" smtClean="0"/>
              <a:t>T </a:t>
            </a:r>
            <a:r>
              <a:rPr lang="en-US" dirty="0" err="1" smtClean="0"/>
              <a:t>mapRow</a:t>
            </a:r>
            <a:r>
              <a:rPr lang="en-US" dirty="0" smtClean="0"/>
              <a:t>(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rowNum</a:t>
            </a:r>
            <a:r>
              <a:rPr lang="en-US" dirty="0" smtClean="0"/>
              <a:t>) throws </a:t>
            </a:r>
            <a:r>
              <a:rPr lang="en-US" dirty="0" err="1" smtClean="0"/>
              <a:t>SQLException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When your code is called back it receives a </a:t>
            </a:r>
            <a:r>
              <a:rPr lang="en-US" dirty="0" err="1" smtClean="0"/>
              <a:t>ResultSet</a:t>
            </a:r>
            <a:r>
              <a:rPr lang="en-US" dirty="0" smtClean="0"/>
              <a:t> where you can get the result values and the row number.</a:t>
            </a:r>
          </a:p>
          <a:p>
            <a:pPr lvl="1"/>
            <a:r>
              <a:rPr lang="en-US" dirty="0" smtClean="0"/>
              <a:t>You have to create your proper object and return that back.</a:t>
            </a:r>
          </a:p>
          <a:p>
            <a:pPr lvl="1"/>
            <a:r>
              <a:rPr lang="en-US" dirty="0" smtClean="0"/>
              <a:t>The objects you return will be in turn be returned by the method you called on the </a:t>
            </a:r>
            <a:r>
              <a:rPr lang="en-US" dirty="0" err="1" smtClean="0"/>
              <a:t>JdbcTemplate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057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Update</a:t>
            </a:r>
            <a:r>
              <a:rPr lang="es-MX" dirty="0" smtClean="0"/>
              <a:t> </a:t>
            </a:r>
            <a:r>
              <a:rPr lang="es-MX" dirty="0" err="1" smtClean="0"/>
              <a:t>operations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JdbcTemplate</a:t>
            </a:r>
            <a:r>
              <a:rPr lang="es-MX" dirty="0" smtClean="0"/>
              <a:t> </a:t>
            </a:r>
            <a:r>
              <a:rPr lang="es-MX" dirty="0" err="1" smtClean="0"/>
              <a:t>provides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update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execute</a:t>
            </a:r>
            <a:r>
              <a:rPr lang="es-MX" dirty="0" smtClean="0"/>
              <a:t> </a:t>
            </a:r>
            <a:r>
              <a:rPr lang="es-MX" dirty="0" err="1" smtClean="0"/>
              <a:t>updating</a:t>
            </a:r>
            <a:r>
              <a:rPr lang="es-MX" dirty="0" smtClean="0"/>
              <a:t> SQL.</a:t>
            </a:r>
          </a:p>
          <a:p>
            <a:r>
              <a:rPr lang="es-MX" dirty="0" smtClean="0"/>
              <a:t>As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query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r>
              <a:rPr lang="es-MX" dirty="0" smtClean="0"/>
              <a:t>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pass</a:t>
            </a:r>
            <a:r>
              <a:rPr lang="es-MX" dirty="0" smtClean="0"/>
              <a:t> in </a:t>
            </a:r>
            <a:r>
              <a:rPr lang="es-MX" dirty="0" err="1" smtClean="0"/>
              <a:t>parameters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update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overloaded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fit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needs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671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NamedParameterJdbcTemplate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err="1" smtClean="0"/>
              <a:t>JdbcTemplate</a:t>
            </a:r>
            <a:r>
              <a:rPr lang="es-MX" dirty="0" smtClean="0"/>
              <a:t> </a:t>
            </a:r>
            <a:r>
              <a:rPr lang="es-MX" dirty="0" err="1" smtClean="0"/>
              <a:t>allows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define </a:t>
            </a:r>
            <a:r>
              <a:rPr lang="es-MX" dirty="0" err="1" smtClean="0"/>
              <a:t>query</a:t>
            </a:r>
            <a:r>
              <a:rPr lang="es-MX" dirty="0" smtClean="0"/>
              <a:t> </a:t>
            </a:r>
            <a:r>
              <a:rPr lang="es-MX" dirty="0" err="1" smtClean="0"/>
              <a:t>parameters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position –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sometimes</a:t>
            </a:r>
            <a:r>
              <a:rPr lang="es-MX" dirty="0" smtClean="0"/>
              <a:t> </a:t>
            </a:r>
            <a:r>
              <a:rPr lang="es-MX" dirty="0" err="1" smtClean="0"/>
              <a:t>becomes</a:t>
            </a:r>
            <a:r>
              <a:rPr lang="es-MX" dirty="0" smtClean="0"/>
              <a:t> error </a:t>
            </a:r>
            <a:r>
              <a:rPr lang="es-MX" dirty="0" err="1" smtClean="0"/>
              <a:t>prone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placeholders</a:t>
            </a:r>
            <a:r>
              <a:rPr lang="es-MX" dirty="0" smtClean="0"/>
              <a:t> and </a:t>
            </a:r>
            <a:r>
              <a:rPr lang="es-MX" dirty="0" err="1" smtClean="0"/>
              <a:t>values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match. </a:t>
            </a:r>
            <a:r>
              <a:rPr lang="es-MX" dirty="0" err="1" smtClean="0"/>
              <a:t>Also</a:t>
            </a:r>
            <a:r>
              <a:rPr lang="es-MX" dirty="0" smtClean="0"/>
              <a:t> 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expressive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NamedParameterJdbcTemplate</a:t>
            </a:r>
            <a:r>
              <a:rPr lang="es-MX" dirty="0" smtClean="0"/>
              <a:t> </a:t>
            </a:r>
            <a:r>
              <a:rPr lang="es-MX" dirty="0" err="1" smtClean="0"/>
              <a:t>allows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</a:t>
            </a:r>
            <a:r>
              <a:rPr lang="es-MX" dirty="0" err="1" smtClean="0"/>
              <a:t>placeholders</a:t>
            </a:r>
            <a:r>
              <a:rPr lang="es-MX" dirty="0" smtClean="0"/>
              <a:t> and </a:t>
            </a:r>
            <a:r>
              <a:rPr lang="es-MX" dirty="0" err="1" smtClean="0"/>
              <a:t>values</a:t>
            </a:r>
            <a:r>
              <a:rPr lang="es-MX" dirty="0" smtClean="0"/>
              <a:t>. </a:t>
            </a:r>
          </a:p>
          <a:p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easier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map</a:t>
            </a:r>
            <a:r>
              <a:rPr lang="es-MX" dirty="0" smtClean="0"/>
              <a:t> </a:t>
            </a:r>
            <a:r>
              <a:rPr lang="es-MX" dirty="0" err="1" smtClean="0"/>
              <a:t>placeholders</a:t>
            </a:r>
            <a:r>
              <a:rPr lang="es-MX" dirty="0" smtClean="0"/>
              <a:t> and </a:t>
            </a:r>
            <a:r>
              <a:rPr lang="es-MX" dirty="0" err="1" smtClean="0"/>
              <a:t>values</a:t>
            </a:r>
            <a:r>
              <a:rPr lang="es-MX" dirty="0" smtClean="0"/>
              <a:t>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gets</a:t>
            </a:r>
            <a:r>
              <a:rPr lang="es-MX" dirty="0" smtClean="0"/>
              <a:t> </a:t>
            </a:r>
            <a:r>
              <a:rPr lang="es-MX" dirty="0" err="1" smtClean="0"/>
              <a:t>easier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 and </a:t>
            </a:r>
            <a:r>
              <a:rPr lang="es-MX" dirty="0" err="1" smtClean="0"/>
              <a:t>maintain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43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538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Spring Framework</vt:lpstr>
      <vt:lpstr>What is Spring JDBC</vt:lpstr>
      <vt:lpstr>JdbcTemplate</vt:lpstr>
      <vt:lpstr>How use JdbcTemplate</vt:lpstr>
      <vt:lpstr>SQL Placeholders</vt:lpstr>
      <vt:lpstr>Query Results</vt:lpstr>
      <vt:lpstr>The RowMapper</vt:lpstr>
      <vt:lpstr>Update operations</vt:lpstr>
      <vt:lpstr>NamedParameterJdbcTemplate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Arturo Espinoza Sanchez</dc:creator>
  <cp:lastModifiedBy>Arturo Espinoza Sanchez</cp:lastModifiedBy>
  <cp:revision>60</cp:revision>
  <dcterms:created xsi:type="dcterms:W3CDTF">2015-08-21T01:45:16Z</dcterms:created>
  <dcterms:modified xsi:type="dcterms:W3CDTF">2015-09-02T04:02:17Z</dcterms:modified>
</cp:coreProperties>
</file>